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78"/>
    <p:restoredTop sz="96197"/>
  </p:normalViewPr>
  <p:slideViewPr>
    <p:cSldViewPr snapToGrid="0">
      <p:cViewPr varScale="1">
        <p:scale>
          <a:sx n="124" d="100"/>
          <a:sy n="124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F174-9A0A-AD9A-4CAF-11CE38753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E186C2-7327-A009-19C5-F83B30B9C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B7949-0C1C-E171-871D-E6725F45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2F15-F670-6142-A380-E0390154FF41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4815F-239D-561A-4ED0-3E2C6F95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6F3E-6BD9-6E03-A226-2DFAB6D9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7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F8FDA-6635-77DF-CD3B-C94387E0C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40D0A-338F-29AA-7857-CC1668906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D84A5-F808-37C9-2C14-6747D758F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2F15-F670-6142-A380-E0390154FF41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60E11-BBBF-92FF-CE6C-1555A82B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E8C9A-664C-5ED6-1D43-4BF731DB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05684F-7E02-4A97-18F0-10208387B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A8C12-C52B-95AA-91D1-78EDEC5A1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1E8CE-3BE3-2902-0F88-D42AA3F7B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2F15-F670-6142-A380-E0390154FF41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00DBE-7CE1-707B-7ACE-902D6BEA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27428-1A73-99AA-2609-803D6F280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8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243A-4E29-186C-CAB7-AACBB6C5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9D105-DCDA-49CF-9091-0F965CC45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643CC-7C9A-1E98-ED5A-A74B214C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2F15-F670-6142-A380-E0390154FF41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D170D-3EB8-AEC0-3C31-16D834C2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BF750-5F26-FEDE-AC65-9C2A84CC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5C8B0-9C9C-87F3-5C0C-0818E42E6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7A43C-57EF-6C7D-7324-DF9653504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180E5-A5BC-F810-70DC-8906ACE7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2F15-F670-6142-A380-E0390154FF41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7D2BF-7E7D-C070-3953-56B28647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43D53-6C08-5B1C-F8B4-A42D034B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7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E1B9-6BA5-EFCA-8998-C1A6E753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3088C-DE89-858C-B8E3-6484ED30D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0433A-1FAE-172E-0943-612AFF296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D04FA-FCE5-AA12-19AD-9164E83D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2F15-F670-6142-A380-E0390154FF41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49906-947C-309E-1199-56301662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A8B2-2495-847B-6159-01C49E30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9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8EE2-A939-F845-5D2A-4434B4D8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58AA6-683E-3397-725A-31436CFE4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72DE8-AF5B-822D-9F5B-8E9C1962E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0A3638-E5A4-A94C-A0E9-2190728CE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4BC34B-C17D-2B54-4707-44C35928E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3E08B3-D9A7-94BB-2D25-903AEC7A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2F15-F670-6142-A380-E0390154FF41}" type="datetimeFigureOut">
              <a:rPr lang="en-US" smtClean="0"/>
              <a:t>3/1/24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C5EACD-42FE-538E-9DD3-324C9EAC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4353E1-DEFB-5053-6EC9-0312BFF66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0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F743-10D0-F5C0-9621-2F83DCD1D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6D41B-1545-4346-F9D2-C88CE8FD1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2F15-F670-6142-A380-E0390154FF41}" type="datetimeFigureOut">
              <a:rPr lang="en-US" smtClean="0"/>
              <a:t>3/1/24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68117-5F8C-1539-EF6E-9BB4DC1B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3F218-F1E3-9449-C6BD-7C9187E5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1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643DE9-3516-1EC3-C62F-B936D3383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2F15-F670-6142-A380-E0390154FF41}" type="datetimeFigureOut">
              <a:rPr lang="en-US" smtClean="0"/>
              <a:t>3/1/24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C4AAA-FA2D-B67F-5A81-0EF438A51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88A49-268F-D2A4-4B2E-D395DCC9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59D6-4655-89C7-AB33-10EE7DF7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AD475-A6BF-1F7D-DD69-59DC5DA91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578AD-959A-9AB3-F2CF-4099F43BB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60275-E2E6-2F47-16F7-9F1A8AE09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2F15-F670-6142-A380-E0390154FF41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ACE39-7646-737D-CBCC-9871EF23D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50B01-E5FE-9289-A5BD-9EFA0A1E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1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98CFA-2FCF-4ED4-E560-5CA5D1D53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23AE6-C0F2-FBA9-65BE-C49A71063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E3E65-51FE-F468-5442-63E6B04B8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1D598-F462-00B2-146B-1F439EF8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2F15-F670-6142-A380-E0390154FF41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9DCE3-E534-C704-2576-1C4339F27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E80D3-810A-CA1F-F942-66087E74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4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AFC6B-DB18-97FD-84F2-C1FC7A40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C842A-D3AC-3A9B-8A94-67C636F36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1626B-57F9-B509-4666-AA483F464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DE2F15-F670-6142-A380-E0390154FF41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B2223-1184-FF1C-70E8-E01F3EB62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C6F05-0C98-A883-0E4F-CCF22E2C9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2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Oval 205">
            <a:extLst>
              <a:ext uri="{FF2B5EF4-FFF2-40B4-BE49-F238E27FC236}">
                <a16:creationId xmlns:a16="http://schemas.microsoft.com/office/drawing/2014/main" id="{29217FE9-25F4-2794-9B70-C16B9A52BBB1}"/>
              </a:ext>
            </a:extLst>
          </p:cNvPr>
          <p:cNvSpPr>
            <a:spLocks noChangeAspect="1"/>
          </p:cNvSpPr>
          <p:nvPr/>
        </p:nvSpPr>
        <p:spPr>
          <a:xfrm>
            <a:off x="3294768" y="2282691"/>
            <a:ext cx="1280160" cy="1280160"/>
          </a:xfrm>
          <a:prstGeom prst="ellipse">
            <a:avLst/>
          </a:prstGeom>
          <a:solidFill>
            <a:schemeClr val="accent4">
              <a:lumMod val="5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38A02E-8154-E1EC-0568-A46998016DFD}"/>
              </a:ext>
            </a:extLst>
          </p:cNvPr>
          <p:cNvSpPr>
            <a:spLocks noChangeAspect="1"/>
          </p:cNvSpPr>
          <p:nvPr/>
        </p:nvSpPr>
        <p:spPr>
          <a:xfrm>
            <a:off x="2568775" y="1642703"/>
            <a:ext cx="1280160" cy="1280160"/>
          </a:xfrm>
          <a:prstGeom prst="ellipse">
            <a:avLst/>
          </a:prstGeom>
          <a:solidFill>
            <a:schemeClr val="accent4">
              <a:lumMod val="5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3CE426-AA2E-DAC8-3DD9-829F07FA07BA}"/>
              </a:ext>
            </a:extLst>
          </p:cNvPr>
          <p:cNvSpPr>
            <a:spLocks noChangeAspect="1"/>
          </p:cNvSpPr>
          <p:nvPr/>
        </p:nvSpPr>
        <p:spPr>
          <a:xfrm>
            <a:off x="2761889" y="704049"/>
            <a:ext cx="1280160" cy="1280160"/>
          </a:xfrm>
          <a:prstGeom prst="ellipse">
            <a:avLst/>
          </a:prstGeom>
          <a:solidFill>
            <a:schemeClr val="accent4">
              <a:lumMod val="5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49FE117F-714D-0711-8F33-634CC20AFF2C}"/>
              </a:ext>
            </a:extLst>
          </p:cNvPr>
          <p:cNvSpPr>
            <a:spLocks noChangeAspect="1"/>
          </p:cNvSpPr>
          <p:nvPr/>
        </p:nvSpPr>
        <p:spPr>
          <a:xfrm>
            <a:off x="2761888" y="2276714"/>
            <a:ext cx="1280160" cy="1280160"/>
          </a:xfrm>
          <a:prstGeom prst="ellipse">
            <a:avLst/>
          </a:prstGeom>
          <a:solidFill>
            <a:schemeClr val="accent4">
              <a:lumMod val="5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6C4439BB-7D4F-35B1-B29D-1C26A06E36F9}"/>
              </a:ext>
            </a:extLst>
          </p:cNvPr>
          <p:cNvSpPr>
            <a:spLocks noChangeAspect="1"/>
          </p:cNvSpPr>
          <p:nvPr/>
        </p:nvSpPr>
        <p:spPr>
          <a:xfrm>
            <a:off x="3208869" y="1480251"/>
            <a:ext cx="1280160" cy="1280160"/>
          </a:xfrm>
          <a:prstGeom prst="ellipse">
            <a:avLst/>
          </a:prstGeom>
          <a:solidFill>
            <a:schemeClr val="accent4">
              <a:lumMod val="5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4ED9EE7F-442E-071E-4600-6DF250BA6CB0}"/>
              </a:ext>
            </a:extLst>
          </p:cNvPr>
          <p:cNvSpPr>
            <a:spLocks noChangeAspect="1"/>
          </p:cNvSpPr>
          <p:nvPr/>
        </p:nvSpPr>
        <p:spPr>
          <a:xfrm>
            <a:off x="3197095" y="821101"/>
            <a:ext cx="1280160" cy="1280160"/>
          </a:xfrm>
          <a:prstGeom prst="ellipse">
            <a:avLst/>
          </a:prstGeom>
          <a:solidFill>
            <a:schemeClr val="accent4">
              <a:lumMod val="5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F5A4F03-C7E1-BEF4-FEF4-82CDE435AF4A}"/>
              </a:ext>
            </a:extLst>
          </p:cNvPr>
          <p:cNvSpPr>
            <a:spLocks noChangeAspect="1"/>
          </p:cNvSpPr>
          <p:nvPr/>
        </p:nvSpPr>
        <p:spPr>
          <a:xfrm>
            <a:off x="2754726" y="1176980"/>
            <a:ext cx="1280160" cy="1280160"/>
          </a:xfrm>
          <a:prstGeom prst="ellipse">
            <a:avLst/>
          </a:prstGeom>
          <a:solidFill>
            <a:schemeClr val="accent4">
              <a:lumMod val="5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7E8022-75D5-D896-A196-E235D3DE1D4B}"/>
              </a:ext>
            </a:extLst>
          </p:cNvPr>
          <p:cNvSpPr/>
          <p:nvPr/>
        </p:nvSpPr>
        <p:spPr>
          <a:xfrm>
            <a:off x="3785239" y="2027255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BF34C5-D96E-3F7C-F408-6BDF444E4E07}"/>
              </a:ext>
            </a:extLst>
          </p:cNvPr>
          <p:cNvSpPr/>
          <p:nvPr/>
        </p:nvSpPr>
        <p:spPr>
          <a:xfrm>
            <a:off x="3301730" y="1732968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608D09-49AC-A503-EDE8-285DA02A423E}"/>
              </a:ext>
            </a:extLst>
          </p:cNvPr>
          <p:cNvSpPr/>
          <p:nvPr/>
        </p:nvSpPr>
        <p:spPr>
          <a:xfrm>
            <a:off x="3308893" y="1253469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23C99E-83D8-00BA-5A1D-675CF96A6B1C}"/>
              </a:ext>
            </a:extLst>
          </p:cNvPr>
          <p:cNvSpPr/>
          <p:nvPr/>
        </p:nvSpPr>
        <p:spPr>
          <a:xfrm rot="5400000">
            <a:off x="1981056" y="1215375"/>
            <a:ext cx="3167823" cy="2101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6E4123-3F6E-3226-E1A3-72A806772C5B}"/>
              </a:ext>
            </a:extLst>
          </p:cNvPr>
          <p:cNvSpPr/>
          <p:nvPr/>
        </p:nvSpPr>
        <p:spPr>
          <a:xfrm>
            <a:off x="3746296" y="1369544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D55F3DE-6097-C656-B253-A5008657A311}"/>
              </a:ext>
            </a:extLst>
          </p:cNvPr>
          <p:cNvSpPr/>
          <p:nvPr/>
        </p:nvSpPr>
        <p:spPr>
          <a:xfrm>
            <a:off x="3115779" y="2192123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CC18143C-FBBC-FD68-F0FD-9E2365577EC6}"/>
              </a:ext>
            </a:extLst>
          </p:cNvPr>
          <p:cNvSpPr/>
          <p:nvPr/>
        </p:nvSpPr>
        <p:spPr>
          <a:xfrm>
            <a:off x="4636594" y="2106011"/>
            <a:ext cx="303945" cy="3206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772144-E19F-2553-B0EA-C5499131EED4}"/>
              </a:ext>
            </a:extLst>
          </p:cNvPr>
          <p:cNvSpPr txBox="1"/>
          <p:nvPr/>
        </p:nvSpPr>
        <p:spPr>
          <a:xfrm>
            <a:off x="2514014" y="297117"/>
            <a:ext cx="2097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Dataset, D</a:t>
            </a:r>
            <a:endParaRPr lang="en-US" sz="16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75A8057-BD53-275B-E5F4-B765717A5D8E}"/>
              </a:ext>
            </a:extLst>
          </p:cNvPr>
          <p:cNvCxnSpPr>
            <a:cxnSpLocks/>
            <a:stCxn id="14" idx="4"/>
            <a:endCxn id="85" idx="0"/>
          </p:cNvCxnSpPr>
          <p:nvPr/>
        </p:nvCxnSpPr>
        <p:spPr>
          <a:xfrm>
            <a:off x="3208855" y="2378275"/>
            <a:ext cx="185951" cy="445443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ACFBE63B-E343-00B6-6F46-7EA60A4D7C8E}"/>
              </a:ext>
            </a:extLst>
          </p:cNvPr>
          <p:cNvSpPr/>
          <p:nvPr/>
        </p:nvSpPr>
        <p:spPr>
          <a:xfrm>
            <a:off x="3301730" y="2823718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2B32FF7-5E37-E86A-920C-719119B06163}"/>
              </a:ext>
            </a:extLst>
          </p:cNvPr>
          <p:cNvCxnSpPr>
            <a:cxnSpLocks/>
            <a:stCxn id="14" idx="6"/>
            <a:endCxn id="9" idx="3"/>
          </p:cNvCxnSpPr>
          <p:nvPr/>
        </p:nvCxnSpPr>
        <p:spPr>
          <a:xfrm flipV="1">
            <a:off x="3301931" y="2186146"/>
            <a:ext cx="510569" cy="99053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E534AB4-6AC7-8B47-D3C5-0A11E24899F2}"/>
              </a:ext>
            </a:extLst>
          </p:cNvPr>
          <p:cNvCxnSpPr>
            <a:cxnSpLocks/>
            <a:stCxn id="14" idx="0"/>
            <a:endCxn id="10" idx="4"/>
          </p:cNvCxnSpPr>
          <p:nvPr/>
        </p:nvCxnSpPr>
        <p:spPr>
          <a:xfrm flipV="1">
            <a:off x="3208855" y="1919120"/>
            <a:ext cx="185951" cy="273003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6346780-874D-6A29-3E66-5E344EAACA9E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3394806" y="1439621"/>
            <a:ext cx="7163" cy="29334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1EAF294-312C-D2B8-FAC8-AA54EE347D4C}"/>
              </a:ext>
            </a:extLst>
          </p:cNvPr>
          <p:cNvCxnSpPr>
            <a:cxnSpLocks/>
            <a:stCxn id="9" idx="1"/>
            <a:endCxn id="10" idx="5"/>
          </p:cNvCxnSpPr>
          <p:nvPr/>
        </p:nvCxnSpPr>
        <p:spPr>
          <a:xfrm flipH="1" flipV="1">
            <a:off x="3460621" y="1891859"/>
            <a:ext cx="351879" cy="16265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07B4910-E688-D4AF-208C-2F3C620B75FA}"/>
              </a:ext>
            </a:extLst>
          </p:cNvPr>
          <p:cNvCxnSpPr>
            <a:cxnSpLocks/>
            <a:stCxn id="10" idx="7"/>
            <a:endCxn id="13" idx="3"/>
          </p:cNvCxnSpPr>
          <p:nvPr/>
        </p:nvCxnSpPr>
        <p:spPr>
          <a:xfrm flipV="1">
            <a:off x="3460621" y="1528435"/>
            <a:ext cx="312936" cy="231794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376BD7D-5732-D47F-6F2D-CEED84CB9C90}"/>
              </a:ext>
            </a:extLst>
          </p:cNvPr>
          <p:cNvCxnSpPr>
            <a:cxnSpLocks/>
            <a:stCxn id="13" idx="4"/>
            <a:endCxn id="9" idx="0"/>
          </p:cNvCxnSpPr>
          <p:nvPr/>
        </p:nvCxnSpPr>
        <p:spPr>
          <a:xfrm>
            <a:off x="3839372" y="1555696"/>
            <a:ext cx="38943" cy="471559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CD003DB3-D0AA-1060-4597-586AE92A1813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3495045" y="1346545"/>
            <a:ext cx="251251" cy="116075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" name="Oval 204">
            <a:extLst>
              <a:ext uri="{FF2B5EF4-FFF2-40B4-BE49-F238E27FC236}">
                <a16:creationId xmlns:a16="http://schemas.microsoft.com/office/drawing/2014/main" id="{082AB163-5074-4750-FE96-0FA386267222}"/>
              </a:ext>
            </a:extLst>
          </p:cNvPr>
          <p:cNvSpPr/>
          <p:nvPr/>
        </p:nvSpPr>
        <p:spPr>
          <a:xfrm>
            <a:off x="3848835" y="2836995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04CDED2-1AE1-9388-64B4-A1D2BB2EC7EF}"/>
              </a:ext>
            </a:extLst>
          </p:cNvPr>
          <p:cNvCxnSpPr>
            <a:cxnSpLocks/>
            <a:stCxn id="205" idx="2"/>
            <a:endCxn id="85" idx="6"/>
          </p:cNvCxnSpPr>
          <p:nvPr/>
        </p:nvCxnSpPr>
        <p:spPr>
          <a:xfrm flipH="1" flipV="1">
            <a:off x="3487882" y="2916794"/>
            <a:ext cx="360953" cy="1327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2" name="Oval 211">
            <a:extLst>
              <a:ext uri="{FF2B5EF4-FFF2-40B4-BE49-F238E27FC236}">
                <a16:creationId xmlns:a16="http://schemas.microsoft.com/office/drawing/2014/main" id="{7CC6C872-13B4-CA5A-E8F4-681A78DB4AD2}"/>
              </a:ext>
            </a:extLst>
          </p:cNvPr>
          <p:cNvSpPr>
            <a:spLocks noChangeAspect="1"/>
          </p:cNvSpPr>
          <p:nvPr/>
        </p:nvSpPr>
        <p:spPr>
          <a:xfrm>
            <a:off x="6945616" y="704237"/>
            <a:ext cx="1280160" cy="1280160"/>
          </a:xfrm>
          <a:prstGeom prst="ellipse">
            <a:avLst/>
          </a:prstGeom>
          <a:solidFill>
            <a:schemeClr val="accent4">
              <a:lumMod val="5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272DF923-D93B-2AAD-F5C7-6895B1D37DE7}"/>
              </a:ext>
            </a:extLst>
          </p:cNvPr>
          <p:cNvSpPr>
            <a:spLocks noChangeAspect="1"/>
          </p:cNvSpPr>
          <p:nvPr/>
        </p:nvSpPr>
        <p:spPr>
          <a:xfrm>
            <a:off x="7392596" y="1480439"/>
            <a:ext cx="1280160" cy="1280160"/>
          </a:xfrm>
          <a:prstGeom prst="ellipse">
            <a:avLst/>
          </a:prstGeom>
          <a:solidFill>
            <a:schemeClr val="accent4">
              <a:lumMod val="5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3776908B-C3B8-4F42-26A5-517EFC487E11}"/>
              </a:ext>
            </a:extLst>
          </p:cNvPr>
          <p:cNvSpPr>
            <a:spLocks noChangeAspect="1"/>
          </p:cNvSpPr>
          <p:nvPr/>
        </p:nvSpPr>
        <p:spPr>
          <a:xfrm>
            <a:off x="6938453" y="1177168"/>
            <a:ext cx="1280160" cy="1280160"/>
          </a:xfrm>
          <a:prstGeom prst="ellipse">
            <a:avLst/>
          </a:prstGeom>
          <a:solidFill>
            <a:schemeClr val="accent4">
              <a:lumMod val="5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68C99E28-9B08-B1C5-2390-0A56B76E9497}"/>
              </a:ext>
            </a:extLst>
          </p:cNvPr>
          <p:cNvSpPr/>
          <p:nvPr/>
        </p:nvSpPr>
        <p:spPr>
          <a:xfrm>
            <a:off x="7968966" y="2027443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0344299D-1F07-39C7-97C4-83F6703A4E4F}"/>
              </a:ext>
            </a:extLst>
          </p:cNvPr>
          <p:cNvSpPr/>
          <p:nvPr/>
        </p:nvSpPr>
        <p:spPr>
          <a:xfrm>
            <a:off x="7485457" y="1733156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68B8F0CB-DDF6-EA0C-24EA-B9C2B67A7233}"/>
              </a:ext>
            </a:extLst>
          </p:cNvPr>
          <p:cNvSpPr/>
          <p:nvPr/>
        </p:nvSpPr>
        <p:spPr>
          <a:xfrm>
            <a:off x="7492620" y="1253657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A8BA849-9627-E652-7256-08D593CAEA75}"/>
              </a:ext>
            </a:extLst>
          </p:cNvPr>
          <p:cNvSpPr/>
          <p:nvPr/>
        </p:nvSpPr>
        <p:spPr>
          <a:xfrm rot="5400000">
            <a:off x="6209640" y="1358913"/>
            <a:ext cx="3167823" cy="1815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4FF2F27E-9E31-9960-3741-137F2B7F5C0F}"/>
              </a:ext>
            </a:extLst>
          </p:cNvPr>
          <p:cNvSpPr/>
          <p:nvPr/>
        </p:nvSpPr>
        <p:spPr>
          <a:xfrm>
            <a:off x="7485457" y="2823906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AC308175-1423-1966-CFD6-DC5850D9F118}"/>
              </a:ext>
            </a:extLst>
          </p:cNvPr>
          <p:cNvCxnSpPr>
            <a:cxnSpLocks/>
            <a:stCxn id="218" idx="0"/>
            <a:endCxn id="219" idx="4"/>
          </p:cNvCxnSpPr>
          <p:nvPr/>
        </p:nvCxnSpPr>
        <p:spPr>
          <a:xfrm flipV="1">
            <a:off x="7578533" y="1439809"/>
            <a:ext cx="7163" cy="29334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83EE3B39-2740-F0C7-44CC-4693215482DC}"/>
              </a:ext>
            </a:extLst>
          </p:cNvPr>
          <p:cNvCxnSpPr>
            <a:cxnSpLocks/>
            <a:stCxn id="217" idx="1"/>
            <a:endCxn id="218" idx="5"/>
          </p:cNvCxnSpPr>
          <p:nvPr/>
        </p:nvCxnSpPr>
        <p:spPr>
          <a:xfrm flipH="1" flipV="1">
            <a:off x="7644348" y="1892047"/>
            <a:ext cx="351879" cy="16265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2" name="Oval 231">
            <a:extLst>
              <a:ext uri="{FF2B5EF4-FFF2-40B4-BE49-F238E27FC236}">
                <a16:creationId xmlns:a16="http://schemas.microsoft.com/office/drawing/2014/main" id="{F50164FF-9268-C055-138F-E4291F213FF9}"/>
              </a:ext>
            </a:extLst>
          </p:cNvPr>
          <p:cNvSpPr/>
          <p:nvPr/>
        </p:nvSpPr>
        <p:spPr>
          <a:xfrm>
            <a:off x="8032562" y="2837183"/>
            <a:ext cx="186152" cy="1861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320C7542-756C-4BD0-8594-2B73C9D74993}"/>
              </a:ext>
            </a:extLst>
          </p:cNvPr>
          <p:cNvCxnSpPr>
            <a:cxnSpLocks/>
            <a:stCxn id="232" idx="2"/>
            <a:endCxn id="224" idx="6"/>
          </p:cNvCxnSpPr>
          <p:nvPr/>
        </p:nvCxnSpPr>
        <p:spPr>
          <a:xfrm flipH="1" flipV="1">
            <a:off x="7671609" y="2916982"/>
            <a:ext cx="360953" cy="1327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C7013F44-BEFB-FE1D-500B-E2748366CEC3}"/>
              </a:ext>
            </a:extLst>
          </p:cNvPr>
          <p:cNvSpPr txBox="1"/>
          <p:nvPr/>
        </p:nvSpPr>
        <p:spPr>
          <a:xfrm>
            <a:off x="2514014" y="3573725"/>
            <a:ext cx="2097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MinPts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4</a:t>
            </a:r>
            <a:endParaRPr lang="en-US" sz="16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029D9F5-1844-EAEB-39E1-8D20EAFA34C5}"/>
              </a:ext>
            </a:extLst>
          </p:cNvPr>
          <p:cNvSpPr txBox="1"/>
          <p:nvPr/>
        </p:nvSpPr>
        <p:spPr>
          <a:xfrm rot="16200000">
            <a:off x="3617399" y="1675968"/>
            <a:ext cx="2327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Data            Partitioning</a:t>
            </a:r>
            <a:endParaRPr lang="en-US" sz="16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F3762560-D5A5-B2EE-E22C-E9CE61CCCBC4}"/>
              </a:ext>
            </a:extLst>
          </p:cNvPr>
          <p:cNvSpPr txBox="1"/>
          <p:nvPr/>
        </p:nvSpPr>
        <p:spPr>
          <a:xfrm>
            <a:off x="6890457" y="3579405"/>
            <a:ext cx="1810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MinPts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3</a:t>
            </a:r>
            <a:endParaRPr lang="en-US" sz="16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945A6894-8411-79BA-7E66-6CDAA02A8345}"/>
              </a:ext>
            </a:extLst>
          </p:cNvPr>
          <p:cNvSpPr>
            <a:spLocks noChangeAspect="1"/>
          </p:cNvSpPr>
          <p:nvPr/>
        </p:nvSpPr>
        <p:spPr>
          <a:xfrm>
            <a:off x="9430577" y="2281793"/>
            <a:ext cx="1280160" cy="1280160"/>
          </a:xfrm>
          <a:prstGeom prst="ellipse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DCACD3E3-15A2-6314-88DE-517F2D46BC8D}"/>
              </a:ext>
            </a:extLst>
          </p:cNvPr>
          <p:cNvSpPr>
            <a:spLocks noChangeAspect="1"/>
          </p:cNvSpPr>
          <p:nvPr/>
        </p:nvSpPr>
        <p:spPr>
          <a:xfrm>
            <a:off x="8897698" y="703151"/>
            <a:ext cx="1280160" cy="1280160"/>
          </a:xfrm>
          <a:prstGeom prst="ellipse">
            <a:avLst/>
          </a:prstGeom>
          <a:solidFill>
            <a:schemeClr val="accent4">
              <a:lumMod val="5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9670BD8A-C8D3-A4B0-1190-1DC9CCDA3F40}"/>
              </a:ext>
            </a:extLst>
          </p:cNvPr>
          <p:cNvSpPr>
            <a:spLocks noChangeAspect="1"/>
          </p:cNvSpPr>
          <p:nvPr/>
        </p:nvSpPr>
        <p:spPr>
          <a:xfrm>
            <a:off x="8897697" y="2275816"/>
            <a:ext cx="1280160" cy="1280160"/>
          </a:xfrm>
          <a:prstGeom prst="ellipse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0C21FBAD-D6FD-8CFD-01D8-584DFE6E3FCC}"/>
              </a:ext>
            </a:extLst>
          </p:cNvPr>
          <p:cNvSpPr>
            <a:spLocks noChangeAspect="1"/>
          </p:cNvSpPr>
          <p:nvPr/>
        </p:nvSpPr>
        <p:spPr>
          <a:xfrm>
            <a:off x="9344678" y="1479353"/>
            <a:ext cx="1280160" cy="1280160"/>
          </a:xfrm>
          <a:prstGeom prst="ellipse">
            <a:avLst/>
          </a:prstGeom>
          <a:solidFill>
            <a:schemeClr val="accent4">
              <a:lumMod val="5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F8B9C686-FEF5-128D-590A-7EEC155D7052}"/>
              </a:ext>
            </a:extLst>
          </p:cNvPr>
          <p:cNvSpPr>
            <a:spLocks noChangeAspect="1"/>
          </p:cNvSpPr>
          <p:nvPr/>
        </p:nvSpPr>
        <p:spPr>
          <a:xfrm>
            <a:off x="8890535" y="1176082"/>
            <a:ext cx="1280160" cy="1280160"/>
          </a:xfrm>
          <a:prstGeom prst="ellipse">
            <a:avLst/>
          </a:prstGeom>
          <a:solidFill>
            <a:schemeClr val="accent4">
              <a:lumMod val="5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E75F2BD8-8B92-DEE6-107F-D3631E5902C8}"/>
              </a:ext>
            </a:extLst>
          </p:cNvPr>
          <p:cNvSpPr/>
          <p:nvPr/>
        </p:nvSpPr>
        <p:spPr>
          <a:xfrm>
            <a:off x="9921048" y="2026357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4402CAA2-6942-0DAB-0E7A-DB3D02702A43}"/>
              </a:ext>
            </a:extLst>
          </p:cNvPr>
          <p:cNvSpPr/>
          <p:nvPr/>
        </p:nvSpPr>
        <p:spPr>
          <a:xfrm>
            <a:off x="9437539" y="1732070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AFADA8E6-443B-82FC-B731-1F207A559B46}"/>
              </a:ext>
            </a:extLst>
          </p:cNvPr>
          <p:cNvSpPr/>
          <p:nvPr/>
        </p:nvSpPr>
        <p:spPr>
          <a:xfrm>
            <a:off x="9444702" y="1252571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417A5B30-03FD-076E-7352-889F4491C14D}"/>
              </a:ext>
            </a:extLst>
          </p:cNvPr>
          <p:cNvSpPr/>
          <p:nvPr/>
        </p:nvSpPr>
        <p:spPr>
          <a:xfrm rot="5400000">
            <a:off x="8204439" y="1302052"/>
            <a:ext cx="3167823" cy="192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0E5FE345-F7FD-0C18-E758-0EAFBC9CCF16}"/>
              </a:ext>
            </a:extLst>
          </p:cNvPr>
          <p:cNvSpPr/>
          <p:nvPr/>
        </p:nvSpPr>
        <p:spPr>
          <a:xfrm>
            <a:off x="9437539" y="2822820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A4126191-F396-CFF4-BB8B-901A7370AD8D}"/>
              </a:ext>
            </a:extLst>
          </p:cNvPr>
          <p:cNvCxnSpPr>
            <a:cxnSpLocks/>
            <a:stCxn id="247" idx="0"/>
            <a:endCxn id="248" idx="4"/>
          </p:cNvCxnSpPr>
          <p:nvPr/>
        </p:nvCxnSpPr>
        <p:spPr>
          <a:xfrm flipV="1">
            <a:off x="9530615" y="1438723"/>
            <a:ext cx="7163" cy="29334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62A9E6B2-DD25-F4FB-990F-6AFD33B90604}"/>
              </a:ext>
            </a:extLst>
          </p:cNvPr>
          <p:cNvCxnSpPr>
            <a:cxnSpLocks/>
            <a:stCxn id="246" idx="1"/>
            <a:endCxn id="247" idx="5"/>
          </p:cNvCxnSpPr>
          <p:nvPr/>
        </p:nvCxnSpPr>
        <p:spPr>
          <a:xfrm flipH="1" flipV="1">
            <a:off x="9596430" y="1890961"/>
            <a:ext cx="351879" cy="16265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9" name="Oval 258">
            <a:extLst>
              <a:ext uri="{FF2B5EF4-FFF2-40B4-BE49-F238E27FC236}">
                <a16:creationId xmlns:a16="http://schemas.microsoft.com/office/drawing/2014/main" id="{4EEB7973-5EB7-E537-8C56-E70B2EEAA865}"/>
              </a:ext>
            </a:extLst>
          </p:cNvPr>
          <p:cNvSpPr/>
          <p:nvPr/>
        </p:nvSpPr>
        <p:spPr>
          <a:xfrm>
            <a:off x="9984644" y="2836097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1882A480-F7C9-1363-1882-6A4A58E89607}"/>
              </a:ext>
            </a:extLst>
          </p:cNvPr>
          <p:cNvCxnSpPr>
            <a:cxnSpLocks/>
            <a:stCxn id="259" idx="2"/>
            <a:endCxn id="251" idx="6"/>
          </p:cNvCxnSpPr>
          <p:nvPr/>
        </p:nvCxnSpPr>
        <p:spPr>
          <a:xfrm flipH="1" flipV="1">
            <a:off x="9623691" y="2915896"/>
            <a:ext cx="360953" cy="1327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6574D23A-ACB8-186D-3BAB-C695078548F9}"/>
              </a:ext>
            </a:extLst>
          </p:cNvPr>
          <p:cNvSpPr txBox="1"/>
          <p:nvPr/>
        </p:nvSpPr>
        <p:spPr>
          <a:xfrm>
            <a:off x="8831952" y="3573240"/>
            <a:ext cx="1919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MinPts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2</a:t>
            </a:r>
            <a:endParaRPr lang="en-US" sz="16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5F3AAB65-6F5B-2636-9553-18F81853646F}"/>
              </a:ext>
            </a:extLst>
          </p:cNvPr>
          <p:cNvSpPr/>
          <p:nvPr/>
        </p:nvSpPr>
        <p:spPr>
          <a:xfrm>
            <a:off x="6035569" y="2027254"/>
            <a:ext cx="186152" cy="18615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8F9E95F5-FA90-1C3C-E6C7-C673E7D7E48D}"/>
              </a:ext>
            </a:extLst>
          </p:cNvPr>
          <p:cNvSpPr/>
          <p:nvPr/>
        </p:nvSpPr>
        <p:spPr>
          <a:xfrm>
            <a:off x="5552060" y="1732967"/>
            <a:ext cx="186152" cy="1861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56F2F7F4-D555-F03A-CA45-1456D35F18EE}"/>
              </a:ext>
            </a:extLst>
          </p:cNvPr>
          <p:cNvSpPr/>
          <p:nvPr/>
        </p:nvSpPr>
        <p:spPr>
          <a:xfrm>
            <a:off x="5559223" y="1253468"/>
            <a:ext cx="186152" cy="186152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FD6AF5D8-3D5D-7AEF-D9A6-544CDAEB5664}"/>
              </a:ext>
            </a:extLst>
          </p:cNvPr>
          <p:cNvSpPr/>
          <p:nvPr/>
        </p:nvSpPr>
        <p:spPr>
          <a:xfrm rot="5400000">
            <a:off x="4270614" y="1358722"/>
            <a:ext cx="3167823" cy="1815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04377207-27E8-DA2C-3FD9-CC45AFCD19E3}"/>
              </a:ext>
            </a:extLst>
          </p:cNvPr>
          <p:cNvSpPr/>
          <p:nvPr/>
        </p:nvSpPr>
        <p:spPr>
          <a:xfrm>
            <a:off x="5552060" y="2823717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EBFEC887-1AC9-6CB0-B1E2-2EA9B21859F3}"/>
              </a:ext>
            </a:extLst>
          </p:cNvPr>
          <p:cNvCxnSpPr>
            <a:cxnSpLocks/>
            <a:stCxn id="270" idx="0"/>
            <a:endCxn id="271" idx="4"/>
          </p:cNvCxnSpPr>
          <p:nvPr/>
        </p:nvCxnSpPr>
        <p:spPr>
          <a:xfrm flipV="1">
            <a:off x="5645136" y="1439620"/>
            <a:ext cx="7163" cy="29334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1B0C1180-4BDD-ACDF-DB6B-8BB9759972B2}"/>
              </a:ext>
            </a:extLst>
          </p:cNvPr>
          <p:cNvCxnSpPr>
            <a:cxnSpLocks/>
            <a:stCxn id="269" idx="1"/>
            <a:endCxn id="270" idx="5"/>
          </p:cNvCxnSpPr>
          <p:nvPr/>
        </p:nvCxnSpPr>
        <p:spPr>
          <a:xfrm flipH="1" flipV="1">
            <a:off x="5710951" y="1891858"/>
            <a:ext cx="351879" cy="16265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6" name="Oval 275">
            <a:extLst>
              <a:ext uri="{FF2B5EF4-FFF2-40B4-BE49-F238E27FC236}">
                <a16:creationId xmlns:a16="http://schemas.microsoft.com/office/drawing/2014/main" id="{64B744EE-D692-3CD4-0442-3E00B15F3B83}"/>
              </a:ext>
            </a:extLst>
          </p:cNvPr>
          <p:cNvSpPr/>
          <p:nvPr/>
        </p:nvSpPr>
        <p:spPr>
          <a:xfrm>
            <a:off x="6099165" y="2836994"/>
            <a:ext cx="186152" cy="1861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982868CE-C6F0-3A24-2660-4E5170694D34}"/>
              </a:ext>
            </a:extLst>
          </p:cNvPr>
          <p:cNvCxnSpPr>
            <a:cxnSpLocks/>
            <a:stCxn id="276" idx="2"/>
            <a:endCxn id="273" idx="6"/>
          </p:cNvCxnSpPr>
          <p:nvPr/>
        </p:nvCxnSpPr>
        <p:spPr>
          <a:xfrm flipH="1" flipV="1">
            <a:off x="5738212" y="2916793"/>
            <a:ext cx="360953" cy="1327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8CBB6D0C-BCEF-0E53-6B61-47B868661CDF}"/>
              </a:ext>
            </a:extLst>
          </p:cNvPr>
          <p:cNvSpPr txBox="1"/>
          <p:nvPr/>
        </p:nvSpPr>
        <p:spPr>
          <a:xfrm>
            <a:off x="4946921" y="3579216"/>
            <a:ext cx="1815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MinPts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4</a:t>
            </a:r>
            <a:endParaRPr lang="en-US" sz="16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85A12297-8BD4-1863-6105-2C69C82B65ED}"/>
              </a:ext>
            </a:extLst>
          </p:cNvPr>
          <p:cNvSpPr txBox="1"/>
          <p:nvPr/>
        </p:nvSpPr>
        <p:spPr>
          <a:xfrm>
            <a:off x="4939940" y="297117"/>
            <a:ext cx="5811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Partition, S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38A2B1-5EEF-263D-1D95-2B6FB6283508}"/>
              </a:ext>
            </a:extLst>
          </p:cNvPr>
          <p:cNvSpPr txBox="1"/>
          <p:nvPr/>
        </p:nvSpPr>
        <p:spPr>
          <a:xfrm>
            <a:off x="4953902" y="3896807"/>
            <a:ext cx="1805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(a)</a:t>
            </a:r>
            <a:endParaRPr lang="en-US" sz="16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95B284-6784-0F65-68FD-F0F18D49B763}"/>
              </a:ext>
            </a:extLst>
          </p:cNvPr>
          <p:cNvSpPr txBox="1"/>
          <p:nvPr/>
        </p:nvSpPr>
        <p:spPr>
          <a:xfrm>
            <a:off x="6892926" y="3895698"/>
            <a:ext cx="1812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(b)</a:t>
            </a:r>
            <a:endParaRPr lang="en-US" sz="16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0F76D9-0249-7D39-0136-2503AB814E71}"/>
              </a:ext>
            </a:extLst>
          </p:cNvPr>
          <p:cNvSpPr txBox="1"/>
          <p:nvPr/>
        </p:nvSpPr>
        <p:spPr>
          <a:xfrm>
            <a:off x="8824969" y="3892949"/>
            <a:ext cx="1926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(c)</a:t>
            </a:r>
            <a:endParaRPr lang="en-US" sz="16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628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29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Muyeed Ahmed</dc:creator>
  <cp:lastModifiedBy>Muyeed Ahmed</cp:lastModifiedBy>
  <cp:revision>5</cp:revision>
  <dcterms:created xsi:type="dcterms:W3CDTF">2024-02-29T10:05:19Z</dcterms:created>
  <dcterms:modified xsi:type="dcterms:W3CDTF">2024-03-01T15:56:20Z</dcterms:modified>
</cp:coreProperties>
</file>