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4641"/>
  </p:normalViewPr>
  <p:slideViewPr>
    <p:cSldViewPr snapToGrid="0">
      <p:cViewPr varScale="1">
        <p:scale>
          <a:sx n="215" d="100"/>
          <a:sy n="215" d="100"/>
        </p:scale>
        <p:origin x="1152" y="184"/>
      </p:cViewPr>
      <p:guideLst>
        <p:guide orient="horz" pos="1920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>
            <a:extLst>
              <a:ext uri="{FF2B5EF4-FFF2-40B4-BE49-F238E27FC236}">
                <a16:creationId xmlns:a16="http://schemas.microsoft.com/office/drawing/2014/main" id="{B131311E-ACCD-7269-4BE3-C790D50D7097}"/>
              </a:ext>
            </a:extLst>
          </p:cNvPr>
          <p:cNvSpPr/>
          <p:nvPr/>
        </p:nvSpPr>
        <p:spPr>
          <a:xfrm>
            <a:off x="6086806" y="1092619"/>
            <a:ext cx="2635620" cy="391655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BF0C1-6210-F08B-AD1D-6813D3F7A8C8}"/>
              </a:ext>
            </a:extLst>
          </p:cNvPr>
          <p:cNvSpPr/>
          <p:nvPr/>
        </p:nvSpPr>
        <p:spPr>
          <a:xfrm flipV="1">
            <a:off x="6148024" y="1626919"/>
            <a:ext cx="2501760" cy="2831619"/>
          </a:xfrm>
          <a:prstGeom prst="ellipse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47742" y="2214592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4315305" y="2222934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>
            <a:off x="3347742" y="1368698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>
            <a:off x="4315305" y="1377040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>
            <a:off x="3854021" y="4536021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854021" y="3690124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3097958" y="1919906"/>
            <a:ext cx="1658679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076694" y="1092619"/>
            <a:ext cx="1658679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D4994-745A-1525-D367-656B68B45C69}"/>
              </a:ext>
            </a:extLst>
          </p:cNvPr>
          <p:cNvSpPr txBox="1"/>
          <p:nvPr/>
        </p:nvSpPr>
        <p:spPr>
          <a:xfrm>
            <a:off x="2422566" y="2947537"/>
            <a:ext cx="9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Partition S</a:t>
            </a:r>
            <a:r>
              <a:rPr lang="en-US" sz="1200" baseline="-250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3510508" y="4232993"/>
            <a:ext cx="878774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510508" y="3410766"/>
            <a:ext cx="878774" cy="77617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5CE2-003D-9EBA-4BEF-C4E76EFFA3AE}"/>
              </a:ext>
            </a:extLst>
          </p:cNvPr>
          <p:cNvSpPr txBox="1"/>
          <p:nvPr/>
        </p:nvSpPr>
        <p:spPr>
          <a:xfrm>
            <a:off x="4416251" y="2947536"/>
            <a:ext cx="94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Partition S</a:t>
            </a:r>
            <a:r>
              <a:rPr lang="en-US" sz="1200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6BE801-029C-83BB-78AD-C588BF77770F}"/>
              </a:ext>
            </a:extLst>
          </p:cNvPr>
          <p:cNvSpPr txBox="1"/>
          <p:nvPr/>
        </p:nvSpPr>
        <p:spPr>
          <a:xfrm>
            <a:off x="3097958" y="1576552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2C5FC-1BA5-C50B-D396-85CAA3FDFDEF}"/>
              </a:ext>
            </a:extLst>
          </p:cNvPr>
          <p:cNvSpPr txBox="1"/>
          <p:nvPr/>
        </p:nvSpPr>
        <p:spPr>
          <a:xfrm>
            <a:off x="3097958" y="2410366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F0F48-3765-645C-1F46-0AD08E49BDF7}"/>
              </a:ext>
            </a:extLst>
          </p:cNvPr>
          <p:cNvSpPr txBox="1"/>
          <p:nvPr/>
        </p:nvSpPr>
        <p:spPr>
          <a:xfrm>
            <a:off x="3126282" y="3884943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FFCD03-38DD-F7AF-186C-F798899738A1}"/>
              </a:ext>
            </a:extLst>
          </p:cNvPr>
          <p:cNvSpPr txBox="1"/>
          <p:nvPr/>
        </p:nvSpPr>
        <p:spPr>
          <a:xfrm>
            <a:off x="3126282" y="4718502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13AE276-44A6-3778-4461-318E8E12254F}"/>
              </a:ext>
            </a:extLst>
          </p:cNvPr>
          <p:cNvCxnSpPr>
            <a:stCxn id="23" idx="0"/>
            <a:endCxn id="14" idx="6"/>
          </p:cNvCxnSpPr>
          <p:nvPr/>
        </p:nvCxnSpPr>
        <p:spPr>
          <a:xfrm rot="16200000" flipV="1">
            <a:off x="4078764" y="2137317"/>
            <a:ext cx="1466828" cy="1536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422482E-93F0-EB2A-D26A-2F045FB8CBDB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rot="5400000">
            <a:off x="4351973" y="3261845"/>
            <a:ext cx="574320" cy="4997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A8FAD63-28E1-45B8-63D6-5B325CD13397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16200000" flipH="1">
            <a:off x="2504630" y="3615204"/>
            <a:ext cx="1396546" cy="6152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2DD2295-BADB-3FDD-954E-2FD7A38E1445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5400000" flipH="1" flipV="1">
            <a:off x="2676857" y="2526436"/>
            <a:ext cx="639542" cy="202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728F80B-82CD-FA4E-7371-BC035BC98A30}"/>
              </a:ext>
            </a:extLst>
          </p:cNvPr>
          <p:cNvSpPr/>
          <p:nvPr/>
        </p:nvSpPr>
        <p:spPr>
          <a:xfrm>
            <a:off x="6862028" y="2214592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3A1279-F406-E3E7-D9FD-2859C3EC09FA}"/>
              </a:ext>
            </a:extLst>
          </p:cNvPr>
          <p:cNvSpPr/>
          <p:nvPr/>
        </p:nvSpPr>
        <p:spPr>
          <a:xfrm>
            <a:off x="7829591" y="2222934"/>
            <a:ext cx="186152" cy="1861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6D3A47-C8FC-2370-28CF-08AF98BE775E}"/>
              </a:ext>
            </a:extLst>
          </p:cNvPr>
          <p:cNvSpPr/>
          <p:nvPr/>
        </p:nvSpPr>
        <p:spPr>
          <a:xfrm>
            <a:off x="6862028" y="1368698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D7DDB94-AD57-136B-2131-F70B49B72DF7}"/>
              </a:ext>
            </a:extLst>
          </p:cNvPr>
          <p:cNvSpPr/>
          <p:nvPr/>
        </p:nvSpPr>
        <p:spPr>
          <a:xfrm>
            <a:off x="7829591" y="1377040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5346055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963DD23-A4F1-A542-C266-C2AFF3CBE0D4}"/>
              </a:ext>
            </a:extLst>
          </p:cNvPr>
          <p:cNvSpPr/>
          <p:nvPr/>
        </p:nvSpPr>
        <p:spPr>
          <a:xfrm>
            <a:off x="7368307" y="4536021"/>
            <a:ext cx="186152" cy="186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546769D-F4FD-1910-54A0-10FAF128DDA2}"/>
              </a:ext>
            </a:extLst>
          </p:cNvPr>
          <p:cNvSpPr/>
          <p:nvPr/>
        </p:nvSpPr>
        <p:spPr>
          <a:xfrm>
            <a:off x="7368307" y="3690124"/>
            <a:ext cx="186152" cy="1861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56AB48F-1C50-B49F-49E9-05B8CA951504}"/>
              </a:ext>
            </a:extLst>
          </p:cNvPr>
          <p:cNvSpPr/>
          <p:nvPr/>
        </p:nvSpPr>
        <p:spPr>
          <a:xfrm>
            <a:off x="6429667" y="1925962"/>
            <a:ext cx="1929615" cy="223560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A1F5F2-3AA8-70E2-6050-10F8C95D8F87}"/>
              </a:ext>
            </a:extLst>
          </p:cNvPr>
          <p:cNvSpPr txBox="1"/>
          <p:nvPr/>
        </p:nvSpPr>
        <p:spPr>
          <a:xfrm>
            <a:off x="6640567" y="2947536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b</a:t>
            </a:r>
            <a:endParaRPr lang="en-US" sz="1200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398AABE-669D-1C05-4DE5-6B9467EEA982}"/>
              </a:ext>
            </a:extLst>
          </p:cNvPr>
          <p:cNvSpPr txBox="1"/>
          <p:nvPr/>
        </p:nvSpPr>
        <p:spPr>
          <a:xfrm>
            <a:off x="6640568" y="4718502"/>
            <a:ext cx="163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Cluster: a</a:t>
            </a:r>
            <a:endParaRPr lang="en-US" sz="1200" baseline="-25000" dirty="0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771086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272543" y="2361625"/>
            <a:ext cx="75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Naïve </a:t>
            </a:r>
            <a:r>
              <a:rPr lang="en-US" sz="1200" dirty="0" err="1"/>
              <a:t>Concat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2</cp:revision>
  <dcterms:created xsi:type="dcterms:W3CDTF">2024-02-23T03:03:22Z</dcterms:created>
  <dcterms:modified xsi:type="dcterms:W3CDTF">2024-02-23T03:49:02Z</dcterms:modified>
</cp:coreProperties>
</file>