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021B6-18E8-394A-9660-E0698FE537D8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233D-2A85-5A45-9A13-B290AF97B7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1233D-2A85-5A45-9A13-B290AF97B7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0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39E0-6127-7048-A4DA-64E2F6DF927A}" type="datetimeFigureOut">
              <a:rPr lang="en-US" smtClean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D54B-A9B7-D44F-855D-F43E8CF2D4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rd 22"/>
          <p:cNvSpPr/>
          <p:nvPr/>
        </p:nvSpPr>
        <p:spPr>
          <a:xfrm flipH="1">
            <a:off x="75695" y="1968904"/>
            <a:ext cx="1421529" cy="1506079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Toolkit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</p:cNvCxnSpPr>
          <p:nvPr/>
        </p:nvCxnSpPr>
        <p:spPr>
          <a:xfrm>
            <a:off x="1497224" y="2721944"/>
            <a:ext cx="246506" cy="757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743730" y="777767"/>
            <a:ext cx="5581978" cy="3047998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>
            <a:off x="2483771" y="4204023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6587" y="4589420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63" name="Straight Arrow Connector 62"/>
          <p:cNvCxnSpPr>
            <a:cxnSpLocks/>
            <a:stCxn id="93" idx="1"/>
          </p:cNvCxnSpPr>
          <p:nvPr/>
        </p:nvCxnSpPr>
        <p:spPr>
          <a:xfrm flipV="1">
            <a:off x="2765422" y="3825765"/>
            <a:ext cx="0" cy="37825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445" y="4239851"/>
            <a:ext cx="111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cxnSp>
        <p:nvCxnSpPr>
          <p:cNvPr id="67" name="Straight Arrow Connector 66"/>
          <p:cNvCxnSpPr>
            <a:cxnSpLocks/>
            <a:stCxn id="8" idx="0"/>
            <a:endCxn id="23" idx="2"/>
          </p:cNvCxnSpPr>
          <p:nvPr/>
        </p:nvCxnSpPr>
        <p:spPr>
          <a:xfrm flipV="1">
            <a:off x="786459" y="3474983"/>
            <a:ext cx="0" cy="76486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01692" y="2033992"/>
            <a:ext cx="544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C2481-D28B-7DDC-3A1E-0BA90C852E75}"/>
              </a:ext>
            </a:extLst>
          </p:cNvPr>
          <p:cNvSpPr/>
          <p:nvPr/>
        </p:nvSpPr>
        <p:spPr>
          <a:xfrm>
            <a:off x="2467781" y="2196739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10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B66E4-5E58-E2F7-B939-A219D4F92021}"/>
              </a:ext>
            </a:extLst>
          </p:cNvPr>
          <p:cNvSpPr/>
          <p:nvPr/>
        </p:nvSpPr>
        <p:spPr>
          <a:xfrm>
            <a:off x="2223286" y="2525717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ADA2F-F47E-0716-73B8-E3B7F4D7B22E}"/>
              </a:ext>
            </a:extLst>
          </p:cNvPr>
          <p:cNvSpPr/>
          <p:nvPr/>
        </p:nvSpPr>
        <p:spPr>
          <a:xfrm>
            <a:off x="2107286" y="2693142"/>
            <a:ext cx="997902" cy="65795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1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B96E42-1B82-CF7C-82BF-9D77713C0DF9}"/>
              </a:ext>
            </a:extLst>
          </p:cNvPr>
          <p:cNvSpPr/>
          <p:nvPr/>
        </p:nvSpPr>
        <p:spPr>
          <a:xfrm>
            <a:off x="1916364" y="2014887"/>
            <a:ext cx="1748042" cy="141411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B23B4-8D76-5F6F-7AB1-E02D6D0A6CC8}"/>
              </a:ext>
            </a:extLst>
          </p:cNvPr>
          <p:cNvSpPr txBox="1"/>
          <p:nvPr/>
        </p:nvSpPr>
        <p:spPr>
          <a:xfrm>
            <a:off x="3699032" y="2406357"/>
            <a:ext cx="108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Cross-run</a:t>
            </a:r>
          </a:p>
          <a:p>
            <a:pPr algn="ctr"/>
            <a:r>
              <a:rPr lang="en-US" dirty="0"/>
              <a:t>ARI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9F5ED7-C250-9D5B-C4B4-1F0391C4DCCA}"/>
              </a:ext>
            </a:extLst>
          </p:cNvPr>
          <p:cNvSpPr/>
          <p:nvPr/>
        </p:nvSpPr>
        <p:spPr>
          <a:xfrm>
            <a:off x="75695" y="1494499"/>
            <a:ext cx="1196923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DAB2DC-EB03-3C1B-8A66-0FBE0D450213}"/>
              </a:ext>
            </a:extLst>
          </p:cNvPr>
          <p:cNvSpPr/>
          <p:nvPr/>
        </p:nvSpPr>
        <p:spPr>
          <a:xfrm>
            <a:off x="4810794" y="1350888"/>
            <a:ext cx="2272007" cy="2000209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E5B11A-B320-1CA3-CC8B-8E2783821F5D}"/>
              </a:ext>
            </a:extLst>
          </p:cNvPr>
          <p:cNvSpPr/>
          <p:nvPr/>
        </p:nvSpPr>
        <p:spPr>
          <a:xfrm>
            <a:off x="7618124" y="2388246"/>
            <a:ext cx="1431279" cy="6479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Parameters</a:t>
            </a:r>
            <a:endParaRPr lang="en-US" sz="2400" dirty="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058C430-560F-896A-6948-1F28B7CC8840}"/>
              </a:ext>
            </a:extLst>
          </p:cNvPr>
          <p:cNvCxnSpPr>
            <a:cxnSpLocks/>
            <a:stCxn id="90" idx="0"/>
            <a:endCxn id="20" idx="0"/>
          </p:cNvCxnSpPr>
          <p:nvPr/>
        </p:nvCxnSpPr>
        <p:spPr>
          <a:xfrm rot="16200000" flipH="1" flipV="1">
            <a:off x="4036592" y="104680"/>
            <a:ext cx="663999" cy="3156413"/>
          </a:xfrm>
          <a:prstGeom prst="bentConnector3">
            <a:avLst>
              <a:gd name="adj1" fmla="val -3442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55739E7-F93E-2B67-CC03-11769AC78DE0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3664406" y="2721944"/>
            <a:ext cx="1361364" cy="662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203EC8-DB5C-4409-C644-B61D543E01F9}"/>
              </a:ext>
            </a:extLst>
          </p:cNvPr>
          <p:cNvCxnSpPr>
            <a:cxnSpLocks/>
          </p:cNvCxnSpPr>
          <p:nvPr/>
        </p:nvCxnSpPr>
        <p:spPr>
          <a:xfrm flipV="1">
            <a:off x="6843305" y="2722726"/>
            <a:ext cx="774819" cy="584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06A4495-9C42-937C-FAEB-15CA11D19538}"/>
              </a:ext>
            </a:extLst>
          </p:cNvPr>
          <p:cNvSpPr txBox="1"/>
          <p:nvPr/>
        </p:nvSpPr>
        <p:spPr>
          <a:xfrm>
            <a:off x="7572214" y="3059668"/>
            <a:ext cx="151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Parameter Values With Maximum Determinism</a:t>
            </a:r>
          </a:p>
        </p:txBody>
      </p:sp>
      <p:sp>
        <p:nvSpPr>
          <p:cNvPr id="110" name="Decision 109">
            <a:extLst>
              <a:ext uri="{FF2B5EF4-FFF2-40B4-BE49-F238E27FC236}">
                <a16:creationId xmlns:a16="http://schemas.microsoft.com/office/drawing/2014/main" id="{E11B08E0-61EA-DC43-6ED2-9627FB5402F6}"/>
              </a:ext>
            </a:extLst>
          </p:cNvPr>
          <p:cNvSpPr/>
          <p:nvPr/>
        </p:nvSpPr>
        <p:spPr>
          <a:xfrm>
            <a:off x="5025770" y="2269253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192853" y="2471200"/>
            <a:ext cx="152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Cross-run ARI</a:t>
            </a:r>
          </a:p>
          <a:p>
            <a:pPr algn="ctr"/>
            <a:r>
              <a:rPr lang="en-US" sz="1600" dirty="0"/>
              <a:t>Improved?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D1DF07-A27E-500C-9C7D-D5255382CA4E}"/>
              </a:ext>
            </a:extLst>
          </p:cNvPr>
          <p:cNvSpPr/>
          <p:nvPr/>
        </p:nvSpPr>
        <p:spPr>
          <a:xfrm>
            <a:off x="5024320" y="1500238"/>
            <a:ext cx="1890634" cy="5146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Next Parameter/Value</a:t>
            </a:r>
            <a:endParaRPr lang="en-US" sz="24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718B59F-3C98-1A6E-B9F2-E0211A330A16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5964919" y="2014886"/>
            <a:ext cx="4718" cy="25436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BAD4445-4398-487C-DE06-1162BC351F21}"/>
              </a:ext>
            </a:extLst>
          </p:cNvPr>
          <p:cNvSpPr txBox="1"/>
          <p:nvPr/>
        </p:nvSpPr>
        <p:spPr>
          <a:xfrm>
            <a:off x="6651171" y="2377836"/>
            <a:ext cx="48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83024-F932-F9E7-2915-5C3620FF4154}"/>
              </a:ext>
            </a:extLst>
          </p:cNvPr>
          <p:cNvSpPr txBox="1"/>
          <p:nvPr/>
        </p:nvSpPr>
        <p:spPr>
          <a:xfrm>
            <a:off x="3452766" y="3880523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A1A3D-3F0B-829D-A2A2-8A2116404763}"/>
              </a:ext>
            </a:extLst>
          </p:cNvPr>
          <p:cNvSpPr txBox="1"/>
          <p:nvPr/>
        </p:nvSpPr>
        <p:spPr>
          <a:xfrm>
            <a:off x="4939556" y="790153"/>
            <a:ext cx="206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49" name="Connector 48">
            <a:extLst>
              <a:ext uri="{FF2B5EF4-FFF2-40B4-BE49-F238E27FC236}">
                <a16:creationId xmlns:a16="http://schemas.microsoft.com/office/drawing/2014/main" id="{AE2E2400-4FFB-844F-AA07-C1E6230CF0E2}"/>
              </a:ext>
            </a:extLst>
          </p:cNvPr>
          <p:cNvSpPr/>
          <p:nvPr/>
        </p:nvSpPr>
        <p:spPr>
          <a:xfrm>
            <a:off x="3252718" y="3047651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nector 49">
            <a:extLst>
              <a:ext uri="{FF2B5EF4-FFF2-40B4-BE49-F238E27FC236}">
                <a16:creationId xmlns:a16="http://schemas.microsoft.com/office/drawing/2014/main" id="{D967018B-BC28-DC43-344B-7568CF0CC210}"/>
              </a:ext>
            </a:extLst>
          </p:cNvPr>
          <p:cNvSpPr/>
          <p:nvPr/>
        </p:nvSpPr>
        <p:spPr>
          <a:xfrm>
            <a:off x="3308405" y="2975848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nector 50">
            <a:extLst>
              <a:ext uri="{FF2B5EF4-FFF2-40B4-BE49-F238E27FC236}">
                <a16:creationId xmlns:a16="http://schemas.microsoft.com/office/drawing/2014/main" id="{5293422A-9E5B-1742-9F81-2589EF28FE18}"/>
              </a:ext>
            </a:extLst>
          </p:cNvPr>
          <p:cNvSpPr/>
          <p:nvPr/>
        </p:nvSpPr>
        <p:spPr>
          <a:xfrm>
            <a:off x="3369950" y="2905510"/>
            <a:ext cx="66301" cy="6759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31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N</dc:creator>
  <cp:lastModifiedBy>Muyeed Ahmed</cp:lastModifiedBy>
  <cp:revision>129</cp:revision>
  <cp:lastPrinted>2010-07-16T19:14:58Z</cp:lastPrinted>
  <dcterms:created xsi:type="dcterms:W3CDTF">2010-07-20T18:00:47Z</dcterms:created>
  <dcterms:modified xsi:type="dcterms:W3CDTF">2023-01-05T02:17:06Z</dcterms:modified>
</cp:coreProperties>
</file>