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8"/>
    <p:restoredTop sz="94648"/>
  </p:normalViewPr>
  <p:slideViewPr>
    <p:cSldViewPr snapToGrid="0">
      <p:cViewPr varScale="1">
        <p:scale>
          <a:sx n="117" d="100"/>
          <a:sy n="117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</a:p>
        </c:rich>
      </c:tx>
      <c:layout>
        <c:manualLayout>
          <c:xMode val="edge"/>
          <c:yMode val="edge"/>
          <c:x val="0.39131459954218722"/>
          <c:y val="2.102742370409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0.11600000000000001</c:v>
                </c:pt>
                <c:pt idx="1">
                  <c:v>0.1384</c:v>
                </c:pt>
                <c:pt idx="2">
                  <c:v>0.15859999999999999</c:v>
                </c:pt>
                <c:pt idx="3">
                  <c:v>0.17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8.0999999999999996E-3</c:v>
                </c:pt>
                <c:pt idx="1">
                  <c:v>0.49399999999999999</c:v>
                </c:pt>
                <c:pt idx="2">
                  <c:v>0.51129999999999998</c:v>
                </c:pt>
                <c:pt idx="3">
                  <c:v>0.57999999999999996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BC-4E4C-BCA6-AED71E74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575536"/>
        <c:axId val="371577184"/>
      </c:scatterChart>
      <c:valAx>
        <c:axId val="371575536"/>
        <c:scaling>
          <c:orientation val="minMax"/>
          <c:min val="0.1100000000000000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7184"/>
        <c:crosses val="autoZero"/>
        <c:crossBetween val="midCat"/>
      </c:valAx>
      <c:valAx>
        <c:axId val="371577184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5755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CB073-0B43-7C4C-92F3-ADE7049596A2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78259-CCD8-6F42-B7B6-BA066AA9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  <a:p>
            <a:r>
              <a:rPr lang="en-US" dirty="0"/>
              <a:t>crop fig1.pdf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78259-CCD8-6F42-B7B6-BA066AA93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8F8-79DE-1CD1-F089-EFA0B071D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DC405-C021-6C69-53B4-37F808C2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E8FC-71BF-24D0-73D7-D5392D06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D99-A1C1-983D-BDA4-9939C68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6810-1B13-8381-4D6C-158B2B3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F70-791D-D650-80F8-233CDDF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E209-23B8-7E5C-D682-31293E228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8C3D-D7C0-4814-69E4-110DF3D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347C-885F-8C75-A398-F014D79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D093-D65E-D918-44F8-67266907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18EB-052B-4C9A-ABEB-14E2D58F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A2AA-8B55-D391-CE4B-12E796A5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016-E01A-E565-6554-76E764ED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F1B8-4887-161C-7A3C-EC61441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D792-D504-99DE-4658-095FE8E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F07C-620D-8AF7-5D52-2A2ED6E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F336-EE0A-C4C8-2207-EE557B5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428-4077-A9FB-1E66-BBBB4BC3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B164-066C-09F0-DAE4-B95C5CCE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E00E-244A-A400-AC10-EE3B1CAB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AA1B-8372-84FB-D04A-19C30023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2913-718E-FA52-9522-ABD55D63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8608-8536-2866-CDDF-FB8FCCC3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8E6E-CE93-CD94-27D0-DF90F2C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B0EE-28E8-E008-F099-2F3A3268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FA9-66FC-BF89-704E-20BFAE92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26B1-BEE6-2641-38F9-82E1D234B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9C85-3BCA-1C31-F20D-D9AA413B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E0DD-4417-8367-3638-C6652884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D202F-3EBE-A458-F2A4-4717AB69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61560-AC9A-E1C3-B995-AC5160B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EFC3-D4C1-34E8-6496-21B8C7F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C513-6F31-078A-D97A-C8E9180E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91BF-55C0-C69C-3BD7-372F0DE5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2BBF-10FA-2737-6B0C-02BE4EA48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4B601-3A53-391B-9368-7FF6B8E8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966-BD0A-F09F-DA0D-11CDF927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81126-D53C-2FF7-F3CB-AD6049DB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622F1-959F-F2C7-9216-269B922B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E240-9150-A84A-0D66-6D021345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F637A-E024-1D92-DD47-DA42C2F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0437-940A-DCAB-89AD-0AE784B0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D2FDE-5097-2034-ACBD-1709485C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B75FF-3E97-DB08-C079-CBA60964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42791-C07E-FE45-ECA5-9F1C2CB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8E89-E2F9-7C72-C959-E9E37F74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0D-846D-726F-575A-C99156B4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8F6-7CEB-F2D6-39A3-E0FD5A72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0A40-A1D9-BDDD-76B4-7EF483547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5FFA-5121-D573-A557-C69FD7AF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13D4-6EB8-5A12-53F5-629E4F9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ADB33-F7C0-770E-BB1F-FC28B318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F67-3DE7-0F18-E9AA-7261A819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E7A4-FBDC-AAA3-751B-6F57E1CDA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1EE3C-73B2-D8B8-8789-D22F22B3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E6AB-847D-BD48-F4F6-F1B5EAB0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E8961-3D11-B68D-A68C-4FBDE2C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059B-049F-4FFE-CDE1-35A3E08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D668A-7180-A148-2E11-CF7587DB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0B2E-830B-B0C0-E535-368E028F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D8F-A199-D900-FA0D-49ACC6789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42BE-A81F-C544-AF82-2E6DB51585C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8660-4459-2550-729E-6140D423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4A9-C079-7AB6-6B02-FAAA2FDD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5ABF-85B4-6B49-A3BB-04B72AA53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0E5FF42-321D-9CC0-DCA3-B1F5A0E69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178346"/>
              </p:ext>
            </p:extLst>
          </p:nvPr>
        </p:nvGraphicFramePr>
        <p:xfrm>
          <a:off x="2339163" y="0"/>
          <a:ext cx="9966518" cy="6643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580390B5-1F15-4B2F-5C3B-799C476AC666}"/>
              </a:ext>
            </a:extLst>
          </p:cNvPr>
          <p:cNvSpPr/>
          <p:nvPr/>
        </p:nvSpPr>
        <p:spPr>
          <a:xfrm rot="2423898">
            <a:off x="6429535" y="2684194"/>
            <a:ext cx="284723" cy="2216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2FF96DF-CC2F-9FEA-925F-6B11D2720486}"/>
              </a:ext>
            </a:extLst>
          </p:cNvPr>
          <p:cNvSpPr/>
          <p:nvPr/>
        </p:nvSpPr>
        <p:spPr>
          <a:xfrm rot="5202898">
            <a:off x="8955662" y="2487690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1F4E7F80-AAB2-2A2A-7431-0947BA6AA295}"/>
              </a:ext>
            </a:extLst>
          </p:cNvPr>
          <p:cNvSpPr/>
          <p:nvPr/>
        </p:nvSpPr>
        <p:spPr>
          <a:xfrm rot="4428785">
            <a:off x="10414454" y="2041155"/>
            <a:ext cx="253277" cy="2491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6C35C-8E4E-584D-26F1-E5551F9D1246}"/>
              </a:ext>
            </a:extLst>
          </p:cNvPr>
          <p:cNvSpPr txBox="1"/>
          <p:nvPr/>
        </p:nvSpPr>
        <p:spPr>
          <a:xfrm>
            <a:off x="3919783" y="5624396"/>
            <a:ext cx="559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Default: [CF=0.1, KS=1, </a:t>
            </a:r>
            <a:r>
              <a:rPr lang="en-US" sz="2000" dirty="0" err="1"/>
              <a:t>Lmda</a:t>
            </a:r>
            <a:r>
              <a:rPr lang="en-US" sz="2000" dirty="0"/>
              <a:t>=‘auto’, SD=0, BT=1e-4]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B0AAC-0AEA-36A5-3093-7F48E55AD4E6}"/>
              </a:ext>
            </a:extLst>
          </p:cNvPr>
          <p:cNvSpPr txBox="1"/>
          <p:nvPr/>
        </p:nvSpPr>
        <p:spPr>
          <a:xfrm>
            <a:off x="6285410" y="3081336"/>
            <a:ext cx="603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</a:t>
            </a:r>
            <a:r>
              <a:rPr lang="en-US" sz="2000" b="1" dirty="0"/>
              <a:t>KS=‘auto’</a:t>
            </a:r>
            <a:r>
              <a:rPr lang="en-US" sz="2000" dirty="0"/>
              <a:t>, </a:t>
            </a:r>
            <a:r>
              <a:rPr lang="en-US" sz="2000" dirty="0" err="1"/>
              <a:t>Lmda</a:t>
            </a:r>
            <a:r>
              <a:rPr lang="en-US" sz="2000" dirty="0"/>
              <a:t>=‘auto’, SD=0, BT=1e-4]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EF3D0-E30A-2ED4-94CC-E3E52DF02A4A}"/>
              </a:ext>
            </a:extLst>
          </p:cNvPr>
          <p:cNvSpPr txBox="1"/>
          <p:nvPr/>
        </p:nvSpPr>
        <p:spPr>
          <a:xfrm>
            <a:off x="4334335" y="2163401"/>
            <a:ext cx="503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KS=‘auto’, </a:t>
            </a:r>
            <a:r>
              <a:rPr lang="en-US" sz="2000" b="1" dirty="0" err="1"/>
              <a:t>Lmda</a:t>
            </a:r>
            <a:r>
              <a:rPr lang="en-US" sz="2000" b="1" dirty="0"/>
              <a:t>=0.01</a:t>
            </a:r>
            <a:r>
              <a:rPr lang="en-US" sz="2000" dirty="0"/>
              <a:t>, SD=0, BT=1e-4]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DD28E-2917-8AAA-3434-6F0CB0490545}"/>
              </a:ext>
            </a:extLst>
          </p:cNvPr>
          <p:cNvSpPr txBox="1"/>
          <p:nvPr/>
        </p:nvSpPr>
        <p:spPr>
          <a:xfrm>
            <a:off x="5835031" y="1671526"/>
            <a:ext cx="503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[CF=0.1, KS=‘auto’, </a:t>
            </a:r>
            <a:r>
              <a:rPr lang="en-US" sz="2000" dirty="0" err="1"/>
              <a:t>Lmda</a:t>
            </a:r>
            <a:r>
              <a:rPr lang="en-US" sz="2000" dirty="0"/>
              <a:t>=0.01, </a:t>
            </a:r>
            <a:r>
              <a:rPr lang="en-US" sz="2000" b="1" dirty="0"/>
              <a:t>SD=1</a:t>
            </a:r>
            <a:r>
              <a:rPr lang="en-US" sz="2000" dirty="0"/>
              <a:t>,BT=1e-4]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FE705-0A03-BB0D-A622-2E469958EF66}"/>
              </a:ext>
            </a:extLst>
          </p:cNvPr>
          <p:cNvSpPr txBox="1"/>
          <p:nvPr/>
        </p:nvSpPr>
        <p:spPr>
          <a:xfrm>
            <a:off x="2369379" y="6516381"/>
            <a:ext cx="9936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F1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71A16-F193-71D7-AE80-B185ABCE027C}"/>
              </a:ext>
            </a:extLst>
          </p:cNvPr>
          <p:cNvSpPr txBox="1"/>
          <p:nvPr/>
        </p:nvSpPr>
        <p:spPr>
          <a:xfrm rot="16200000">
            <a:off x="-1152530" y="2920472"/>
            <a:ext cx="6643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Cross-run ARI</a:t>
            </a:r>
          </a:p>
        </p:txBody>
      </p:sp>
    </p:spTree>
    <p:extLst>
      <p:ext uri="{BB962C8B-B14F-4D97-AF65-F5344CB8AC3E}">
        <p14:creationId xmlns:p14="http://schemas.microsoft.com/office/powerpoint/2010/main" val="96883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109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15</cp:revision>
  <dcterms:created xsi:type="dcterms:W3CDTF">2022-12-20T01:55:59Z</dcterms:created>
  <dcterms:modified xsi:type="dcterms:W3CDTF">2023-01-05T14:26:53Z</dcterms:modified>
</cp:coreProperties>
</file>