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7"/>
    <p:restoredTop sz="94648"/>
  </p:normalViewPr>
  <p:slideViewPr>
    <p:cSldViewPr snapToGrid="0">
      <p:cViewPr varScale="1">
        <p:scale>
          <a:sx n="117" d="100"/>
          <a:sy n="117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</a:p>
        </c:rich>
      </c:tx>
      <c:layout>
        <c:manualLayout>
          <c:xMode val="edge"/>
          <c:yMode val="edge"/>
          <c:x val="0.39131459954218722"/>
          <c:y val="2.10274237040928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0.28675010099999998</c:v>
                </c:pt>
                <c:pt idx="1">
                  <c:v>0.29446125777160198</c:v>
                </c:pt>
                <c:pt idx="2">
                  <c:v>0.303633418943763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0.83854999093149496</c:v>
                </c:pt>
                <c:pt idx="1">
                  <c:v>0.84174458890233295</c:v>
                </c:pt>
                <c:pt idx="2">
                  <c:v>0.89758684855582305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CBC-4E4C-BCA6-AED71E74E2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575536"/>
        <c:axId val="371577184"/>
      </c:scatterChart>
      <c:valAx>
        <c:axId val="371575536"/>
        <c:scaling>
          <c:orientation val="minMax"/>
          <c:min val="0.2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577184"/>
        <c:crosses val="autoZero"/>
        <c:crossBetween val="midCat"/>
      </c:valAx>
      <c:valAx>
        <c:axId val="371577184"/>
        <c:scaling>
          <c:orientation val="minMax"/>
          <c:max val="0.94000000000000006"/>
          <c:min val="0.8200000000000000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57553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CB073-0B43-7C4C-92F3-ADE7049596A2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78259-CCD8-6F42-B7B6-BA066AA9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50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  <a:p>
            <a:r>
              <a:rPr lang="en-US" dirty="0"/>
              <a:t>crop fig1.pdf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78259-CCD8-6F42-B7B6-BA066AA936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2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28F8-79DE-1CD1-F089-EFA0B071D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DC405-C021-6C69-53B4-37F808C28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0E8FC-71BF-24D0-73D7-D5392D06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6D99-A1C1-983D-BDA4-9939C68D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6810-1B13-8381-4D6C-158B2B3E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AF70-791D-D650-80F8-233CDDF7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E209-23B8-7E5C-D682-31293E228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F8C3D-D7C0-4814-69E4-110DF3DC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3347C-885F-8C75-A398-F014D79C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FD093-D65E-D918-44F8-67266907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5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918EB-052B-4C9A-ABEB-14E2D58FE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CA2AA-8B55-D391-CE4B-12E796A5C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F4016-E01A-E565-6554-76E764ED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7F1B8-4887-161C-7A3C-EC61441A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CD792-D504-99DE-4658-095FE8E7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5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F07C-620D-8AF7-5D52-2A2ED6E2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9F336-EE0A-C4C8-2207-EE557B5D2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3428-4077-A9FB-1E66-BBBB4BC3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B164-066C-09F0-DAE4-B95C5CCE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2E00E-244A-A400-AC10-EE3B1CAB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AA1B-8372-84FB-D04A-19C30023E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72913-718E-FA52-9522-ABD55D63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18608-8536-2866-CDDF-FB8FCCC3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88E6E-CE93-CD94-27D0-DF90F2CA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2B0EE-28E8-E008-F099-2F3A3268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8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8FA9-66FC-BF89-704E-20BFAE92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26B1-BEE6-2641-38F9-82E1D234B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29C85-3BCA-1C31-F20D-D9AA413BA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5E0DD-4417-8367-3638-C6652884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D202F-3EBE-A458-F2A4-4717AB69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61560-AC9A-E1C3-B995-AC5160BB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8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EFC3-D4C1-34E8-6496-21B8C7FF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2C513-6F31-078A-D97A-C8E9180EB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C91BF-55C0-C69C-3BD7-372F0DE54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62BBF-10FA-2737-6B0C-02BE4EA48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4B601-3A53-391B-9368-7FF6B8E83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75966-BD0A-F09F-DA0D-11CDF927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81126-D53C-2FF7-F3CB-AD6049DB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622F1-959F-F2C7-9216-269B922B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3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E240-9150-A84A-0D66-6D021345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F637A-E024-1D92-DD47-DA42C2F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0437-940A-DCAB-89AD-0AE784B0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D2FDE-5097-2034-ACBD-1709485C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4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B75FF-3E97-DB08-C079-CBA60964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42791-C07E-FE45-ECA5-9F1C2CB4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A8E89-E2F9-7C72-C959-E9E37F74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1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1A0D-846D-726F-575A-C99156B4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118F6-7CEB-F2D6-39A3-E0FD5A72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70A40-A1D9-BDDD-76B4-7EF483547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A5FFA-5121-D573-A557-C69FD7AF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E13D4-6EB8-5A12-53F5-629E4F91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ADB33-F7C0-770E-BB1F-FC28B318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9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1F67-3DE7-0F18-E9AA-7261A819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9E7A4-FBDC-AAA3-751B-6F57E1CDA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1EE3C-73B2-D8B8-8789-D22F22B3A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DE6AB-847D-BD48-F4F6-F1B5EAB0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E8961-3D11-B68D-A68C-4FBDE2CE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C059B-049F-4FFE-CDE1-35A3E087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D668A-7180-A148-2E11-CF7587DB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C0B2E-830B-B0C0-E535-368E028F8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1ED8F-A199-D900-FA0D-49ACC6789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8660-4459-2550-729E-6140D423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D4A9-C079-7AB6-6B02-FAAA2FDDD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0E5FF42-321D-9CC0-DCA3-B1F5A0E694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7241967"/>
              </p:ext>
            </p:extLst>
          </p:nvPr>
        </p:nvGraphicFramePr>
        <p:xfrm>
          <a:off x="2339163" y="0"/>
          <a:ext cx="9966518" cy="6643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riangle 7">
            <a:extLst>
              <a:ext uri="{FF2B5EF4-FFF2-40B4-BE49-F238E27FC236}">
                <a16:creationId xmlns:a16="http://schemas.microsoft.com/office/drawing/2014/main" id="{E2FF96DF-CC2F-9FEA-925F-6B11D2720486}"/>
              </a:ext>
            </a:extLst>
          </p:cNvPr>
          <p:cNvSpPr/>
          <p:nvPr/>
        </p:nvSpPr>
        <p:spPr>
          <a:xfrm rot="2151575">
            <a:off x="10331809" y="2537059"/>
            <a:ext cx="253277" cy="2491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46C35C-8E4E-584D-26F1-E5551F9D1246}"/>
              </a:ext>
            </a:extLst>
          </p:cNvPr>
          <p:cNvSpPr txBox="1"/>
          <p:nvPr/>
        </p:nvSpPr>
        <p:spPr>
          <a:xfrm>
            <a:off x="3283995" y="5208738"/>
            <a:ext cx="4738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Default: [</a:t>
            </a:r>
            <a:r>
              <a:rPr lang="en-US" sz="2000" dirty="0" err="1"/>
              <a:t>n_e</a:t>
            </a:r>
            <a:r>
              <a:rPr lang="en-US" sz="2000" dirty="0"/>
              <a:t>=100, </a:t>
            </a:r>
            <a:r>
              <a:rPr lang="en-US" sz="2000" dirty="0" err="1"/>
              <a:t>w_s</a:t>
            </a:r>
            <a:r>
              <a:rPr lang="en-US" sz="2000" dirty="0"/>
              <a:t>=False, </a:t>
            </a:r>
            <a:r>
              <a:rPr lang="en-US" sz="2000" dirty="0" err="1"/>
              <a:t>m_s</a:t>
            </a:r>
            <a:r>
              <a:rPr lang="en-US" sz="2000" dirty="0"/>
              <a:t>=‘auto’]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FE705-0A03-BB0D-A622-2E469958EF66}"/>
              </a:ext>
            </a:extLst>
          </p:cNvPr>
          <p:cNvSpPr txBox="1"/>
          <p:nvPr/>
        </p:nvSpPr>
        <p:spPr>
          <a:xfrm>
            <a:off x="2369379" y="6516381"/>
            <a:ext cx="99363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F1 Score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71A16-F193-71D7-AE80-B185ABCE027C}"/>
              </a:ext>
            </a:extLst>
          </p:cNvPr>
          <p:cNvSpPr txBox="1"/>
          <p:nvPr/>
        </p:nvSpPr>
        <p:spPr>
          <a:xfrm rot="16200000">
            <a:off x="-1152530" y="2920472"/>
            <a:ext cx="6643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Cross-run ARI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3C779145-70A7-BE8E-8C7B-6A3A460E2412}"/>
              </a:ext>
            </a:extLst>
          </p:cNvPr>
          <p:cNvSpPr/>
          <p:nvPr/>
        </p:nvSpPr>
        <p:spPr>
          <a:xfrm rot="5184784">
            <a:off x="8267331" y="4949987"/>
            <a:ext cx="253277" cy="2491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8DE4C8-49D0-9FB1-97DD-D4B048505D27}"/>
              </a:ext>
            </a:extLst>
          </p:cNvPr>
          <p:cNvSpPr txBox="1"/>
          <p:nvPr/>
        </p:nvSpPr>
        <p:spPr>
          <a:xfrm>
            <a:off x="4984343" y="4515604"/>
            <a:ext cx="3872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</a:t>
            </a:r>
            <a:r>
              <a:rPr lang="en-US" sz="2000" b="1" dirty="0" err="1"/>
              <a:t>n_e</a:t>
            </a:r>
            <a:r>
              <a:rPr lang="en-US" sz="2000" b="1" dirty="0"/>
              <a:t>=128</a:t>
            </a:r>
            <a:r>
              <a:rPr lang="en-US" sz="2000" dirty="0"/>
              <a:t>, </a:t>
            </a:r>
            <a:r>
              <a:rPr lang="en-US" sz="2000" dirty="0" err="1"/>
              <a:t>w_s</a:t>
            </a:r>
            <a:r>
              <a:rPr lang="en-US" sz="2000" dirty="0"/>
              <a:t>=False, </a:t>
            </a:r>
            <a:r>
              <a:rPr lang="en-US" sz="2000" dirty="0" err="1"/>
              <a:t>m_s</a:t>
            </a:r>
            <a:r>
              <a:rPr lang="en-US" sz="2000" dirty="0"/>
              <a:t>=‘auto’]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CC13DC-E4AB-1112-E062-49ED7BE9ED6C}"/>
              </a:ext>
            </a:extLst>
          </p:cNvPr>
          <p:cNvSpPr txBox="1"/>
          <p:nvPr/>
        </p:nvSpPr>
        <p:spPr>
          <a:xfrm>
            <a:off x="6585510" y="2622594"/>
            <a:ext cx="3872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</a:t>
            </a:r>
            <a:r>
              <a:rPr lang="en-US" sz="2000" b="1" dirty="0" err="1"/>
              <a:t>n_e</a:t>
            </a:r>
            <a:r>
              <a:rPr lang="en-US" sz="2000" b="1" dirty="0"/>
              <a:t>=256</a:t>
            </a:r>
            <a:r>
              <a:rPr lang="en-US" sz="2000" dirty="0"/>
              <a:t>, </a:t>
            </a:r>
            <a:r>
              <a:rPr lang="en-US" sz="2000" dirty="0" err="1"/>
              <a:t>w_s</a:t>
            </a:r>
            <a:r>
              <a:rPr lang="en-US" sz="2000" dirty="0"/>
              <a:t>=False, </a:t>
            </a:r>
            <a:r>
              <a:rPr lang="en-US" sz="2000" dirty="0" err="1"/>
              <a:t>m_s</a:t>
            </a:r>
            <a:r>
              <a:rPr lang="en-US" sz="2000" dirty="0"/>
              <a:t>=‘auto’]</a:t>
            </a:r>
          </a:p>
        </p:txBody>
      </p:sp>
    </p:spTree>
    <p:extLst>
      <p:ext uri="{BB962C8B-B14F-4D97-AF65-F5344CB8AC3E}">
        <p14:creationId xmlns:p14="http://schemas.microsoft.com/office/powerpoint/2010/main" val="96883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82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19</cp:revision>
  <dcterms:created xsi:type="dcterms:W3CDTF">2022-12-20T01:55:59Z</dcterms:created>
  <dcterms:modified xsi:type="dcterms:W3CDTF">2023-01-05T14:28:09Z</dcterms:modified>
</cp:coreProperties>
</file>