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8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92"/>
    <p:restoredTop sz="94640"/>
  </p:normalViewPr>
  <p:slideViewPr>
    <p:cSldViewPr snapToGrid="0" snapToObjects="1">
      <p:cViewPr varScale="1">
        <p:scale>
          <a:sx n="211" d="100"/>
          <a:sy n="211" d="100"/>
        </p:scale>
        <p:origin x="3840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B021B6-18E8-394A-9660-E0698FE537D8}" type="datetimeFigureOut">
              <a:rPr lang="en-US" smtClean="0"/>
              <a:pPr/>
              <a:t>11/3/22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11233D-2A85-5A45-9A13-B290AF97B7D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776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11233D-2A85-5A45-9A13-B290AF97B7D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106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39E0-6127-7048-A4DA-64E2F6DF927A}" type="datetimeFigureOut">
              <a:rPr lang="en-US" smtClean="0"/>
              <a:pPr/>
              <a:t>11/3/22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2D54B-A9B7-D44F-855D-F43E8CF2D47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39E0-6127-7048-A4DA-64E2F6DF927A}" type="datetimeFigureOut">
              <a:rPr lang="en-US" smtClean="0"/>
              <a:pPr/>
              <a:t>11/3/22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2D54B-A9B7-D44F-855D-F43E8CF2D47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39E0-6127-7048-A4DA-64E2F6DF927A}" type="datetimeFigureOut">
              <a:rPr lang="en-US" smtClean="0"/>
              <a:pPr/>
              <a:t>11/3/22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2D54B-A9B7-D44F-855D-F43E8CF2D47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39E0-6127-7048-A4DA-64E2F6DF927A}" type="datetimeFigureOut">
              <a:rPr lang="en-US" smtClean="0"/>
              <a:pPr/>
              <a:t>11/3/22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2D54B-A9B7-D44F-855D-F43E8CF2D47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39E0-6127-7048-A4DA-64E2F6DF927A}" type="datetimeFigureOut">
              <a:rPr lang="en-US" smtClean="0"/>
              <a:pPr/>
              <a:t>11/3/22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2D54B-A9B7-D44F-855D-F43E8CF2D47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39E0-6127-7048-A4DA-64E2F6DF927A}" type="datetimeFigureOut">
              <a:rPr lang="en-US" smtClean="0"/>
              <a:pPr/>
              <a:t>11/3/22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2D54B-A9B7-D44F-855D-F43E8CF2D47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39E0-6127-7048-A4DA-64E2F6DF927A}" type="datetimeFigureOut">
              <a:rPr lang="en-US" smtClean="0"/>
              <a:pPr/>
              <a:t>11/3/22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2D54B-A9B7-D44F-855D-F43E8CF2D47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39E0-6127-7048-A4DA-64E2F6DF927A}" type="datetimeFigureOut">
              <a:rPr lang="en-US" smtClean="0"/>
              <a:pPr/>
              <a:t>11/3/22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2D54B-A9B7-D44F-855D-F43E8CF2D47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39E0-6127-7048-A4DA-64E2F6DF927A}" type="datetimeFigureOut">
              <a:rPr lang="en-US" smtClean="0"/>
              <a:pPr/>
              <a:t>11/3/22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2D54B-A9B7-D44F-855D-F43E8CF2D47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39E0-6127-7048-A4DA-64E2F6DF927A}" type="datetimeFigureOut">
              <a:rPr lang="en-US" smtClean="0"/>
              <a:pPr/>
              <a:t>11/3/22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2D54B-A9B7-D44F-855D-F43E8CF2D47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39E0-6127-7048-A4DA-64E2F6DF927A}" type="datetimeFigureOut">
              <a:rPr lang="en-US" smtClean="0"/>
              <a:pPr/>
              <a:t>11/3/22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2D54B-A9B7-D44F-855D-F43E8CF2D47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839E0-6127-7048-A4DA-64E2F6DF927A}" type="datetimeFigureOut">
              <a:rPr lang="en-US" smtClean="0"/>
              <a:pPr/>
              <a:t>11/3/22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2D54B-A9B7-D44F-855D-F43E8CF2D47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ard 22"/>
          <p:cNvSpPr/>
          <p:nvPr/>
        </p:nvSpPr>
        <p:spPr>
          <a:xfrm flipH="1">
            <a:off x="2000795" y="500770"/>
            <a:ext cx="1421529" cy="1506079"/>
          </a:xfrm>
          <a:prstGeom prst="flowChartPunchedCard">
            <a:avLst/>
          </a:prstGeom>
          <a:solidFill>
            <a:schemeClr val="bg1"/>
          </a:solidFill>
          <a:ln w="412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Toolkit 1</a:t>
            </a:r>
          </a:p>
        </p:txBody>
      </p:sp>
      <p:cxnSp>
        <p:nvCxnSpPr>
          <p:cNvPr id="54" name="Straight Arrow Connector 53"/>
          <p:cNvCxnSpPr>
            <a:cxnSpLocks/>
          </p:cNvCxnSpPr>
          <p:nvPr/>
        </p:nvCxnSpPr>
        <p:spPr>
          <a:xfrm>
            <a:off x="2711280" y="1994445"/>
            <a:ext cx="0" cy="236187"/>
          </a:xfrm>
          <a:prstGeom prst="straightConnector1">
            <a:avLst/>
          </a:prstGeom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Rounded Rectangle 65"/>
          <p:cNvSpPr/>
          <p:nvPr/>
        </p:nvSpPr>
        <p:spPr>
          <a:xfrm>
            <a:off x="1413042" y="3022792"/>
            <a:ext cx="5581978" cy="3047998"/>
          </a:xfrm>
          <a:prstGeom prst="roundRect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3" name="Can 92"/>
          <p:cNvSpPr/>
          <p:nvPr/>
        </p:nvSpPr>
        <p:spPr>
          <a:xfrm>
            <a:off x="250172" y="5596122"/>
            <a:ext cx="563301" cy="410114"/>
          </a:xfrm>
          <a:prstGeom prst="can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2988" y="5981519"/>
            <a:ext cx="907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Dataset</a:t>
            </a:r>
          </a:p>
        </p:txBody>
      </p:sp>
      <p:cxnSp>
        <p:nvCxnSpPr>
          <p:cNvPr id="63" name="Straight Arrow Connector 62"/>
          <p:cNvCxnSpPr>
            <a:cxnSpLocks/>
          </p:cNvCxnSpPr>
          <p:nvPr/>
        </p:nvCxnSpPr>
        <p:spPr>
          <a:xfrm>
            <a:off x="839075" y="5810865"/>
            <a:ext cx="388714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4295" y="1132857"/>
            <a:ext cx="1118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Algorithm</a:t>
            </a:r>
          </a:p>
        </p:txBody>
      </p:sp>
      <p:cxnSp>
        <p:nvCxnSpPr>
          <p:cNvPr id="67" name="Straight Arrow Connector 66"/>
          <p:cNvCxnSpPr>
            <a:cxnSpLocks/>
          </p:cNvCxnSpPr>
          <p:nvPr/>
        </p:nvCxnSpPr>
        <p:spPr>
          <a:xfrm flipV="1">
            <a:off x="1143441" y="1327355"/>
            <a:ext cx="754185" cy="5438"/>
          </a:xfrm>
          <a:prstGeom prst="straightConnector1">
            <a:avLst/>
          </a:prstGeom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160805" y="4287497"/>
            <a:ext cx="420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Yes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E0C2481-D28B-7DDC-3A1E-0BA90C852E75}"/>
              </a:ext>
            </a:extLst>
          </p:cNvPr>
          <p:cNvSpPr/>
          <p:nvPr/>
        </p:nvSpPr>
        <p:spPr>
          <a:xfrm>
            <a:off x="2203089" y="4367906"/>
            <a:ext cx="997902" cy="657955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Run</a:t>
            </a:r>
          </a:p>
          <a:p>
            <a:pPr algn="ctr"/>
            <a:r>
              <a:rPr lang="en-US" dirty="0"/>
              <a:t>Tool 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37ADA2F-F47E-0716-73B8-E3B7F4D7B22E}"/>
              </a:ext>
            </a:extLst>
          </p:cNvPr>
          <p:cNvSpPr/>
          <p:nvPr/>
        </p:nvSpPr>
        <p:spPr>
          <a:xfrm>
            <a:off x="1715439" y="4964088"/>
            <a:ext cx="997902" cy="657955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Run</a:t>
            </a:r>
          </a:p>
          <a:p>
            <a:pPr algn="ctr"/>
            <a:r>
              <a:rPr lang="en-US" dirty="0"/>
              <a:t>Tool 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B96E42-1B82-CF7C-82BF-9D77713C0DF9}"/>
              </a:ext>
            </a:extLst>
          </p:cNvPr>
          <p:cNvSpPr/>
          <p:nvPr/>
        </p:nvSpPr>
        <p:spPr>
          <a:xfrm>
            <a:off x="1585676" y="4259912"/>
            <a:ext cx="1748042" cy="1414113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82B23B4-8D76-5F6F-7AB1-E02D6D0A6CC8}"/>
              </a:ext>
            </a:extLst>
          </p:cNvPr>
          <p:cNvSpPr txBox="1"/>
          <p:nvPr/>
        </p:nvSpPr>
        <p:spPr>
          <a:xfrm>
            <a:off x="3368344" y="4651382"/>
            <a:ext cx="1080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Mutual</a:t>
            </a:r>
          </a:p>
          <a:p>
            <a:pPr algn="ctr"/>
            <a:r>
              <a:rPr lang="en-US" dirty="0"/>
              <a:t>ARI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E9F5ED7-C250-9D5B-C4B4-1F0391C4DCCA}"/>
              </a:ext>
            </a:extLst>
          </p:cNvPr>
          <p:cNvSpPr/>
          <p:nvPr/>
        </p:nvSpPr>
        <p:spPr>
          <a:xfrm>
            <a:off x="2000795" y="41034"/>
            <a:ext cx="1196923" cy="37677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Parameters</a:t>
            </a:r>
            <a:endParaRPr lang="en-US" dirty="0"/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DBDAB2DC-EB03-3C1B-8A66-0FBE0D450213}"/>
              </a:ext>
            </a:extLst>
          </p:cNvPr>
          <p:cNvSpPr/>
          <p:nvPr/>
        </p:nvSpPr>
        <p:spPr>
          <a:xfrm>
            <a:off x="4480106" y="3595913"/>
            <a:ext cx="2272007" cy="2000209"/>
          </a:xfrm>
          <a:prstGeom prst="roundRect">
            <a:avLst/>
          </a:prstGeom>
          <a:noFill/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22E5B11A-B320-1CA3-CC8B-8E2783821F5D}"/>
              </a:ext>
            </a:extLst>
          </p:cNvPr>
          <p:cNvSpPr/>
          <p:nvPr/>
        </p:nvSpPr>
        <p:spPr>
          <a:xfrm>
            <a:off x="7307100" y="4633271"/>
            <a:ext cx="1431279" cy="73866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Tool 1</a:t>
            </a:r>
          </a:p>
          <a:p>
            <a:pPr algn="ctr"/>
            <a:r>
              <a:rPr lang="en-US" sz="1600" dirty="0"/>
              <a:t>Output</a:t>
            </a:r>
          </a:p>
          <a:p>
            <a:pPr algn="ctr"/>
            <a:r>
              <a:rPr lang="en-US" sz="1600" dirty="0"/>
              <a:t>Parameters</a:t>
            </a:r>
            <a:endParaRPr lang="en-US" sz="2400" dirty="0"/>
          </a:p>
        </p:txBody>
      </p:sp>
      <p:cxnSp>
        <p:nvCxnSpPr>
          <p:cNvPr id="94" name="Elbow Connector 93">
            <a:extLst>
              <a:ext uri="{FF2B5EF4-FFF2-40B4-BE49-F238E27FC236}">
                <a16:creationId xmlns:a16="http://schemas.microsoft.com/office/drawing/2014/main" id="{1058C430-560F-896A-6948-1F28B7CC8840}"/>
              </a:ext>
            </a:extLst>
          </p:cNvPr>
          <p:cNvCxnSpPr>
            <a:cxnSpLocks/>
            <a:stCxn id="90" idx="0"/>
            <a:endCxn id="20" idx="0"/>
          </p:cNvCxnSpPr>
          <p:nvPr/>
        </p:nvCxnSpPr>
        <p:spPr>
          <a:xfrm rot="16200000" flipH="1" flipV="1">
            <a:off x="3705904" y="2349705"/>
            <a:ext cx="663999" cy="3156413"/>
          </a:xfrm>
          <a:prstGeom prst="bentConnector3">
            <a:avLst>
              <a:gd name="adj1" fmla="val -34428"/>
            </a:avLst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B55739E7-F93E-2B67-CC03-11769AC78DE0}"/>
              </a:ext>
            </a:extLst>
          </p:cNvPr>
          <p:cNvCxnSpPr>
            <a:cxnSpLocks/>
            <a:stCxn id="20" idx="3"/>
            <a:endCxn id="110" idx="1"/>
          </p:cNvCxnSpPr>
          <p:nvPr/>
        </p:nvCxnSpPr>
        <p:spPr>
          <a:xfrm>
            <a:off x="3333718" y="4966969"/>
            <a:ext cx="1396372" cy="6623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27203EC8-DB5C-4409-C644-B61D543E01F9}"/>
              </a:ext>
            </a:extLst>
          </p:cNvPr>
          <p:cNvCxnSpPr>
            <a:cxnSpLocks/>
            <a:stCxn id="110" idx="3"/>
          </p:cNvCxnSpPr>
          <p:nvPr/>
        </p:nvCxnSpPr>
        <p:spPr>
          <a:xfrm flipV="1">
            <a:off x="6497577" y="4967751"/>
            <a:ext cx="789859" cy="5841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806A4495-9C42-937C-FAEB-15CA11D19538}"/>
              </a:ext>
            </a:extLst>
          </p:cNvPr>
          <p:cNvSpPr txBox="1"/>
          <p:nvPr/>
        </p:nvSpPr>
        <p:spPr>
          <a:xfrm>
            <a:off x="6081859" y="429981"/>
            <a:ext cx="2237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Parameters Values with Maximum Consistency</a:t>
            </a:r>
          </a:p>
        </p:txBody>
      </p:sp>
      <p:sp>
        <p:nvSpPr>
          <p:cNvPr id="110" name="Decision 109">
            <a:extLst>
              <a:ext uri="{FF2B5EF4-FFF2-40B4-BE49-F238E27FC236}">
                <a16:creationId xmlns:a16="http://schemas.microsoft.com/office/drawing/2014/main" id="{E11B08E0-61EA-DC43-6ED2-9627FB5402F6}"/>
              </a:ext>
            </a:extLst>
          </p:cNvPr>
          <p:cNvSpPr/>
          <p:nvPr/>
        </p:nvSpPr>
        <p:spPr>
          <a:xfrm>
            <a:off x="4730090" y="4514278"/>
            <a:ext cx="1767487" cy="918627"/>
          </a:xfrm>
          <a:prstGeom prst="flowChartDecision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81" name="TextBox 80"/>
          <p:cNvSpPr txBox="1"/>
          <p:nvPr/>
        </p:nvSpPr>
        <p:spPr>
          <a:xfrm>
            <a:off x="5025824" y="4727111"/>
            <a:ext cx="11692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Mutual ARI</a:t>
            </a:r>
          </a:p>
          <a:p>
            <a:pPr algn="ctr"/>
            <a:r>
              <a:rPr lang="en-US" sz="1400" dirty="0"/>
              <a:t>Improved?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E9D1DF07-A27E-500C-9C7D-D5255382CA4E}"/>
              </a:ext>
            </a:extLst>
          </p:cNvPr>
          <p:cNvSpPr/>
          <p:nvPr/>
        </p:nvSpPr>
        <p:spPr>
          <a:xfrm>
            <a:off x="4608868" y="3745263"/>
            <a:ext cx="2012781" cy="51464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Next Parameter/Value </a:t>
            </a:r>
          </a:p>
          <a:p>
            <a:pPr algn="ctr"/>
            <a:r>
              <a:rPr lang="en-US" sz="1400" dirty="0"/>
              <a:t>Of Tool 1</a:t>
            </a:r>
            <a:endParaRPr lang="en-US" sz="2000" dirty="0"/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4718B59F-3C98-1A6E-B9F2-E0211A330A16}"/>
              </a:ext>
            </a:extLst>
          </p:cNvPr>
          <p:cNvCxnSpPr>
            <a:cxnSpLocks/>
            <a:stCxn id="110" idx="0"/>
            <a:endCxn id="111" idx="2"/>
          </p:cNvCxnSpPr>
          <p:nvPr/>
        </p:nvCxnSpPr>
        <p:spPr>
          <a:xfrm flipV="1">
            <a:off x="5613834" y="4259911"/>
            <a:ext cx="1425" cy="254367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FBAD4445-4398-487C-DE06-1162BC351F21}"/>
              </a:ext>
            </a:extLst>
          </p:cNvPr>
          <p:cNvSpPr txBox="1"/>
          <p:nvPr/>
        </p:nvSpPr>
        <p:spPr>
          <a:xfrm>
            <a:off x="6411635" y="4622861"/>
            <a:ext cx="394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No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C83024-F932-F9E7-2915-5C3620FF4154}"/>
              </a:ext>
            </a:extLst>
          </p:cNvPr>
          <p:cNvSpPr txBox="1"/>
          <p:nvPr/>
        </p:nvSpPr>
        <p:spPr>
          <a:xfrm>
            <a:off x="3065248" y="6077412"/>
            <a:ext cx="2065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Gradient Descent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7A1A3D-3F0B-829D-A2A2-8A2116404763}"/>
              </a:ext>
            </a:extLst>
          </p:cNvPr>
          <p:cNvSpPr txBox="1"/>
          <p:nvPr/>
        </p:nvSpPr>
        <p:spPr>
          <a:xfrm>
            <a:off x="4608868" y="3035178"/>
            <a:ext cx="2065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Feedback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DE14456-EFBA-30EF-783C-18958615CF8F}"/>
              </a:ext>
            </a:extLst>
          </p:cNvPr>
          <p:cNvSpPr/>
          <p:nvPr/>
        </p:nvSpPr>
        <p:spPr>
          <a:xfrm>
            <a:off x="1177163" y="2198800"/>
            <a:ext cx="7907835" cy="4242670"/>
          </a:xfrm>
          <a:prstGeom prst="roundRect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4D60FC-99F2-5866-3B8F-ED5E7CA48C8F}"/>
              </a:ext>
            </a:extLst>
          </p:cNvPr>
          <p:cNvSpPr/>
          <p:nvPr/>
        </p:nvSpPr>
        <p:spPr>
          <a:xfrm>
            <a:off x="7038391" y="3151107"/>
            <a:ext cx="1977036" cy="51464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Next Parameter/Value</a:t>
            </a:r>
          </a:p>
          <a:p>
            <a:pPr algn="ctr"/>
            <a:r>
              <a:rPr lang="en-US" sz="1400" dirty="0"/>
              <a:t>Of Tool 2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8C5B6D8-9130-FEFA-D4C3-568BFFF9D8D3}"/>
              </a:ext>
            </a:extLst>
          </p:cNvPr>
          <p:cNvCxnSpPr>
            <a:cxnSpLocks/>
            <a:stCxn id="91" idx="0"/>
            <a:endCxn id="6" idx="2"/>
          </p:cNvCxnSpPr>
          <p:nvPr/>
        </p:nvCxnSpPr>
        <p:spPr>
          <a:xfrm flipV="1">
            <a:off x="8022740" y="3665755"/>
            <a:ext cx="4169" cy="967516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79DE1E4-F073-066D-99D1-14C80CC7EADE}"/>
              </a:ext>
            </a:extLst>
          </p:cNvPr>
          <p:cNvSpPr txBox="1"/>
          <p:nvPr/>
        </p:nvSpPr>
        <p:spPr>
          <a:xfrm>
            <a:off x="4435174" y="6455022"/>
            <a:ext cx="2065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Gradient Descent</a:t>
            </a: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32BF7130-0F3C-B181-32F5-3824880C260B}"/>
              </a:ext>
            </a:extLst>
          </p:cNvPr>
          <p:cNvCxnSpPr>
            <a:cxnSpLocks/>
            <a:stCxn id="6" idx="0"/>
            <a:endCxn id="66" idx="0"/>
          </p:cNvCxnSpPr>
          <p:nvPr/>
        </p:nvCxnSpPr>
        <p:spPr>
          <a:xfrm rot="16200000" flipV="1">
            <a:off x="6051313" y="1175511"/>
            <a:ext cx="128315" cy="3822878"/>
          </a:xfrm>
          <a:prstGeom prst="bentConnector3">
            <a:avLst>
              <a:gd name="adj1" fmla="val 278155"/>
            </a:avLst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117D448-8869-AD0E-ED80-79F433141AC2}"/>
              </a:ext>
            </a:extLst>
          </p:cNvPr>
          <p:cNvSpPr txBox="1"/>
          <p:nvPr/>
        </p:nvSpPr>
        <p:spPr>
          <a:xfrm>
            <a:off x="5299584" y="2230632"/>
            <a:ext cx="2065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Feedback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A5144DF-9FC3-B6F7-2DB2-687AE9389BEA}"/>
              </a:ext>
            </a:extLst>
          </p:cNvPr>
          <p:cNvSpPr/>
          <p:nvPr/>
        </p:nvSpPr>
        <p:spPr>
          <a:xfrm>
            <a:off x="5785366" y="1051603"/>
            <a:ext cx="1431279" cy="73866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Tool 1</a:t>
            </a:r>
          </a:p>
          <a:p>
            <a:pPr algn="ctr"/>
            <a:r>
              <a:rPr lang="en-US" sz="1600" dirty="0"/>
              <a:t>Output</a:t>
            </a:r>
          </a:p>
          <a:p>
            <a:pPr algn="ctr"/>
            <a:r>
              <a:rPr lang="en-US" sz="1600" dirty="0"/>
              <a:t>Parameters</a:t>
            </a:r>
            <a:endParaRPr lang="en-US" sz="24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3F42267-E2C4-5F48-9574-A07E5E9C193D}"/>
              </a:ext>
            </a:extLst>
          </p:cNvPr>
          <p:cNvSpPr/>
          <p:nvPr/>
        </p:nvSpPr>
        <p:spPr>
          <a:xfrm>
            <a:off x="7365416" y="1048902"/>
            <a:ext cx="1431279" cy="73866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Tool 2</a:t>
            </a:r>
          </a:p>
          <a:p>
            <a:pPr algn="ctr"/>
            <a:r>
              <a:rPr lang="en-US" sz="1600" dirty="0"/>
              <a:t>Output</a:t>
            </a:r>
          </a:p>
          <a:p>
            <a:pPr algn="ctr"/>
            <a:r>
              <a:rPr lang="en-US" sz="1600" dirty="0"/>
              <a:t>Parameters</a:t>
            </a:r>
            <a:endParaRPr lang="en-US" sz="2400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5D92010-9AE9-5FFE-8B02-B74694960CFF}"/>
              </a:ext>
            </a:extLst>
          </p:cNvPr>
          <p:cNvCxnSpPr>
            <a:cxnSpLocks/>
          </p:cNvCxnSpPr>
          <p:nvPr/>
        </p:nvCxnSpPr>
        <p:spPr>
          <a:xfrm flipV="1">
            <a:off x="8000558" y="1787564"/>
            <a:ext cx="0" cy="411236"/>
          </a:xfrm>
          <a:prstGeom prst="straightConnector1">
            <a:avLst/>
          </a:prstGeom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B8412AF-80F1-8BB4-6A7C-1CA5176DB0B6}"/>
              </a:ext>
            </a:extLst>
          </p:cNvPr>
          <p:cNvCxnSpPr>
            <a:cxnSpLocks/>
          </p:cNvCxnSpPr>
          <p:nvPr/>
        </p:nvCxnSpPr>
        <p:spPr>
          <a:xfrm flipV="1">
            <a:off x="6529876" y="1787564"/>
            <a:ext cx="0" cy="411236"/>
          </a:xfrm>
          <a:prstGeom prst="straightConnector1">
            <a:avLst/>
          </a:prstGeom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Card 51">
            <a:extLst>
              <a:ext uri="{FF2B5EF4-FFF2-40B4-BE49-F238E27FC236}">
                <a16:creationId xmlns:a16="http://schemas.microsoft.com/office/drawing/2014/main" id="{7BB8C972-9A22-4FC5-EADE-A4A7B8AF09AA}"/>
              </a:ext>
            </a:extLst>
          </p:cNvPr>
          <p:cNvSpPr/>
          <p:nvPr/>
        </p:nvSpPr>
        <p:spPr>
          <a:xfrm flipH="1">
            <a:off x="3550025" y="486560"/>
            <a:ext cx="1421529" cy="1506079"/>
          </a:xfrm>
          <a:prstGeom prst="flowChartPunchedCard">
            <a:avLst/>
          </a:prstGeom>
          <a:solidFill>
            <a:schemeClr val="bg1"/>
          </a:solidFill>
          <a:ln w="412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Toolkit 2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53ED4DB-F05A-3BC6-1189-7CB6D3205B2F}"/>
              </a:ext>
            </a:extLst>
          </p:cNvPr>
          <p:cNvCxnSpPr>
            <a:cxnSpLocks/>
          </p:cNvCxnSpPr>
          <p:nvPr/>
        </p:nvCxnSpPr>
        <p:spPr>
          <a:xfrm>
            <a:off x="4260510" y="1980235"/>
            <a:ext cx="0" cy="236187"/>
          </a:xfrm>
          <a:prstGeom prst="straightConnector1">
            <a:avLst/>
          </a:prstGeom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9C65F17D-B9F8-9976-FC7E-1F2DE2A0F29B}"/>
              </a:ext>
            </a:extLst>
          </p:cNvPr>
          <p:cNvSpPr/>
          <p:nvPr/>
        </p:nvSpPr>
        <p:spPr>
          <a:xfrm>
            <a:off x="3550025" y="26824"/>
            <a:ext cx="1196923" cy="37677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Parameters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4478</TotalTime>
  <Words>60</Words>
  <Application>Microsoft Macintosh PowerPoint</Application>
  <PresentationFormat>On-screen Show (4:3)</PresentationFormat>
  <Paragraphs>35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UCR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 N</dc:creator>
  <cp:lastModifiedBy>Muyeed Ahmed</cp:lastModifiedBy>
  <cp:revision>128</cp:revision>
  <cp:lastPrinted>2010-07-16T19:14:58Z</cp:lastPrinted>
  <dcterms:created xsi:type="dcterms:W3CDTF">2010-07-20T18:00:47Z</dcterms:created>
  <dcterms:modified xsi:type="dcterms:W3CDTF">2022-11-03T15:39:32Z</dcterms:modified>
</cp:coreProperties>
</file>