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4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331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021B6-18E8-394A-9660-E0698FE537D8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1233D-2A85-5A45-9A13-B290AF97B7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7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rd 22"/>
          <p:cNvSpPr/>
          <p:nvPr/>
        </p:nvSpPr>
        <p:spPr>
          <a:xfrm flipH="1">
            <a:off x="97650" y="2087641"/>
            <a:ext cx="1421529" cy="1506079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Toolkit</a:t>
            </a:r>
          </a:p>
        </p:txBody>
      </p:sp>
      <p:cxnSp>
        <p:nvCxnSpPr>
          <p:cNvPr id="54" name="Straight Arrow Connector 53"/>
          <p:cNvCxnSpPr>
            <a:cxnSpLocks/>
            <a:stCxn id="23" idx="1"/>
          </p:cNvCxnSpPr>
          <p:nvPr/>
        </p:nvCxnSpPr>
        <p:spPr>
          <a:xfrm flipV="1">
            <a:off x="1519179" y="2840680"/>
            <a:ext cx="237139" cy="1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743730" y="773724"/>
            <a:ext cx="5577815" cy="3997972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Can 92"/>
          <p:cNvSpPr/>
          <p:nvPr/>
        </p:nvSpPr>
        <p:spPr>
          <a:xfrm>
            <a:off x="2460777" y="5126016"/>
            <a:ext cx="563301" cy="410114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3593" y="5511413"/>
            <a:ext cx="90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cxnSp>
        <p:nvCxnSpPr>
          <p:cNvPr id="63" name="Straight Arrow Connector 62"/>
          <p:cNvCxnSpPr>
            <a:cxnSpLocks/>
            <a:stCxn id="93" idx="1"/>
          </p:cNvCxnSpPr>
          <p:nvPr/>
        </p:nvCxnSpPr>
        <p:spPr>
          <a:xfrm flipV="1">
            <a:off x="2742428" y="4771695"/>
            <a:ext cx="0" cy="35432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9400" y="4358588"/>
            <a:ext cx="111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cxnSp>
        <p:nvCxnSpPr>
          <p:cNvPr id="67" name="Straight Arrow Connector 66"/>
          <p:cNvCxnSpPr>
            <a:cxnSpLocks/>
            <a:stCxn id="8" idx="0"/>
            <a:endCxn id="23" idx="2"/>
          </p:cNvCxnSpPr>
          <p:nvPr/>
        </p:nvCxnSpPr>
        <p:spPr>
          <a:xfrm flipV="1">
            <a:off x="808414" y="3593720"/>
            <a:ext cx="0" cy="764868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13685" y="2953453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2B23B4-8D76-5F6F-7AB1-E02D6D0A6CC8}"/>
              </a:ext>
            </a:extLst>
          </p:cNvPr>
          <p:cNvSpPr txBox="1"/>
          <p:nvPr/>
        </p:nvSpPr>
        <p:spPr>
          <a:xfrm>
            <a:off x="3740995" y="3339886"/>
            <a:ext cx="108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Cross-run</a:t>
            </a:r>
          </a:p>
          <a:p>
            <a:pPr algn="ctr"/>
            <a:r>
              <a:rPr lang="en-US" dirty="0"/>
              <a:t>ARI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BDAB2DC-EB03-3C1B-8A66-0FBE0D450213}"/>
              </a:ext>
            </a:extLst>
          </p:cNvPr>
          <p:cNvSpPr/>
          <p:nvPr/>
        </p:nvSpPr>
        <p:spPr>
          <a:xfrm>
            <a:off x="4779264" y="1350888"/>
            <a:ext cx="2272007" cy="2888963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058C430-560F-896A-6948-1F28B7CC8840}"/>
              </a:ext>
            </a:extLst>
          </p:cNvPr>
          <p:cNvCxnSpPr>
            <a:cxnSpLocks/>
            <a:stCxn id="90" idx="0"/>
            <a:endCxn id="59" idx="0"/>
          </p:cNvCxnSpPr>
          <p:nvPr/>
        </p:nvCxnSpPr>
        <p:spPr>
          <a:xfrm rot="16200000" flipH="1" flipV="1">
            <a:off x="3551485" y="610689"/>
            <a:ext cx="1623585" cy="3103981"/>
          </a:xfrm>
          <a:prstGeom prst="bentConnector3">
            <a:avLst>
              <a:gd name="adj1" fmla="val -1408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55739E7-F93E-2B67-CC03-11769AC78DE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685308" y="3681530"/>
            <a:ext cx="1353629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7203EC8-DB5C-4409-C644-B61D543E01F9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6806424" y="3678325"/>
            <a:ext cx="809965" cy="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06A4495-9C42-937C-FAEB-15CA11D19538}"/>
              </a:ext>
            </a:extLst>
          </p:cNvPr>
          <p:cNvSpPr txBox="1"/>
          <p:nvPr/>
        </p:nvSpPr>
        <p:spPr>
          <a:xfrm>
            <a:off x="7603938" y="3943574"/>
            <a:ext cx="1518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Parameter Values with Maximum Determinism</a:t>
            </a:r>
          </a:p>
        </p:txBody>
      </p:sp>
      <p:sp>
        <p:nvSpPr>
          <p:cNvPr id="110" name="Decision 109">
            <a:extLst>
              <a:ext uri="{FF2B5EF4-FFF2-40B4-BE49-F238E27FC236}">
                <a16:creationId xmlns:a16="http://schemas.microsoft.com/office/drawing/2014/main" id="{E11B08E0-61EA-DC43-6ED2-9627FB5402F6}"/>
              </a:ext>
            </a:extLst>
          </p:cNvPr>
          <p:cNvSpPr/>
          <p:nvPr/>
        </p:nvSpPr>
        <p:spPr>
          <a:xfrm>
            <a:off x="5038937" y="3219012"/>
            <a:ext cx="1767487" cy="91862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5330140" y="3420354"/>
            <a:ext cx="116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Cross-run ARI</a:t>
            </a:r>
          </a:p>
          <a:p>
            <a:pPr algn="ctr"/>
            <a:r>
              <a:rPr lang="en-US" sz="1400" dirty="0"/>
              <a:t>Improved?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9D1DF07-A27E-500C-9C7D-D5255382CA4E}"/>
              </a:ext>
            </a:extLst>
          </p:cNvPr>
          <p:cNvSpPr/>
          <p:nvPr/>
        </p:nvSpPr>
        <p:spPr>
          <a:xfrm>
            <a:off x="4943053" y="1500238"/>
            <a:ext cx="1949570" cy="3767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Parameter/Value 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718B59F-3C98-1A6E-B9F2-E0211A330A16}"/>
              </a:ext>
            </a:extLst>
          </p:cNvPr>
          <p:cNvCxnSpPr>
            <a:cxnSpLocks/>
            <a:stCxn id="110" idx="0"/>
            <a:endCxn id="7" idx="2"/>
          </p:cNvCxnSpPr>
          <p:nvPr/>
        </p:nvCxnSpPr>
        <p:spPr>
          <a:xfrm flipV="1">
            <a:off x="5922681" y="2891526"/>
            <a:ext cx="3104" cy="3274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BAD4445-4398-487C-DE06-1162BC351F21}"/>
              </a:ext>
            </a:extLst>
          </p:cNvPr>
          <p:cNvSpPr txBox="1"/>
          <p:nvPr/>
        </p:nvSpPr>
        <p:spPr>
          <a:xfrm>
            <a:off x="6612808" y="3298241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</a:t>
            </a:r>
            <a:endParaRPr lang="en-US" dirty="0"/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B2489F34-0768-A121-288C-E3729081250F}"/>
              </a:ext>
            </a:extLst>
          </p:cNvPr>
          <p:cNvSpPr/>
          <p:nvPr/>
        </p:nvSpPr>
        <p:spPr>
          <a:xfrm>
            <a:off x="5042041" y="2186684"/>
            <a:ext cx="1767487" cy="704842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D3549-94B3-BC19-3249-901C6169F2AE}"/>
              </a:ext>
            </a:extLst>
          </p:cNvPr>
          <p:cNvSpPr txBox="1"/>
          <p:nvPr/>
        </p:nvSpPr>
        <p:spPr>
          <a:xfrm>
            <a:off x="5308376" y="2278348"/>
            <a:ext cx="1234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F1 Score</a:t>
            </a:r>
          </a:p>
          <a:p>
            <a:pPr algn="ctr"/>
            <a:r>
              <a:rPr lang="en-US" sz="1400" dirty="0"/>
              <a:t>Decreased?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200F77-E671-2A92-E0EC-B5DF488F8C83}"/>
              </a:ext>
            </a:extLst>
          </p:cNvPr>
          <p:cNvCxnSpPr>
            <a:cxnSpLocks/>
            <a:stCxn id="7" idx="0"/>
            <a:endCxn id="111" idx="2"/>
          </p:cNvCxnSpPr>
          <p:nvPr/>
        </p:nvCxnSpPr>
        <p:spPr>
          <a:xfrm flipH="1" flipV="1">
            <a:off x="5917838" y="1877011"/>
            <a:ext cx="7947" cy="30967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DE7AE-92FC-71A6-D4F4-0CC7FCBC6E48}"/>
              </a:ext>
            </a:extLst>
          </p:cNvPr>
          <p:cNvSpPr txBox="1"/>
          <p:nvPr/>
        </p:nvSpPr>
        <p:spPr>
          <a:xfrm>
            <a:off x="5568191" y="196357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CB85B3-5BED-1447-06F1-60C8B84D9AA8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8335585" y="2530209"/>
            <a:ext cx="1" cy="78716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302C12-6286-EC44-9B9E-F8D75A8A448C}"/>
              </a:ext>
            </a:extLst>
          </p:cNvPr>
          <p:cNvSpPr txBox="1"/>
          <p:nvPr/>
        </p:nvSpPr>
        <p:spPr>
          <a:xfrm>
            <a:off x="6645366" y="2183519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Yes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B278FF8-509C-739C-26F5-CAE1FA95CFE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809528" y="2534657"/>
            <a:ext cx="1526057" cy="444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79EC90-32E1-6DE5-028E-E9944F08950A}"/>
              </a:ext>
            </a:extLst>
          </p:cNvPr>
          <p:cNvSpPr txBox="1"/>
          <p:nvPr/>
        </p:nvSpPr>
        <p:spPr>
          <a:xfrm>
            <a:off x="3539084" y="4840412"/>
            <a:ext cx="206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Gradient Descent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A20B9-D539-981F-4790-121B93FDEA3B}"/>
              </a:ext>
            </a:extLst>
          </p:cNvPr>
          <p:cNvSpPr txBox="1"/>
          <p:nvPr/>
        </p:nvSpPr>
        <p:spPr>
          <a:xfrm>
            <a:off x="4901012" y="767962"/>
            <a:ext cx="206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ECFD75-8918-9102-E8E3-D93EB6EDD9AF}"/>
              </a:ext>
            </a:extLst>
          </p:cNvPr>
          <p:cNvSpPr/>
          <p:nvPr/>
        </p:nvSpPr>
        <p:spPr>
          <a:xfrm>
            <a:off x="99047" y="1567981"/>
            <a:ext cx="1196923" cy="3767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6E2ECF-DD84-B9A1-BCDC-1AC763A12991}"/>
              </a:ext>
            </a:extLst>
          </p:cNvPr>
          <p:cNvSpPr/>
          <p:nvPr/>
        </p:nvSpPr>
        <p:spPr>
          <a:xfrm>
            <a:off x="2488683" y="3135305"/>
            <a:ext cx="997902" cy="65795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10</a:t>
            </a:r>
          </a:p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863ABC-8161-FB1A-9F4B-C0543C9DBC5B}"/>
              </a:ext>
            </a:extLst>
          </p:cNvPr>
          <p:cNvSpPr/>
          <p:nvPr/>
        </p:nvSpPr>
        <p:spPr>
          <a:xfrm>
            <a:off x="2244188" y="3464283"/>
            <a:ext cx="997902" cy="65795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78C7EA-AFDA-E473-A3FC-CB65911BF2A6}"/>
              </a:ext>
            </a:extLst>
          </p:cNvPr>
          <p:cNvSpPr/>
          <p:nvPr/>
        </p:nvSpPr>
        <p:spPr>
          <a:xfrm>
            <a:off x="2128188" y="3631708"/>
            <a:ext cx="997902" cy="65795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1</a:t>
            </a:r>
          </a:p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F409AB-F1D5-0A8D-1D05-AA6E6649F090}"/>
              </a:ext>
            </a:extLst>
          </p:cNvPr>
          <p:cNvSpPr/>
          <p:nvPr/>
        </p:nvSpPr>
        <p:spPr>
          <a:xfrm>
            <a:off x="1937266" y="2974473"/>
            <a:ext cx="1748042" cy="141411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onnector 59">
            <a:extLst>
              <a:ext uri="{FF2B5EF4-FFF2-40B4-BE49-F238E27FC236}">
                <a16:creationId xmlns:a16="http://schemas.microsoft.com/office/drawing/2014/main" id="{D011EA49-7E74-34FA-F6C2-464FB37C304D}"/>
              </a:ext>
            </a:extLst>
          </p:cNvPr>
          <p:cNvSpPr/>
          <p:nvPr/>
        </p:nvSpPr>
        <p:spPr>
          <a:xfrm>
            <a:off x="3273620" y="3986217"/>
            <a:ext cx="66301" cy="6759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onnector 60">
            <a:extLst>
              <a:ext uri="{FF2B5EF4-FFF2-40B4-BE49-F238E27FC236}">
                <a16:creationId xmlns:a16="http://schemas.microsoft.com/office/drawing/2014/main" id="{0D7E3CE4-75C3-A149-7989-6A6090CE372B}"/>
              </a:ext>
            </a:extLst>
          </p:cNvPr>
          <p:cNvSpPr/>
          <p:nvPr/>
        </p:nvSpPr>
        <p:spPr>
          <a:xfrm>
            <a:off x="3329307" y="3914414"/>
            <a:ext cx="66301" cy="6759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nector 61">
            <a:extLst>
              <a:ext uri="{FF2B5EF4-FFF2-40B4-BE49-F238E27FC236}">
                <a16:creationId xmlns:a16="http://schemas.microsoft.com/office/drawing/2014/main" id="{75F8458B-3CD4-D37E-8F50-4A3F17A2FE2A}"/>
              </a:ext>
            </a:extLst>
          </p:cNvPr>
          <p:cNvSpPr/>
          <p:nvPr/>
        </p:nvSpPr>
        <p:spPr>
          <a:xfrm>
            <a:off x="3390852" y="3844076"/>
            <a:ext cx="66301" cy="6759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ECDF29-ADF5-4605-8750-1E2917472DA5}"/>
              </a:ext>
            </a:extLst>
          </p:cNvPr>
          <p:cNvSpPr/>
          <p:nvPr/>
        </p:nvSpPr>
        <p:spPr>
          <a:xfrm>
            <a:off x="7619946" y="3317373"/>
            <a:ext cx="1431279" cy="6479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US" sz="1600" dirty="0"/>
              <a:t>Parameters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4426</TotalTime>
  <Words>36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 N</dc:creator>
  <cp:lastModifiedBy>Muyeed Ahmed</cp:lastModifiedBy>
  <cp:revision>128</cp:revision>
  <cp:lastPrinted>2010-07-16T19:14:58Z</cp:lastPrinted>
  <dcterms:created xsi:type="dcterms:W3CDTF">2010-07-20T18:00:47Z</dcterms:created>
  <dcterms:modified xsi:type="dcterms:W3CDTF">2022-11-03T15:41:39Z</dcterms:modified>
</cp:coreProperties>
</file>