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84"/>
    <p:restoredTop sz="94640"/>
  </p:normalViewPr>
  <p:slideViewPr>
    <p:cSldViewPr snapToGrid="0">
      <p:cViewPr>
        <p:scale>
          <a:sx n="220" d="100"/>
          <a:sy n="220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49691875633052"/>
          <c:y val="9.6306448758211427E-2"/>
          <c:w val="0.89850308124366951"/>
          <c:h val="0.86946131871378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6.9000000000000006E-2</c:v>
                </c:pt>
                <c:pt idx="1">
                  <c:v>0.58899999999999997</c:v>
                </c:pt>
                <c:pt idx="2">
                  <c:v>0.68500000000000005</c:v>
                </c:pt>
                <c:pt idx="3">
                  <c:v>0.71</c:v>
                </c:pt>
                <c:pt idx="4">
                  <c:v>0.73499999999999999</c:v>
                </c:pt>
                <c:pt idx="5">
                  <c:v>0.85099999999999998</c:v>
                </c:pt>
                <c:pt idx="6">
                  <c:v>0.86499999999999999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BC-4E4C-BCA6-AED71E74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75536"/>
        <c:axId val="371577184"/>
      </c:scatterChart>
      <c:valAx>
        <c:axId val="371575536"/>
        <c:scaling>
          <c:orientation val="minMax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71577184"/>
        <c:crosses val="autoZero"/>
        <c:crossBetween val="midCat"/>
      </c:valAx>
      <c:valAx>
        <c:axId val="371577184"/>
        <c:scaling>
          <c:orientation val="minMax"/>
          <c:max val="0.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755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CB073-0B43-7C4C-92F3-ADE7049596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78259-CCD8-6F42-B7B6-BA066AA9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  <a:p>
            <a:r>
              <a:rPr lang="en-US" dirty="0"/>
              <a:t>crop fig1.pdf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78259-CCD8-6F42-B7B6-BA066AA93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8F8-79DE-1CD1-F089-EFA0B071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DC405-C021-6C69-53B4-37F808C2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E8FC-71BF-24D0-73D7-D5392D06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6D99-A1C1-983D-BDA4-9939C68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6810-1B13-8381-4D6C-158B2B3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F70-791D-D650-80F8-233CDDF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E209-23B8-7E5C-D682-31293E22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8C3D-D7C0-4814-69E4-110DF3D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347C-885F-8C75-A398-F014D79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D093-D65E-D918-44F8-6726690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918EB-052B-4C9A-ABEB-14E2D58F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A2AA-8B55-D391-CE4B-12E796A5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016-E01A-E565-6554-76E764E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F1B8-4887-161C-7A3C-EC61441A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D792-D504-99DE-4658-095FE8E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F07C-620D-8AF7-5D52-2A2ED6E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F336-EE0A-C4C8-2207-EE557B5D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3428-4077-A9FB-1E66-BBBB4BC3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B164-066C-09F0-DAE4-B95C5CCE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E00E-244A-A400-AC10-EE3B1CAB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AA1B-8372-84FB-D04A-19C30023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2913-718E-FA52-9522-ABD55D63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8608-8536-2866-CDDF-FB8FCCC3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8E6E-CE93-CD94-27D0-DF90F2CA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B0EE-28E8-E008-F099-2F3A3268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8FA9-66FC-BF89-704E-20BFAE92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6B1-BEE6-2641-38F9-82E1D234B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9C85-3BCA-1C31-F20D-D9AA413B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E0DD-4417-8367-3638-C6652884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D202F-3EBE-A458-F2A4-4717AB69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61560-AC9A-E1C3-B995-AC5160B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EFC3-D4C1-34E8-6496-21B8C7F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C513-6F31-078A-D97A-C8E9180E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91BF-55C0-C69C-3BD7-372F0DE5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2BBF-10FA-2737-6B0C-02BE4EA48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4B601-3A53-391B-9368-7FF6B8E83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966-BD0A-F09F-DA0D-11CDF927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1126-D53C-2FF7-F3CB-AD6049DB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622F1-959F-F2C7-9216-269B922B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E240-9150-A84A-0D66-6D021345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F637A-E024-1D92-DD47-DA42C2F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0437-940A-DCAB-89AD-0AE784B0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D2FDE-5097-2034-ACBD-1709485C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B75FF-3E97-DB08-C079-CBA60964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42791-C07E-FE45-ECA5-9F1C2CB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8E89-E2F9-7C72-C959-E9E37F7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1A0D-846D-726F-575A-C99156B4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18F6-7CEB-F2D6-39A3-E0FD5A72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0A40-A1D9-BDDD-76B4-7EF48354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5FFA-5121-D573-A557-C69FD7AF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E13D4-6EB8-5A12-53F5-629E4F91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ADB33-F7C0-770E-BB1F-FC28B318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F67-3DE7-0F18-E9AA-7261A819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E7A4-FBDC-AAA3-751B-6F57E1CDA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EE3C-73B2-D8B8-8789-D22F22B3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E6AB-847D-BD48-F4F6-F1B5EAB0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8961-3D11-B68D-A68C-4FBDE2C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059B-049F-4FFE-CDE1-35A3E08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D668A-7180-A148-2E11-CF7587DB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0B2E-830B-B0C0-E535-368E028F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D8F-A199-D900-FA0D-49ACC678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42BE-A81F-C544-AF82-2E6DB51585C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8660-4459-2550-729E-6140D423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4A9-C079-7AB6-6B02-FAAA2FDDD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E5FF42-321D-9CC0-DCA3-B1F5A0E6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690820"/>
              </p:ext>
            </p:extLst>
          </p:nvPr>
        </p:nvGraphicFramePr>
        <p:xfrm>
          <a:off x="2105483" y="242226"/>
          <a:ext cx="8717005" cy="6079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2FF96DF-CC2F-9FEA-925F-6B11D2720486}"/>
              </a:ext>
            </a:extLst>
          </p:cNvPr>
          <p:cNvSpPr/>
          <p:nvPr/>
        </p:nvSpPr>
        <p:spPr>
          <a:xfrm rot="4989766">
            <a:off x="7632627" y="1692637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6C35C-8E4E-584D-26F1-E5551F9D1246}"/>
              </a:ext>
            </a:extLst>
          </p:cNvPr>
          <p:cNvSpPr txBox="1"/>
          <p:nvPr/>
        </p:nvSpPr>
        <p:spPr>
          <a:xfrm>
            <a:off x="3578481" y="5472911"/>
            <a:ext cx="26906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Matlab_Method</a:t>
            </a:r>
            <a:r>
              <a:rPr lang="en-US" sz="1700" dirty="0"/>
              <a:t> = </a:t>
            </a:r>
            <a:r>
              <a:rPr lang="en-US" sz="1700" dirty="0" err="1"/>
              <a:t>fcmd</a:t>
            </a:r>
            <a:endParaRPr lang="en-US" sz="1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71A16-F193-71D7-AE80-B185ABCE027C}"/>
              </a:ext>
            </a:extLst>
          </p:cNvPr>
          <p:cNvSpPr txBox="1"/>
          <p:nvPr/>
        </p:nvSpPr>
        <p:spPr>
          <a:xfrm rot="16200000">
            <a:off x="-723457" y="3213557"/>
            <a:ext cx="578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Cross-toolkit ARI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3C779145-70A7-BE8E-8C7B-6A3A460E2412}"/>
              </a:ext>
            </a:extLst>
          </p:cNvPr>
          <p:cNvSpPr/>
          <p:nvPr/>
        </p:nvSpPr>
        <p:spPr>
          <a:xfrm rot="1089550">
            <a:off x="4783730" y="2649917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FDA771BF-C687-D518-75D8-5143E90013D0}"/>
              </a:ext>
            </a:extLst>
          </p:cNvPr>
          <p:cNvSpPr/>
          <p:nvPr/>
        </p:nvSpPr>
        <p:spPr>
          <a:xfrm rot="3590247">
            <a:off x="5686583" y="2028582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C083E84F-758C-CCE2-C509-6686A05E58E0}"/>
              </a:ext>
            </a:extLst>
          </p:cNvPr>
          <p:cNvSpPr/>
          <p:nvPr/>
        </p:nvSpPr>
        <p:spPr>
          <a:xfrm rot="3358851">
            <a:off x="8631952" y="1063254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FBB9283-C031-ADB8-C36A-F3BD639D5137}"/>
              </a:ext>
            </a:extLst>
          </p:cNvPr>
          <p:cNvSpPr/>
          <p:nvPr/>
        </p:nvSpPr>
        <p:spPr>
          <a:xfrm rot="5072100">
            <a:off x="9592303" y="917537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3F573C1-C499-D9D6-E763-FC0756BA1929}"/>
              </a:ext>
            </a:extLst>
          </p:cNvPr>
          <p:cNvSpPr/>
          <p:nvPr/>
        </p:nvSpPr>
        <p:spPr>
          <a:xfrm rot="4940385">
            <a:off x="6652169" y="1834753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40F91-1F2D-9E70-1043-0E345A20DCEA}"/>
              </a:ext>
            </a:extLst>
          </p:cNvPr>
          <p:cNvSpPr txBox="1"/>
          <p:nvPr/>
        </p:nvSpPr>
        <p:spPr>
          <a:xfrm>
            <a:off x="4795925" y="2881081"/>
            <a:ext cx="26906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Matlab_Method</a:t>
            </a:r>
            <a:r>
              <a:rPr lang="en-US" sz="1700" dirty="0"/>
              <a:t> = </a:t>
            </a:r>
            <a:r>
              <a:rPr lang="en-US" sz="1700" dirty="0" err="1"/>
              <a:t>ogk</a:t>
            </a:r>
            <a:endParaRPr lang="en-US" sz="1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94F05-9DE2-ED16-D05B-D790557C5A46}"/>
              </a:ext>
            </a:extLst>
          </p:cNvPr>
          <p:cNvSpPr txBox="1"/>
          <p:nvPr/>
        </p:nvSpPr>
        <p:spPr>
          <a:xfrm>
            <a:off x="6566161" y="2013681"/>
            <a:ext cx="3700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Sklearn_assume_centered</a:t>
            </a:r>
            <a:r>
              <a:rPr lang="en-US" sz="1700" dirty="0"/>
              <a:t> =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0F476A-4A9C-3A31-B55D-BC32E3986C3B}"/>
              </a:ext>
            </a:extLst>
          </p:cNvPr>
          <p:cNvSpPr txBox="1"/>
          <p:nvPr/>
        </p:nvSpPr>
        <p:spPr>
          <a:xfrm>
            <a:off x="7898023" y="1666217"/>
            <a:ext cx="30591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Sklearn_contamination</a:t>
            </a:r>
            <a:r>
              <a:rPr lang="en-US" sz="1700" dirty="0"/>
              <a:t> = IF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EBF0B-38A8-3DFF-7171-6DE154AA7528}"/>
              </a:ext>
            </a:extLst>
          </p:cNvPr>
          <p:cNvSpPr txBox="1"/>
          <p:nvPr/>
        </p:nvSpPr>
        <p:spPr>
          <a:xfrm>
            <a:off x="5559646" y="2282494"/>
            <a:ext cx="35119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Matlab_NumOGKIteration</a:t>
            </a:r>
            <a:r>
              <a:rPr lang="en-US" sz="1700" dirty="0"/>
              <a:t> 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FA19F-BA7E-FC7E-E3DE-8DB037358D18}"/>
              </a:ext>
            </a:extLst>
          </p:cNvPr>
          <p:cNvSpPr txBox="1"/>
          <p:nvPr/>
        </p:nvSpPr>
        <p:spPr>
          <a:xfrm>
            <a:off x="5846765" y="1031146"/>
            <a:ext cx="28963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Matlab_NumOGKIteration</a:t>
            </a:r>
            <a:r>
              <a:rPr lang="en-US" sz="1700" dirty="0"/>
              <a:t> =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1BFAF-B6EA-FAC0-3E17-7E4150BF0200}"/>
              </a:ext>
            </a:extLst>
          </p:cNvPr>
          <p:cNvSpPr txBox="1"/>
          <p:nvPr/>
        </p:nvSpPr>
        <p:spPr>
          <a:xfrm>
            <a:off x="6542682" y="745488"/>
            <a:ext cx="31084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Matlab_UnivariateEstimator</a:t>
            </a:r>
            <a:r>
              <a:rPr lang="en-US" sz="1700" dirty="0"/>
              <a:t> = </a:t>
            </a:r>
            <a:r>
              <a:rPr lang="en-US" sz="1700" dirty="0" err="1"/>
              <a:t>qn</a:t>
            </a:r>
            <a:endParaRPr lang="en-US" sz="1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F078F-EC44-6DF2-6204-E13A602B1176}"/>
              </a:ext>
            </a:extLst>
          </p:cNvPr>
          <p:cNvSpPr txBox="1"/>
          <p:nvPr/>
        </p:nvSpPr>
        <p:spPr>
          <a:xfrm>
            <a:off x="2987900" y="6090971"/>
            <a:ext cx="7834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96883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59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25</cp:revision>
  <dcterms:created xsi:type="dcterms:W3CDTF">2022-12-20T01:55:59Z</dcterms:created>
  <dcterms:modified xsi:type="dcterms:W3CDTF">2023-01-10T01:56:34Z</dcterms:modified>
</cp:coreProperties>
</file>