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3"/>
    <p:restoredTop sz="94610"/>
  </p:normalViewPr>
  <p:slideViewPr>
    <p:cSldViewPr snapToGrid="0">
      <p:cViewPr varScale="1">
        <p:scale>
          <a:sx n="116" d="100"/>
          <a:sy n="116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8CA6C-F158-8D4A-BA30-69DCB35CD1E5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F77E64-2551-0C4F-B81F-F8B1DD191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1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/>
              <a:t> $1 $1 &amp;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3E187-2E87-A84E-A563-AA0C1BDD3E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/>
              <a:t> $1 $1 &amp;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3E187-2E87-A84E-A563-AA0C1BDD3E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1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/>
              <a:t> $1 $1 &amp;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3E187-2E87-A84E-A563-AA0C1BDD3E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1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3E187-2E87-A84E-A563-AA0C1BDD3E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1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B3E187-2E87-A84E-A563-AA0C1BDD3E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1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D79E-80F7-18DC-6447-48B1FC16D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72175-13CE-2F71-85D8-1BCB7A39E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1D3C-7E90-926A-EB45-A5595BD1F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698B-EC68-4E66-27E5-220A4FF1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78863-8550-95BB-4CD7-40CA5B00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1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9620-37D3-E54E-F3E1-BAA10FC0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E6847-394A-DE61-55F8-433ED1919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572C6-E891-0857-1913-9C45B227A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82A2C-5D58-75BF-7A2C-532E7F9AA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89AE7-4AAA-70CF-35A2-087E9A7C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4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9BF73-8FC8-749A-63D3-DF3D0FF7B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26E78-3552-1475-D7A4-214F34400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0B2FB-5200-1CC9-EA04-EB989016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6F22-CAB0-734D-19C3-5C6AE466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4B7C-E020-E234-843A-47002397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37E53-6EDE-9721-AB6E-C2FD6864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72EC-84E8-8F10-B3BA-E36A43033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C611-6BA9-9193-9961-6A476AF5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0D5A6-0D2F-8C63-1822-A91C333E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4B75D-CFFD-B39D-98FF-51DBBC2E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9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A7A1-B052-EFD5-29FC-139C3FD36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C03D1-50BB-DF9D-E521-D22986EC4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DE225-697A-1112-C6A4-BE9733728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CB96D-8A77-F181-868F-9072FC03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CFD4-6506-BF18-F6D0-9C2BF97B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75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E668-98AB-2AB2-3486-35C7A5E8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C281-792C-14CC-D47E-281A9D85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43737-0EC8-85EB-A373-021B6F473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AD8B4-0342-62BF-82EB-F2D586DB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2C76D-2BB0-157B-D1AA-B7509F04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C24B2-CD4D-2CE3-5667-74A78E47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8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4DE-12AB-3C75-4222-4C4E9961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6B9AA-3E2C-D52B-0BAF-53BD5841D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B414E-B89E-F8F4-D626-ECC6FC166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A3FED-7301-AD3F-4599-E20B64928B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39D9AC-CC61-03FA-F7C9-4D690B797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901B1-069C-06CC-7D2B-532DC48C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8A9FF-4304-FE82-C928-8D7BAD804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375A02-B8F4-C8D3-1F19-22556521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5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7505-5ACB-F96F-5536-06BF3764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BEFE4-D776-AAB7-960A-E8053491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0B87F-B710-51AA-DA5B-5D3DB5258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FFFE7-4506-D735-E3DF-B09BDC37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80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ED258-2E29-8C26-D084-C242425D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4824B-CAB6-7F1F-9194-732D3A32F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3F1E2-A50B-4662-EAEA-0D99B33E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0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FB67-FDCB-4772-5D5A-3138DEAD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8CB7-6366-4504-76B6-C0FE5081F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D95B3-8F04-F468-8E5E-DCA9445C6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7FFD6-43DD-90EA-7B45-E2AFCB1EE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3CA4-311E-80E0-4392-3310C286B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AB66-E53E-E078-BA6D-28B994CE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19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AFEE-7EE7-773C-E058-C96F6E466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6DC36-5F22-2072-1C62-84F6E5AEC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06AB7-32F7-30F5-A877-5F669E72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90D1C-0702-758F-32CE-10CDAF448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73426-F730-7B4D-8687-64917837F751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49849-A453-30DA-67E4-04917834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23910-9ED4-1A93-02DB-BCB2150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6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92ADC-F226-55D3-7460-E3FB5711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CE195-B0E0-9B16-E7B7-A039C6E4B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E8075-B6E2-BCAB-7BB9-097C411D9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F73426-F730-7B4D-8687-64917837F751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0148F-B791-3B6E-A747-EF28D9A6A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CB0C4-C7E1-4203-F73E-ABD7E0E96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C9D082-D61B-B248-A060-4C0B8622D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4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9ECADA-A51B-3EC2-F87C-1F9A7FB12932}"/>
              </a:ext>
            </a:extLst>
          </p:cNvPr>
          <p:cNvSpPr/>
          <p:nvPr/>
        </p:nvSpPr>
        <p:spPr>
          <a:xfrm>
            <a:off x="1304365" y="2554940"/>
            <a:ext cx="1815354" cy="133125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Snip Single Corner Rectangle 4">
            <a:extLst>
              <a:ext uri="{FF2B5EF4-FFF2-40B4-BE49-F238E27FC236}">
                <a16:creationId xmlns:a16="http://schemas.microsoft.com/office/drawing/2014/main" id="{26E19C8C-6AD3-79E7-BBE2-D36F999BF277}"/>
              </a:ext>
            </a:extLst>
          </p:cNvPr>
          <p:cNvSpPr/>
          <p:nvPr/>
        </p:nvSpPr>
        <p:spPr>
          <a:xfrm>
            <a:off x="100838" y="2833968"/>
            <a:ext cx="1069452" cy="766482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GitHub</a:t>
            </a:r>
          </a:p>
          <a:p>
            <a:pPr algn="ctr"/>
            <a:r>
              <a:rPr lang="en-US" sz="1400" dirty="0"/>
              <a:t>Commit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5A7D-3634-80BA-411A-9C2CC069F495}"/>
              </a:ext>
            </a:extLst>
          </p:cNvPr>
          <p:cNvSpPr txBox="1"/>
          <p:nvPr/>
        </p:nvSpPr>
        <p:spPr>
          <a:xfrm>
            <a:off x="1364474" y="2612691"/>
            <a:ext cx="170119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Commit Msg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5915D-441C-A835-DAFD-C3235A37105C}"/>
              </a:ext>
            </a:extLst>
          </p:cNvPr>
          <p:cNvSpPr txBox="1"/>
          <p:nvPr/>
        </p:nvSpPr>
        <p:spPr>
          <a:xfrm>
            <a:off x="1363633" y="3066069"/>
            <a:ext cx="1702032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Modified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C6876-D654-73A0-CAE3-FC97A9C95CF1}"/>
              </a:ext>
            </a:extLst>
          </p:cNvPr>
          <p:cNvSpPr txBox="1"/>
          <p:nvPr/>
        </p:nvSpPr>
        <p:spPr>
          <a:xfrm>
            <a:off x="1358137" y="3519448"/>
            <a:ext cx="1701190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Target Function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08E439F-6EB1-869E-30C1-293D93E53D6D}"/>
              </a:ext>
            </a:extLst>
          </p:cNvPr>
          <p:cNvSpPr/>
          <p:nvPr/>
        </p:nvSpPr>
        <p:spPr>
          <a:xfrm>
            <a:off x="3277705" y="2743200"/>
            <a:ext cx="1200298" cy="954741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Generate</a:t>
            </a:r>
          </a:p>
          <a:p>
            <a:pPr algn="ctr"/>
            <a:r>
              <a:rPr lang="en-US" sz="1400" dirty="0"/>
              <a:t>ChatGPT Prompt</a:t>
            </a:r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64FCDA3F-C9A7-DDA8-884E-16EDC6F0E292}"/>
              </a:ext>
            </a:extLst>
          </p:cNvPr>
          <p:cNvSpPr/>
          <p:nvPr/>
        </p:nvSpPr>
        <p:spPr>
          <a:xfrm>
            <a:off x="4632500" y="2942143"/>
            <a:ext cx="1149733" cy="55013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ChatGPT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C36ED5-0847-9CA5-5F72-E89FCB4E5A71}"/>
              </a:ext>
            </a:extLst>
          </p:cNvPr>
          <p:cNvSpPr/>
          <p:nvPr/>
        </p:nvSpPr>
        <p:spPr>
          <a:xfrm>
            <a:off x="5936730" y="2743200"/>
            <a:ext cx="1149733" cy="95474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Output:</a:t>
            </a:r>
          </a:p>
          <a:p>
            <a:pPr algn="ctr"/>
            <a:r>
              <a:rPr lang="en-US" sz="1400" dirty="0"/>
              <a:t>Updated Function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FD53055-9E20-171A-6D4B-7BCDF51C4F93}"/>
              </a:ext>
            </a:extLst>
          </p:cNvPr>
          <p:cNvSpPr/>
          <p:nvPr/>
        </p:nvSpPr>
        <p:spPr>
          <a:xfrm>
            <a:off x="7240960" y="2551579"/>
            <a:ext cx="1203527" cy="1331259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Replace Target Function in File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1C956E6-F393-73F4-C71F-AA4F4B1997EC}"/>
              </a:ext>
            </a:extLst>
          </p:cNvPr>
          <p:cNvSpPr/>
          <p:nvPr/>
        </p:nvSpPr>
        <p:spPr>
          <a:xfrm>
            <a:off x="8598984" y="2551579"/>
            <a:ext cx="1180131" cy="1331258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Run Static Analyzer (Clang)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9679C-8F1A-5B5B-0512-E56A0D770FF9}"/>
              </a:ext>
            </a:extLst>
          </p:cNvPr>
          <p:cNvSpPr/>
          <p:nvPr/>
        </p:nvSpPr>
        <p:spPr>
          <a:xfrm>
            <a:off x="9933612" y="2217842"/>
            <a:ext cx="1875875" cy="19987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42D88-17EC-6260-2EFC-90FDF0D7C7B2}"/>
              </a:ext>
            </a:extLst>
          </p:cNvPr>
          <p:cNvCxnSpPr>
            <a:cxnSpLocks/>
            <a:stCxn id="5" idx="0"/>
            <a:endCxn id="4" idx="1"/>
          </p:cNvCxnSpPr>
          <p:nvPr/>
        </p:nvCxnSpPr>
        <p:spPr>
          <a:xfrm>
            <a:off x="1170290" y="3217209"/>
            <a:ext cx="134075" cy="3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40E3AD-CE3A-AEA6-32F1-76EB57FB4FB5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478003" y="3217209"/>
            <a:ext cx="154497" cy="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D98A4-4E37-81F9-3D07-ABA421CCBF7F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3119719" y="3220570"/>
            <a:ext cx="1579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D564B9-ADF9-C2E5-809E-300AD427873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5782233" y="3217209"/>
            <a:ext cx="154497" cy="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87921B-1035-9A8A-4C34-341B2700830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7086463" y="3217209"/>
            <a:ext cx="154497" cy="3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AD13B4A-E83C-5D4F-9FC4-B1EF56F22B01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8444487" y="3217208"/>
            <a:ext cx="1544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E5E7B3-DBBB-3067-81DA-46A3E56623A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9779115" y="3217208"/>
            <a:ext cx="154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1DB4550-F19C-D1AC-C56B-B4039A612B47}"/>
              </a:ext>
            </a:extLst>
          </p:cNvPr>
          <p:cNvSpPr txBox="1"/>
          <p:nvPr/>
        </p:nvSpPr>
        <p:spPr>
          <a:xfrm>
            <a:off x="9993720" y="2282776"/>
            <a:ext cx="175525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0E735E2-1D0A-247E-B066-6B35BDA4E8F9}"/>
              </a:ext>
            </a:extLst>
          </p:cNvPr>
          <p:cNvSpPr txBox="1"/>
          <p:nvPr/>
        </p:nvSpPr>
        <p:spPr>
          <a:xfrm>
            <a:off x="9993720" y="2670761"/>
            <a:ext cx="1755253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Warnings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35AEE7-D55B-CBD1-183F-37164706D929}"/>
              </a:ext>
            </a:extLst>
          </p:cNvPr>
          <p:cNvSpPr txBox="1"/>
          <p:nvPr/>
        </p:nvSpPr>
        <p:spPr>
          <a:xfrm>
            <a:off x="9993718" y="3057363"/>
            <a:ext cx="1755255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Ignored Custom API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CB984F2-0377-F64A-C1B9-47B515A7114E}"/>
              </a:ext>
            </a:extLst>
          </p:cNvPr>
          <p:cNvSpPr txBox="1"/>
          <p:nvPr/>
        </p:nvSpPr>
        <p:spPr>
          <a:xfrm>
            <a:off x="9993719" y="3449767"/>
            <a:ext cx="1755254" cy="3077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Syntax Error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C620A1-18A6-96A1-1141-9B10B9946161}"/>
              </a:ext>
            </a:extLst>
          </p:cNvPr>
          <p:cNvSpPr txBox="1"/>
          <p:nvPr/>
        </p:nvSpPr>
        <p:spPr>
          <a:xfrm>
            <a:off x="9993718" y="3845532"/>
            <a:ext cx="1755256" cy="30777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Undeclared Variable</a:t>
            </a:r>
          </a:p>
        </p:txBody>
      </p:sp>
    </p:spTree>
    <p:extLst>
      <p:ext uri="{BB962C8B-B14F-4D97-AF65-F5344CB8AC3E}">
        <p14:creationId xmlns:p14="http://schemas.microsoft.com/office/powerpoint/2010/main" val="419797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6A281458-1F62-01B8-B5C4-6E317820954C}"/>
              </a:ext>
            </a:extLst>
          </p:cNvPr>
          <p:cNvSpPr/>
          <p:nvPr/>
        </p:nvSpPr>
        <p:spPr>
          <a:xfrm>
            <a:off x="1350433" y="2060632"/>
            <a:ext cx="2317898" cy="1362113"/>
          </a:xfrm>
          <a:prstGeom prst="can">
            <a:avLst>
              <a:gd name="adj" fmla="val 775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nip Diagonal Corner Rectangle 8">
            <a:extLst>
              <a:ext uri="{FF2B5EF4-FFF2-40B4-BE49-F238E27FC236}">
                <a16:creationId xmlns:a16="http://schemas.microsoft.com/office/drawing/2014/main" id="{1C371BAB-DDFF-7C86-6391-85053924239E}"/>
              </a:ext>
            </a:extLst>
          </p:cNvPr>
          <p:cNvSpPr/>
          <p:nvPr/>
        </p:nvSpPr>
        <p:spPr>
          <a:xfrm>
            <a:off x="4744180" y="2128792"/>
            <a:ext cx="673921" cy="127028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16E533-5503-27D4-C1FA-92D8A2D8BFAE}"/>
              </a:ext>
            </a:extLst>
          </p:cNvPr>
          <p:cNvSpPr/>
          <p:nvPr/>
        </p:nvSpPr>
        <p:spPr>
          <a:xfrm>
            <a:off x="8188387" y="1709940"/>
            <a:ext cx="1875875" cy="20981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6D4627-D4FD-5525-8982-C401D6A0A36B}"/>
              </a:ext>
            </a:extLst>
          </p:cNvPr>
          <p:cNvCxnSpPr>
            <a:cxnSpLocks/>
          </p:cNvCxnSpPr>
          <p:nvPr/>
        </p:nvCxnSpPr>
        <p:spPr>
          <a:xfrm flipV="1">
            <a:off x="3668125" y="3171091"/>
            <a:ext cx="1075849" cy="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7F227D-E862-E3D2-A13A-2307216F26B5}"/>
              </a:ext>
            </a:extLst>
          </p:cNvPr>
          <p:cNvCxnSpPr>
            <a:cxnSpLocks/>
            <a:stCxn id="9" idx="0"/>
            <a:endCxn id="43" idx="2"/>
          </p:cNvCxnSpPr>
          <p:nvPr/>
        </p:nvCxnSpPr>
        <p:spPr>
          <a:xfrm flipV="1">
            <a:off x="5418101" y="2760105"/>
            <a:ext cx="841486" cy="3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214A88-3F3E-5BA2-015D-9CC514602AB8}"/>
              </a:ext>
            </a:extLst>
          </p:cNvPr>
          <p:cNvCxnSpPr>
            <a:cxnSpLocks/>
            <a:stCxn id="43" idx="0"/>
            <a:endCxn id="13" idx="1"/>
          </p:cNvCxnSpPr>
          <p:nvPr/>
        </p:nvCxnSpPr>
        <p:spPr>
          <a:xfrm flipV="1">
            <a:off x="6996463" y="2759034"/>
            <a:ext cx="1191924" cy="10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ABB214-4F27-0974-C130-392746193C58}"/>
              </a:ext>
            </a:extLst>
          </p:cNvPr>
          <p:cNvSpPr txBox="1"/>
          <p:nvPr/>
        </p:nvSpPr>
        <p:spPr>
          <a:xfrm>
            <a:off x="8248495" y="1774874"/>
            <a:ext cx="175525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26FD37-ADFE-4796-363D-EC82568BD431}"/>
              </a:ext>
            </a:extLst>
          </p:cNvPr>
          <p:cNvSpPr txBox="1"/>
          <p:nvPr/>
        </p:nvSpPr>
        <p:spPr>
          <a:xfrm>
            <a:off x="3518505" y="2942353"/>
            <a:ext cx="136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Construct LLM</a:t>
            </a:r>
          </a:p>
          <a:p>
            <a:pPr algn="ctr"/>
            <a:r>
              <a:rPr lang="en-US" sz="1200" dirty="0"/>
              <a:t>Prompt</a:t>
            </a:r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D320DC69-D439-B016-4AC4-6A4164072796}"/>
              </a:ext>
            </a:extLst>
          </p:cNvPr>
          <p:cNvSpPr/>
          <p:nvPr/>
        </p:nvSpPr>
        <p:spPr>
          <a:xfrm>
            <a:off x="2641188" y="2418210"/>
            <a:ext cx="736876" cy="84325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39BE83F4-F803-227B-0EB7-24488C0241DD}"/>
              </a:ext>
            </a:extLst>
          </p:cNvPr>
          <p:cNvSpPr/>
          <p:nvPr/>
        </p:nvSpPr>
        <p:spPr>
          <a:xfrm>
            <a:off x="2696766" y="2452272"/>
            <a:ext cx="736876" cy="84325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741F1F3-CEE5-464E-1EB7-8A61864AF286}"/>
              </a:ext>
            </a:extLst>
          </p:cNvPr>
          <p:cNvSpPr/>
          <p:nvPr/>
        </p:nvSpPr>
        <p:spPr>
          <a:xfrm>
            <a:off x="2752344" y="2486334"/>
            <a:ext cx="736876" cy="84325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6BADF-2B50-94FE-47ED-FD03D01C3004}"/>
              </a:ext>
            </a:extLst>
          </p:cNvPr>
          <p:cNvSpPr txBox="1"/>
          <p:nvPr/>
        </p:nvSpPr>
        <p:spPr>
          <a:xfrm>
            <a:off x="2752344" y="2428968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470EE6-DB52-270D-A26C-892B734D7DAE}"/>
              </a:ext>
            </a:extLst>
          </p:cNvPr>
          <p:cNvSpPr txBox="1"/>
          <p:nvPr/>
        </p:nvSpPr>
        <p:spPr>
          <a:xfrm>
            <a:off x="2752344" y="2796565"/>
            <a:ext cx="6158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F1(){…}</a:t>
            </a:r>
          </a:p>
          <a:p>
            <a:r>
              <a:rPr lang="en-US" sz="1100" dirty="0"/>
              <a:t>F2(){…}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9029EE6-F6EB-10DB-4876-00E538D733C7}"/>
              </a:ext>
            </a:extLst>
          </p:cNvPr>
          <p:cNvSpPr/>
          <p:nvPr/>
        </p:nvSpPr>
        <p:spPr>
          <a:xfrm>
            <a:off x="1475578" y="2418211"/>
            <a:ext cx="967078" cy="843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899C90-0BB5-4B75-5E58-E6C86B1E61EE}"/>
              </a:ext>
            </a:extLst>
          </p:cNvPr>
          <p:cNvSpPr/>
          <p:nvPr/>
        </p:nvSpPr>
        <p:spPr>
          <a:xfrm>
            <a:off x="1531156" y="2454040"/>
            <a:ext cx="967078" cy="843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9EBD7D-1E17-A164-E8E7-D40075500820}"/>
              </a:ext>
            </a:extLst>
          </p:cNvPr>
          <p:cNvSpPr/>
          <p:nvPr/>
        </p:nvSpPr>
        <p:spPr>
          <a:xfrm>
            <a:off x="1586734" y="2487572"/>
            <a:ext cx="967078" cy="8432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8BA131-C685-2BE0-771C-81D51BC61F4A}"/>
              </a:ext>
            </a:extLst>
          </p:cNvPr>
          <p:cNvSpPr txBox="1"/>
          <p:nvPr/>
        </p:nvSpPr>
        <p:spPr>
          <a:xfrm>
            <a:off x="1560595" y="2430313"/>
            <a:ext cx="993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Commit: 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79725C-BD14-BE54-3F35-4C06173E30A6}"/>
              </a:ext>
            </a:extLst>
          </p:cNvPr>
          <p:cNvSpPr txBox="1"/>
          <p:nvPr/>
        </p:nvSpPr>
        <p:spPr>
          <a:xfrm>
            <a:off x="1531155" y="2751127"/>
            <a:ext cx="110799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Msg: Fix bug….</a:t>
            </a:r>
          </a:p>
          <a:p>
            <a:r>
              <a:rPr lang="en-US" sz="1100" dirty="0"/>
              <a:t>File: </a:t>
            </a:r>
            <a:r>
              <a:rPr lang="en-US" sz="1100" dirty="0" err="1"/>
              <a:t>file.c</a:t>
            </a:r>
            <a:endParaRPr lang="en-US" sz="1100" dirty="0"/>
          </a:p>
          <a:p>
            <a:r>
              <a:rPr lang="en-US" sz="1100" dirty="0"/>
              <a:t>Function: Foo()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621959-52FA-4834-3994-A7BD4A64677E}"/>
              </a:ext>
            </a:extLst>
          </p:cNvPr>
          <p:cNvSpPr txBox="1"/>
          <p:nvPr/>
        </p:nvSpPr>
        <p:spPr>
          <a:xfrm>
            <a:off x="1875175" y="2137880"/>
            <a:ext cx="1385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Github</a:t>
            </a:r>
            <a:r>
              <a:rPr lang="en-US" sz="1200" dirty="0"/>
              <a:t> Repository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971F52B-4C0A-B5F4-BF43-D8993315B526}"/>
              </a:ext>
            </a:extLst>
          </p:cNvPr>
          <p:cNvCxnSpPr>
            <a:cxnSpLocks/>
          </p:cNvCxnSpPr>
          <p:nvPr/>
        </p:nvCxnSpPr>
        <p:spPr>
          <a:xfrm flipV="1">
            <a:off x="3657728" y="2548051"/>
            <a:ext cx="1075849" cy="4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AF32A5D-4B01-43D1-F7BE-9930E3496412}"/>
              </a:ext>
            </a:extLst>
          </p:cNvPr>
          <p:cNvSpPr txBox="1"/>
          <p:nvPr/>
        </p:nvSpPr>
        <p:spPr>
          <a:xfrm>
            <a:off x="3508108" y="2319313"/>
            <a:ext cx="136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Upload Source Code to LLM</a:t>
            </a:r>
          </a:p>
        </p:txBody>
      </p:sp>
      <p:sp>
        <p:nvSpPr>
          <p:cNvPr id="43" name="Snip Single Corner Rectangle 42">
            <a:extLst>
              <a:ext uri="{FF2B5EF4-FFF2-40B4-BE49-F238E27FC236}">
                <a16:creationId xmlns:a16="http://schemas.microsoft.com/office/drawing/2014/main" id="{C3C2D0E9-5D8D-4338-D1D1-86B7F2B38866}"/>
              </a:ext>
            </a:extLst>
          </p:cNvPr>
          <p:cNvSpPr/>
          <p:nvPr/>
        </p:nvSpPr>
        <p:spPr>
          <a:xfrm>
            <a:off x="6259587" y="2338475"/>
            <a:ext cx="736876" cy="843259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46BB56-6B00-E475-FD6D-B0FD2993A7B9}"/>
              </a:ext>
            </a:extLst>
          </p:cNvPr>
          <p:cNvSpPr txBox="1"/>
          <p:nvPr/>
        </p:nvSpPr>
        <p:spPr>
          <a:xfrm>
            <a:off x="6259587" y="2281109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944EB8-A035-B12B-05A0-6D6AE6596AEA}"/>
              </a:ext>
            </a:extLst>
          </p:cNvPr>
          <p:cNvSpPr txBox="1"/>
          <p:nvPr/>
        </p:nvSpPr>
        <p:spPr>
          <a:xfrm>
            <a:off x="6259587" y="2655963"/>
            <a:ext cx="7368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F1’</a:t>
            </a:r>
            <a:r>
              <a:rPr lang="en-US" sz="1100" dirty="0"/>
              <a:t>(){…}</a:t>
            </a:r>
          </a:p>
          <a:p>
            <a:r>
              <a:rPr lang="en-US" sz="1100" dirty="0"/>
              <a:t>F2(){…}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143C5AD-39D5-B6CB-01BD-8E7A2014EDD0}"/>
              </a:ext>
            </a:extLst>
          </p:cNvPr>
          <p:cNvSpPr txBox="1"/>
          <p:nvPr/>
        </p:nvSpPr>
        <p:spPr>
          <a:xfrm>
            <a:off x="5369102" y="2531143"/>
            <a:ext cx="960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Merge LLM Output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73551E-35CF-8C2E-07DC-1C02AA321B19}"/>
              </a:ext>
            </a:extLst>
          </p:cNvPr>
          <p:cNvSpPr txBox="1"/>
          <p:nvPr/>
        </p:nvSpPr>
        <p:spPr>
          <a:xfrm>
            <a:off x="6965496" y="2520294"/>
            <a:ext cx="1280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Run Static Analyzer (Clang)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C8EA6F-08B9-032E-70A2-2534BFACD8DB}"/>
              </a:ext>
            </a:extLst>
          </p:cNvPr>
          <p:cNvSpPr txBox="1"/>
          <p:nvPr/>
        </p:nvSpPr>
        <p:spPr>
          <a:xfrm>
            <a:off x="8248494" y="2133787"/>
            <a:ext cx="1755253" cy="160043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Fail</a:t>
            </a:r>
          </a:p>
          <a:p>
            <a:r>
              <a:rPr lang="en-US" sz="1200" dirty="0">
                <a:solidFill>
                  <a:schemeClr val="bg1"/>
                </a:solidFill>
              </a:rPr>
              <a:t>Syntax Error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Structural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Lexical</a:t>
            </a:r>
          </a:p>
          <a:p>
            <a:r>
              <a:rPr lang="en-US" sz="1200" dirty="0">
                <a:solidFill>
                  <a:schemeClr val="bg1"/>
                </a:solidFill>
              </a:rPr>
              <a:t>Semantic Errors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Undeclared variable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Memory errors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Nullability errors</a:t>
            </a:r>
          </a:p>
          <a:p>
            <a:pPr marL="171450" indent="-171450">
              <a:buFontTx/>
              <a:buChar char="-"/>
            </a:pPr>
            <a:r>
              <a:rPr lang="en-US" sz="1000" dirty="0">
                <a:solidFill>
                  <a:schemeClr val="bg1"/>
                </a:solidFill>
              </a:rPr>
              <a:t>Ignored custom API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95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58F8E619-FEF4-B541-26F3-31E12483FE84}"/>
              </a:ext>
            </a:extLst>
          </p:cNvPr>
          <p:cNvCxnSpPr>
            <a:cxnSpLocks/>
            <a:stCxn id="119" idx="0"/>
            <a:endCxn id="129" idx="2"/>
          </p:cNvCxnSpPr>
          <p:nvPr/>
        </p:nvCxnSpPr>
        <p:spPr>
          <a:xfrm flipV="1">
            <a:off x="6149207" y="2923977"/>
            <a:ext cx="279785" cy="691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06FA3CD3-585A-F726-BA74-98677C554AC0}"/>
              </a:ext>
            </a:extLst>
          </p:cNvPr>
          <p:cNvCxnSpPr>
            <a:cxnSpLocks/>
            <a:stCxn id="119" idx="0"/>
            <a:endCxn id="131" idx="2"/>
          </p:cNvCxnSpPr>
          <p:nvPr/>
        </p:nvCxnSpPr>
        <p:spPr>
          <a:xfrm>
            <a:off x="6149207" y="3615170"/>
            <a:ext cx="279784" cy="546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B0D1883-37CD-607A-4EC7-6E3DE959EACD}"/>
              </a:ext>
            </a:extLst>
          </p:cNvPr>
          <p:cNvCxnSpPr>
            <a:cxnSpLocks/>
            <a:stCxn id="162" idx="3"/>
            <a:endCxn id="88" idx="1"/>
          </p:cNvCxnSpPr>
          <p:nvPr/>
        </p:nvCxnSpPr>
        <p:spPr>
          <a:xfrm>
            <a:off x="4186182" y="4116975"/>
            <a:ext cx="370418" cy="1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F11DABE-1C77-656A-C4E8-363F61C7AD9A}"/>
              </a:ext>
            </a:extLst>
          </p:cNvPr>
          <p:cNvCxnSpPr>
            <a:cxnSpLocks/>
            <a:stCxn id="149" idx="3"/>
            <a:endCxn id="93" idx="1"/>
          </p:cNvCxnSpPr>
          <p:nvPr/>
        </p:nvCxnSpPr>
        <p:spPr>
          <a:xfrm flipV="1">
            <a:off x="4187474" y="3324730"/>
            <a:ext cx="368073" cy="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E8EE317-5D71-E0D0-BF0F-5C6C7CE682CF}"/>
              </a:ext>
            </a:extLst>
          </p:cNvPr>
          <p:cNvCxnSpPr>
            <a:cxnSpLocks/>
            <a:stCxn id="129" idx="0"/>
            <a:endCxn id="112" idx="1"/>
          </p:cNvCxnSpPr>
          <p:nvPr/>
        </p:nvCxnSpPr>
        <p:spPr>
          <a:xfrm flipV="1">
            <a:off x="7445427" y="2377735"/>
            <a:ext cx="229675" cy="546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29D18C4-CDC0-ED85-0599-73826ED8ECFC}"/>
              </a:ext>
            </a:extLst>
          </p:cNvPr>
          <p:cNvCxnSpPr>
            <a:cxnSpLocks/>
            <a:stCxn id="129" idx="0"/>
            <a:endCxn id="122" idx="1"/>
          </p:cNvCxnSpPr>
          <p:nvPr/>
        </p:nvCxnSpPr>
        <p:spPr>
          <a:xfrm>
            <a:off x="7445427" y="2923977"/>
            <a:ext cx="229676" cy="2134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CADE5597-0BAE-9FBD-9D86-A64FA3674EA5}"/>
              </a:ext>
            </a:extLst>
          </p:cNvPr>
          <p:cNvCxnSpPr>
            <a:cxnSpLocks/>
            <a:stCxn id="131" idx="0"/>
            <a:endCxn id="126" idx="1"/>
          </p:cNvCxnSpPr>
          <p:nvPr/>
        </p:nvCxnSpPr>
        <p:spPr>
          <a:xfrm>
            <a:off x="7446480" y="4161651"/>
            <a:ext cx="228621" cy="239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339CC6D9-7F17-1F53-77C5-6335F630FEB7}"/>
              </a:ext>
            </a:extLst>
          </p:cNvPr>
          <p:cNvCxnSpPr>
            <a:cxnSpLocks/>
            <a:stCxn id="131" idx="0"/>
            <a:endCxn id="125" idx="1"/>
          </p:cNvCxnSpPr>
          <p:nvPr/>
        </p:nvCxnSpPr>
        <p:spPr>
          <a:xfrm flipV="1">
            <a:off x="7446480" y="4003201"/>
            <a:ext cx="228622" cy="1584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A57798A2-709F-C81C-8BF9-6FDB688C5873}"/>
              </a:ext>
            </a:extLst>
          </p:cNvPr>
          <p:cNvCxnSpPr>
            <a:stCxn id="93" idx="3"/>
            <a:endCxn id="121" idx="1"/>
          </p:cNvCxnSpPr>
          <p:nvPr/>
        </p:nvCxnSpPr>
        <p:spPr>
          <a:xfrm>
            <a:off x="5230758" y="3324730"/>
            <a:ext cx="181573" cy="258394"/>
          </a:xfrm>
          <a:prstGeom prst="bentConnector3">
            <a:avLst>
              <a:gd name="adj1" fmla="val 336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7370D25-9B9B-B878-0544-64EEF23185AA}"/>
              </a:ext>
            </a:extLst>
          </p:cNvPr>
          <p:cNvCxnSpPr>
            <a:cxnSpLocks/>
            <a:stCxn id="88" idx="3"/>
            <a:endCxn id="100" idx="1"/>
          </p:cNvCxnSpPr>
          <p:nvPr/>
        </p:nvCxnSpPr>
        <p:spPr>
          <a:xfrm flipV="1">
            <a:off x="5231811" y="3877711"/>
            <a:ext cx="174056" cy="240753"/>
          </a:xfrm>
          <a:prstGeom prst="bentConnector3">
            <a:avLst>
              <a:gd name="adj1" fmla="val 363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577B7B-3CB0-2448-CF9B-C7F319073CCA}"/>
              </a:ext>
            </a:extLst>
          </p:cNvPr>
          <p:cNvCxnSpPr>
            <a:cxnSpLocks/>
          </p:cNvCxnSpPr>
          <p:nvPr/>
        </p:nvCxnSpPr>
        <p:spPr>
          <a:xfrm>
            <a:off x="6156730" y="3877711"/>
            <a:ext cx="13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an 106">
            <a:extLst>
              <a:ext uri="{FF2B5EF4-FFF2-40B4-BE49-F238E27FC236}">
                <a16:creationId xmlns:a16="http://schemas.microsoft.com/office/drawing/2014/main" id="{1B05B4CB-DEC2-B836-F1F2-CD4C7CC473CF}"/>
              </a:ext>
            </a:extLst>
          </p:cNvPr>
          <p:cNvSpPr/>
          <p:nvPr/>
        </p:nvSpPr>
        <p:spPr>
          <a:xfrm>
            <a:off x="2573333" y="2209804"/>
            <a:ext cx="1830673" cy="2483342"/>
          </a:xfrm>
          <a:prstGeom prst="can">
            <a:avLst>
              <a:gd name="adj" fmla="val 160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nip Diagonal Corner Rectangle 107">
            <a:extLst>
              <a:ext uri="{FF2B5EF4-FFF2-40B4-BE49-F238E27FC236}">
                <a16:creationId xmlns:a16="http://schemas.microsoft.com/office/drawing/2014/main" id="{8AECBE16-56CF-C7DC-DCED-A1E0E7FC48AA}"/>
              </a:ext>
            </a:extLst>
          </p:cNvPr>
          <p:cNvSpPr/>
          <p:nvPr/>
        </p:nvSpPr>
        <p:spPr>
          <a:xfrm>
            <a:off x="4557890" y="3159234"/>
            <a:ext cx="673921" cy="1142023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B4775CC-D0DF-C166-8904-7151C0D9E48B}"/>
              </a:ext>
            </a:extLst>
          </p:cNvPr>
          <p:cNvSpPr txBox="1"/>
          <p:nvPr/>
        </p:nvSpPr>
        <p:spPr>
          <a:xfrm>
            <a:off x="7675102" y="2223846"/>
            <a:ext cx="175525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4A5A14-30DD-2C6C-B71E-71B08EF11A5B}"/>
              </a:ext>
            </a:extLst>
          </p:cNvPr>
          <p:cNvSpPr txBox="1"/>
          <p:nvPr/>
        </p:nvSpPr>
        <p:spPr>
          <a:xfrm>
            <a:off x="2703435" y="2189467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 Repository</a:t>
            </a:r>
          </a:p>
        </p:txBody>
      </p:sp>
      <p:sp>
        <p:nvSpPr>
          <p:cNvPr id="119" name="Snip Single Corner Rectangle 118">
            <a:extLst>
              <a:ext uri="{FF2B5EF4-FFF2-40B4-BE49-F238E27FC236}">
                <a16:creationId xmlns:a16="http://schemas.microsoft.com/office/drawing/2014/main" id="{B6CAC847-B8CB-0E3B-6714-3390E9945D42}"/>
              </a:ext>
            </a:extLst>
          </p:cNvPr>
          <p:cNvSpPr/>
          <p:nvPr/>
        </p:nvSpPr>
        <p:spPr>
          <a:xfrm>
            <a:off x="5412331" y="3090087"/>
            <a:ext cx="736876" cy="105016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0DDA8FC-8107-35F4-2A0B-B08826B6486E}"/>
              </a:ext>
            </a:extLst>
          </p:cNvPr>
          <p:cNvSpPr txBox="1"/>
          <p:nvPr/>
        </p:nvSpPr>
        <p:spPr>
          <a:xfrm>
            <a:off x="5412331" y="3032720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3F488F-BA94-1C65-1953-CF2F578831AC}"/>
              </a:ext>
            </a:extLst>
          </p:cNvPr>
          <p:cNvSpPr txBox="1"/>
          <p:nvPr/>
        </p:nvSpPr>
        <p:spPr>
          <a:xfrm>
            <a:off x="5412331" y="3452319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foo’</a:t>
            </a:r>
            <a:r>
              <a:rPr lang="en-US" sz="1100" dirty="0"/>
              <a:t>(){…}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7ED969-8C9B-1AC2-32A4-E9D8F885AA61}"/>
              </a:ext>
            </a:extLst>
          </p:cNvPr>
          <p:cNvSpPr txBox="1"/>
          <p:nvPr/>
        </p:nvSpPr>
        <p:spPr>
          <a:xfrm>
            <a:off x="7675103" y="2621880"/>
            <a:ext cx="1755253" cy="103105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Fail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100" dirty="0">
                <a:solidFill>
                  <a:schemeClr val="bg1"/>
                </a:solidFill>
              </a:rPr>
              <a:t>Syntax Error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Unsafe Cast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Memory Error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…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9657F7A-7645-3041-D7D0-FCB5B93CF0C4}"/>
              </a:ext>
            </a:extLst>
          </p:cNvPr>
          <p:cNvSpPr txBox="1"/>
          <p:nvPr/>
        </p:nvSpPr>
        <p:spPr>
          <a:xfrm>
            <a:off x="7675102" y="3849312"/>
            <a:ext cx="1755253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8E879B-B22E-8AF5-B959-A61275197434}"/>
              </a:ext>
            </a:extLst>
          </p:cNvPr>
          <p:cNvSpPr txBox="1"/>
          <p:nvPr/>
        </p:nvSpPr>
        <p:spPr>
          <a:xfrm>
            <a:off x="7675101" y="4247346"/>
            <a:ext cx="1755253" cy="3077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Fail</a:t>
            </a:r>
          </a:p>
        </p:txBody>
      </p:sp>
      <p:sp>
        <p:nvSpPr>
          <p:cNvPr id="129" name="Snip Diagonal Corner Rectangle 128">
            <a:extLst>
              <a:ext uri="{FF2B5EF4-FFF2-40B4-BE49-F238E27FC236}">
                <a16:creationId xmlns:a16="http://schemas.microsoft.com/office/drawing/2014/main" id="{63FA2905-7AF5-72BF-BAA2-37B9101D2EC1}"/>
              </a:ext>
            </a:extLst>
          </p:cNvPr>
          <p:cNvSpPr/>
          <p:nvPr/>
        </p:nvSpPr>
        <p:spPr>
          <a:xfrm>
            <a:off x="6428992" y="2410944"/>
            <a:ext cx="1016435" cy="1026066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Snip Diagonal Corner Rectangle 130">
            <a:extLst>
              <a:ext uri="{FF2B5EF4-FFF2-40B4-BE49-F238E27FC236}">
                <a16:creationId xmlns:a16="http://schemas.microsoft.com/office/drawing/2014/main" id="{7A00F9CC-0401-E16D-451A-FD7069F78AE1}"/>
              </a:ext>
            </a:extLst>
          </p:cNvPr>
          <p:cNvSpPr/>
          <p:nvPr/>
        </p:nvSpPr>
        <p:spPr>
          <a:xfrm>
            <a:off x="6428991" y="3749105"/>
            <a:ext cx="1017489" cy="82509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D320DC69-D439-B016-4AC4-6A4164072796}"/>
              </a:ext>
            </a:extLst>
          </p:cNvPr>
          <p:cNvSpPr/>
          <p:nvPr/>
        </p:nvSpPr>
        <p:spPr>
          <a:xfrm>
            <a:off x="2677611" y="2647903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39BE83F4-F803-227B-0EB7-24488C0241DD}"/>
              </a:ext>
            </a:extLst>
          </p:cNvPr>
          <p:cNvSpPr/>
          <p:nvPr/>
        </p:nvSpPr>
        <p:spPr>
          <a:xfrm>
            <a:off x="2733189" y="2681965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741F1F3-CEE5-464E-1EB7-8A61864AF286}"/>
              </a:ext>
            </a:extLst>
          </p:cNvPr>
          <p:cNvSpPr/>
          <p:nvPr/>
        </p:nvSpPr>
        <p:spPr>
          <a:xfrm>
            <a:off x="2788767" y="2716027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6BADF-2B50-94FE-47ED-FD03D01C3004}"/>
              </a:ext>
            </a:extLst>
          </p:cNvPr>
          <p:cNvSpPr txBox="1"/>
          <p:nvPr/>
        </p:nvSpPr>
        <p:spPr>
          <a:xfrm>
            <a:off x="2788766" y="2658661"/>
            <a:ext cx="152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F301BD-304A-A822-C860-BB8BB07035A3}"/>
              </a:ext>
            </a:extLst>
          </p:cNvPr>
          <p:cNvSpPr/>
          <p:nvPr/>
        </p:nvSpPr>
        <p:spPr>
          <a:xfrm>
            <a:off x="2892127" y="2974043"/>
            <a:ext cx="1295347" cy="702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7DAADEE-57CD-58E6-99BE-C34AC0B4AA20}"/>
              </a:ext>
            </a:extLst>
          </p:cNvPr>
          <p:cNvSpPr txBox="1"/>
          <p:nvPr/>
        </p:nvSpPr>
        <p:spPr>
          <a:xfrm>
            <a:off x="2846180" y="2971476"/>
            <a:ext cx="135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Bug Fixing Commit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D1B1234-50E4-F0B0-8811-F4059C1F408E}"/>
              </a:ext>
            </a:extLst>
          </p:cNvPr>
          <p:cNvSpPr txBox="1"/>
          <p:nvPr/>
        </p:nvSpPr>
        <p:spPr>
          <a:xfrm>
            <a:off x="2839763" y="3248288"/>
            <a:ext cx="135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Msg: Fix bug in </a:t>
            </a:r>
            <a:r>
              <a:rPr lang="en-US" sz="1000" u="sng" dirty="0">
                <a:solidFill>
                  <a:schemeClr val="accent4">
                    <a:lumMod val="75000"/>
                  </a:schemeClr>
                </a:solidFill>
              </a:rPr>
              <a:t>foo()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2E0B9EA-5D5A-8474-89FF-A556DFE18304}"/>
              </a:ext>
            </a:extLst>
          </p:cNvPr>
          <p:cNvCxnSpPr>
            <a:cxnSpLocks/>
          </p:cNvCxnSpPr>
          <p:nvPr/>
        </p:nvCxnSpPr>
        <p:spPr>
          <a:xfrm>
            <a:off x="2892127" y="3217697"/>
            <a:ext cx="1298596" cy="68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924C54F-FFB6-EAE5-BEDE-6A74EF04C8E7}"/>
              </a:ext>
            </a:extLst>
          </p:cNvPr>
          <p:cNvSpPr/>
          <p:nvPr/>
        </p:nvSpPr>
        <p:spPr>
          <a:xfrm>
            <a:off x="2892127" y="3765878"/>
            <a:ext cx="1294055" cy="702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66C3F8-B7ED-F76E-696F-6CE38EB9DE65}"/>
              </a:ext>
            </a:extLst>
          </p:cNvPr>
          <p:cNvSpPr txBox="1"/>
          <p:nvPr/>
        </p:nvSpPr>
        <p:spPr>
          <a:xfrm>
            <a:off x="2851610" y="3763311"/>
            <a:ext cx="1431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Function Commit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10CDD1F-A381-DD94-73D6-DBA75C4DA88D}"/>
              </a:ext>
            </a:extLst>
          </p:cNvPr>
          <p:cNvSpPr txBox="1"/>
          <p:nvPr/>
        </p:nvSpPr>
        <p:spPr>
          <a:xfrm>
            <a:off x="2854365" y="4040123"/>
            <a:ext cx="1484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Msg: Implement new function </a:t>
            </a:r>
            <a:r>
              <a:rPr lang="en-US" sz="1000" u="sng" dirty="0">
                <a:solidFill>
                  <a:schemeClr val="accent4">
                    <a:lumMod val="75000"/>
                  </a:schemeClr>
                </a:solidFill>
              </a:rPr>
              <a:t>bar()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0609ED-0EE5-429D-99FE-A4B646268393}"/>
              </a:ext>
            </a:extLst>
          </p:cNvPr>
          <p:cNvCxnSpPr>
            <a:cxnSpLocks/>
          </p:cNvCxnSpPr>
          <p:nvPr/>
        </p:nvCxnSpPr>
        <p:spPr>
          <a:xfrm>
            <a:off x="2892127" y="4016396"/>
            <a:ext cx="12973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F6CF23-3891-AAC5-56BA-57AE24EB930E}"/>
              </a:ext>
            </a:extLst>
          </p:cNvPr>
          <p:cNvSpPr/>
          <p:nvPr/>
        </p:nvSpPr>
        <p:spPr>
          <a:xfrm>
            <a:off x="4556600" y="3997656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2D367E-5719-AEAC-178A-64A0C13DA004}"/>
              </a:ext>
            </a:extLst>
          </p:cNvPr>
          <p:cNvSpPr/>
          <p:nvPr/>
        </p:nvSpPr>
        <p:spPr>
          <a:xfrm>
            <a:off x="4555547" y="3203922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F93A-9487-A15A-E32A-FD0F2AA6298E}"/>
              </a:ext>
            </a:extLst>
          </p:cNvPr>
          <p:cNvSpPr txBox="1"/>
          <p:nvPr/>
        </p:nvSpPr>
        <p:spPr>
          <a:xfrm>
            <a:off x="5405867" y="3746906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bar</a:t>
            </a:r>
            <a:r>
              <a:rPr lang="en-US" sz="1100" dirty="0"/>
              <a:t>(){…}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E16D54B-CBD3-D2F0-E633-26EE8C2CF134}"/>
              </a:ext>
            </a:extLst>
          </p:cNvPr>
          <p:cNvSpPr txBox="1"/>
          <p:nvPr/>
        </p:nvSpPr>
        <p:spPr>
          <a:xfrm>
            <a:off x="6381212" y="3903749"/>
            <a:ext cx="112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Validation:</a:t>
            </a:r>
            <a:r>
              <a:rPr lang="en-US" sz="1400" dirty="0">
                <a:solidFill>
                  <a:schemeClr val="bg1"/>
                </a:solidFill>
              </a:rPr>
              <a:t> Test Suite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E1FDD77-2011-820B-61E8-6C884334BBF0}"/>
              </a:ext>
            </a:extLst>
          </p:cNvPr>
          <p:cNvSpPr txBox="1"/>
          <p:nvPr/>
        </p:nvSpPr>
        <p:spPr>
          <a:xfrm>
            <a:off x="6334046" y="2462544"/>
            <a:ext cx="1214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Verification: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Static Analyzer (Clang)</a:t>
            </a:r>
          </a:p>
        </p:txBody>
      </p:sp>
    </p:spTree>
    <p:extLst>
      <p:ext uri="{BB962C8B-B14F-4D97-AF65-F5344CB8AC3E}">
        <p14:creationId xmlns:p14="http://schemas.microsoft.com/office/powerpoint/2010/main" val="2456206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58F8E619-FEF4-B541-26F3-31E12483FE84}"/>
              </a:ext>
            </a:extLst>
          </p:cNvPr>
          <p:cNvCxnSpPr>
            <a:cxnSpLocks/>
            <a:stCxn id="119" idx="0"/>
            <a:endCxn id="129" idx="2"/>
          </p:cNvCxnSpPr>
          <p:nvPr/>
        </p:nvCxnSpPr>
        <p:spPr>
          <a:xfrm flipV="1">
            <a:off x="6149207" y="2923977"/>
            <a:ext cx="279785" cy="691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Elbow Connector 132">
            <a:extLst>
              <a:ext uri="{FF2B5EF4-FFF2-40B4-BE49-F238E27FC236}">
                <a16:creationId xmlns:a16="http://schemas.microsoft.com/office/drawing/2014/main" id="{06FA3CD3-585A-F726-BA74-98677C554AC0}"/>
              </a:ext>
            </a:extLst>
          </p:cNvPr>
          <p:cNvCxnSpPr>
            <a:cxnSpLocks/>
            <a:stCxn id="119" idx="0"/>
            <a:endCxn id="131" idx="2"/>
          </p:cNvCxnSpPr>
          <p:nvPr/>
        </p:nvCxnSpPr>
        <p:spPr>
          <a:xfrm>
            <a:off x="6149207" y="3615170"/>
            <a:ext cx="279784" cy="546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B0D1883-37CD-607A-4EC7-6E3DE959EACD}"/>
              </a:ext>
            </a:extLst>
          </p:cNvPr>
          <p:cNvCxnSpPr>
            <a:cxnSpLocks/>
            <a:stCxn id="162" idx="3"/>
            <a:endCxn id="88" idx="1"/>
          </p:cNvCxnSpPr>
          <p:nvPr/>
        </p:nvCxnSpPr>
        <p:spPr>
          <a:xfrm>
            <a:off x="4186182" y="4116975"/>
            <a:ext cx="370418" cy="1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F11DABE-1C77-656A-C4E8-363F61C7AD9A}"/>
              </a:ext>
            </a:extLst>
          </p:cNvPr>
          <p:cNvCxnSpPr>
            <a:cxnSpLocks/>
            <a:stCxn id="149" idx="3"/>
            <a:endCxn id="93" idx="1"/>
          </p:cNvCxnSpPr>
          <p:nvPr/>
        </p:nvCxnSpPr>
        <p:spPr>
          <a:xfrm flipV="1">
            <a:off x="4187474" y="3324730"/>
            <a:ext cx="368073" cy="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0E8EE317-5D71-E0D0-BF0F-5C6C7CE682CF}"/>
              </a:ext>
            </a:extLst>
          </p:cNvPr>
          <p:cNvCxnSpPr>
            <a:cxnSpLocks/>
            <a:stCxn id="129" idx="0"/>
            <a:endCxn id="112" idx="1"/>
          </p:cNvCxnSpPr>
          <p:nvPr/>
        </p:nvCxnSpPr>
        <p:spPr>
          <a:xfrm flipV="1">
            <a:off x="7445427" y="2492976"/>
            <a:ext cx="229676" cy="43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429D18C4-CDC0-ED85-0599-73826ED8ECFC}"/>
              </a:ext>
            </a:extLst>
          </p:cNvPr>
          <p:cNvCxnSpPr>
            <a:cxnSpLocks/>
            <a:stCxn id="129" idx="0"/>
            <a:endCxn id="122" idx="1"/>
          </p:cNvCxnSpPr>
          <p:nvPr/>
        </p:nvCxnSpPr>
        <p:spPr>
          <a:xfrm>
            <a:off x="7445427" y="2923977"/>
            <a:ext cx="229677" cy="290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CADE5597-0BAE-9FBD-9D86-A64FA3674EA5}"/>
              </a:ext>
            </a:extLst>
          </p:cNvPr>
          <p:cNvCxnSpPr>
            <a:cxnSpLocks/>
            <a:stCxn id="131" idx="0"/>
            <a:endCxn id="126" idx="1"/>
          </p:cNvCxnSpPr>
          <p:nvPr/>
        </p:nvCxnSpPr>
        <p:spPr>
          <a:xfrm>
            <a:off x="7446480" y="4161651"/>
            <a:ext cx="228622" cy="22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339CC6D9-7F17-1F53-77C5-6335F630FEB7}"/>
              </a:ext>
            </a:extLst>
          </p:cNvPr>
          <p:cNvCxnSpPr>
            <a:cxnSpLocks/>
            <a:stCxn id="131" idx="0"/>
            <a:endCxn id="125" idx="1"/>
          </p:cNvCxnSpPr>
          <p:nvPr/>
        </p:nvCxnSpPr>
        <p:spPr>
          <a:xfrm flipV="1">
            <a:off x="7446480" y="3987812"/>
            <a:ext cx="228623" cy="173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A57798A2-709F-C81C-8BF9-6FDB688C5873}"/>
              </a:ext>
            </a:extLst>
          </p:cNvPr>
          <p:cNvCxnSpPr>
            <a:stCxn id="93" idx="3"/>
            <a:endCxn id="121" idx="1"/>
          </p:cNvCxnSpPr>
          <p:nvPr/>
        </p:nvCxnSpPr>
        <p:spPr>
          <a:xfrm>
            <a:off x="5230758" y="3324730"/>
            <a:ext cx="181573" cy="258394"/>
          </a:xfrm>
          <a:prstGeom prst="bentConnector3">
            <a:avLst>
              <a:gd name="adj1" fmla="val 336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97370D25-9B9B-B878-0544-64EEF23185AA}"/>
              </a:ext>
            </a:extLst>
          </p:cNvPr>
          <p:cNvCxnSpPr>
            <a:cxnSpLocks/>
            <a:stCxn id="88" idx="3"/>
            <a:endCxn id="100" idx="1"/>
          </p:cNvCxnSpPr>
          <p:nvPr/>
        </p:nvCxnSpPr>
        <p:spPr>
          <a:xfrm flipV="1">
            <a:off x="5231811" y="3877711"/>
            <a:ext cx="174056" cy="240753"/>
          </a:xfrm>
          <a:prstGeom prst="bentConnector3">
            <a:avLst>
              <a:gd name="adj1" fmla="val 363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1A577B7B-3CB0-2448-CF9B-C7F319073CCA}"/>
              </a:ext>
            </a:extLst>
          </p:cNvPr>
          <p:cNvCxnSpPr>
            <a:cxnSpLocks/>
          </p:cNvCxnSpPr>
          <p:nvPr/>
        </p:nvCxnSpPr>
        <p:spPr>
          <a:xfrm>
            <a:off x="6156730" y="3877711"/>
            <a:ext cx="13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Can 106">
            <a:extLst>
              <a:ext uri="{FF2B5EF4-FFF2-40B4-BE49-F238E27FC236}">
                <a16:creationId xmlns:a16="http://schemas.microsoft.com/office/drawing/2014/main" id="{1B05B4CB-DEC2-B836-F1F2-CD4C7CC473CF}"/>
              </a:ext>
            </a:extLst>
          </p:cNvPr>
          <p:cNvSpPr/>
          <p:nvPr/>
        </p:nvSpPr>
        <p:spPr>
          <a:xfrm>
            <a:off x="2573333" y="2209804"/>
            <a:ext cx="1830673" cy="2483342"/>
          </a:xfrm>
          <a:prstGeom prst="can">
            <a:avLst>
              <a:gd name="adj" fmla="val 1607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nip Diagonal Corner Rectangle 107">
            <a:extLst>
              <a:ext uri="{FF2B5EF4-FFF2-40B4-BE49-F238E27FC236}">
                <a16:creationId xmlns:a16="http://schemas.microsoft.com/office/drawing/2014/main" id="{8AECBE16-56CF-C7DC-DCED-A1E0E7FC48AA}"/>
              </a:ext>
            </a:extLst>
          </p:cNvPr>
          <p:cNvSpPr/>
          <p:nvPr/>
        </p:nvSpPr>
        <p:spPr>
          <a:xfrm>
            <a:off x="4557890" y="3159234"/>
            <a:ext cx="673921" cy="1142023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B4775CC-D0DF-C166-8904-7151C0D9E48B}"/>
              </a:ext>
            </a:extLst>
          </p:cNvPr>
          <p:cNvSpPr txBox="1"/>
          <p:nvPr/>
        </p:nvSpPr>
        <p:spPr>
          <a:xfrm>
            <a:off x="7675103" y="2354476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4A5A14-30DD-2C6C-B71E-71B08EF11A5B}"/>
              </a:ext>
            </a:extLst>
          </p:cNvPr>
          <p:cNvSpPr txBox="1"/>
          <p:nvPr/>
        </p:nvSpPr>
        <p:spPr>
          <a:xfrm>
            <a:off x="2703435" y="2189467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 Repository</a:t>
            </a:r>
          </a:p>
        </p:txBody>
      </p:sp>
      <p:sp>
        <p:nvSpPr>
          <p:cNvPr id="119" name="Snip Single Corner Rectangle 118">
            <a:extLst>
              <a:ext uri="{FF2B5EF4-FFF2-40B4-BE49-F238E27FC236}">
                <a16:creationId xmlns:a16="http://schemas.microsoft.com/office/drawing/2014/main" id="{B6CAC847-B8CB-0E3B-6714-3390E9945D42}"/>
              </a:ext>
            </a:extLst>
          </p:cNvPr>
          <p:cNvSpPr/>
          <p:nvPr/>
        </p:nvSpPr>
        <p:spPr>
          <a:xfrm>
            <a:off x="5412331" y="3090087"/>
            <a:ext cx="736876" cy="105016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0DDA8FC-8107-35F4-2A0B-B08826B6486E}"/>
              </a:ext>
            </a:extLst>
          </p:cNvPr>
          <p:cNvSpPr txBox="1"/>
          <p:nvPr/>
        </p:nvSpPr>
        <p:spPr>
          <a:xfrm>
            <a:off x="5412331" y="3032720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73F488F-BA94-1C65-1953-CF2F578831AC}"/>
              </a:ext>
            </a:extLst>
          </p:cNvPr>
          <p:cNvSpPr txBox="1"/>
          <p:nvPr/>
        </p:nvSpPr>
        <p:spPr>
          <a:xfrm>
            <a:off x="5412331" y="3452319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foo’</a:t>
            </a:r>
            <a:r>
              <a:rPr lang="en-US" sz="1100" dirty="0"/>
              <a:t>(){…}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E7ED969-8C9B-1AC2-32A4-E9D8F885AA61}"/>
              </a:ext>
            </a:extLst>
          </p:cNvPr>
          <p:cNvSpPr txBox="1"/>
          <p:nvPr/>
        </p:nvSpPr>
        <p:spPr>
          <a:xfrm>
            <a:off x="7675104" y="2752510"/>
            <a:ext cx="1109665" cy="923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Syntax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Unsafe Cast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Memory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…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9657F7A-7645-3041-D7D0-FCB5B93CF0C4}"/>
              </a:ext>
            </a:extLst>
          </p:cNvPr>
          <p:cNvSpPr txBox="1"/>
          <p:nvPr/>
        </p:nvSpPr>
        <p:spPr>
          <a:xfrm>
            <a:off x="7675103" y="3849312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B8E879B-B22E-8AF5-B959-A61275197434}"/>
              </a:ext>
            </a:extLst>
          </p:cNvPr>
          <p:cNvSpPr txBox="1"/>
          <p:nvPr/>
        </p:nvSpPr>
        <p:spPr>
          <a:xfrm>
            <a:off x="7675102" y="4247346"/>
            <a:ext cx="1109667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</a:p>
        </p:txBody>
      </p:sp>
      <p:sp>
        <p:nvSpPr>
          <p:cNvPr id="129" name="Snip Diagonal Corner Rectangle 128">
            <a:extLst>
              <a:ext uri="{FF2B5EF4-FFF2-40B4-BE49-F238E27FC236}">
                <a16:creationId xmlns:a16="http://schemas.microsoft.com/office/drawing/2014/main" id="{63FA2905-7AF5-72BF-BAA2-37B9101D2EC1}"/>
              </a:ext>
            </a:extLst>
          </p:cNvPr>
          <p:cNvSpPr/>
          <p:nvPr/>
        </p:nvSpPr>
        <p:spPr>
          <a:xfrm>
            <a:off x="6428992" y="2410944"/>
            <a:ext cx="1016435" cy="1026066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31" name="Snip Diagonal Corner Rectangle 130">
            <a:extLst>
              <a:ext uri="{FF2B5EF4-FFF2-40B4-BE49-F238E27FC236}">
                <a16:creationId xmlns:a16="http://schemas.microsoft.com/office/drawing/2014/main" id="{7A00F9CC-0401-E16D-451A-FD7069F78AE1}"/>
              </a:ext>
            </a:extLst>
          </p:cNvPr>
          <p:cNvSpPr/>
          <p:nvPr/>
        </p:nvSpPr>
        <p:spPr>
          <a:xfrm>
            <a:off x="6428991" y="3749105"/>
            <a:ext cx="1017489" cy="82509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5" name="Snip Single Corner Rectangle 24">
            <a:extLst>
              <a:ext uri="{FF2B5EF4-FFF2-40B4-BE49-F238E27FC236}">
                <a16:creationId xmlns:a16="http://schemas.microsoft.com/office/drawing/2014/main" id="{D320DC69-D439-B016-4AC4-6A4164072796}"/>
              </a:ext>
            </a:extLst>
          </p:cNvPr>
          <p:cNvSpPr/>
          <p:nvPr/>
        </p:nvSpPr>
        <p:spPr>
          <a:xfrm>
            <a:off x="2677611" y="2647903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6" name="Snip Single Corner Rectangle 25">
            <a:extLst>
              <a:ext uri="{FF2B5EF4-FFF2-40B4-BE49-F238E27FC236}">
                <a16:creationId xmlns:a16="http://schemas.microsoft.com/office/drawing/2014/main" id="{39BE83F4-F803-227B-0EB7-24488C0241DD}"/>
              </a:ext>
            </a:extLst>
          </p:cNvPr>
          <p:cNvSpPr/>
          <p:nvPr/>
        </p:nvSpPr>
        <p:spPr>
          <a:xfrm>
            <a:off x="2733189" y="2681965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2741F1F3-CEE5-464E-1EB7-8A61864AF286}"/>
              </a:ext>
            </a:extLst>
          </p:cNvPr>
          <p:cNvSpPr/>
          <p:nvPr/>
        </p:nvSpPr>
        <p:spPr>
          <a:xfrm>
            <a:off x="2788767" y="2716027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686BADF-2B50-94FE-47ED-FD03D01C3004}"/>
              </a:ext>
            </a:extLst>
          </p:cNvPr>
          <p:cNvSpPr txBox="1"/>
          <p:nvPr/>
        </p:nvSpPr>
        <p:spPr>
          <a:xfrm>
            <a:off x="2788766" y="2658661"/>
            <a:ext cx="152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5F301BD-304A-A822-C860-BB8BB07035A3}"/>
              </a:ext>
            </a:extLst>
          </p:cNvPr>
          <p:cNvSpPr/>
          <p:nvPr/>
        </p:nvSpPr>
        <p:spPr>
          <a:xfrm>
            <a:off x="2892127" y="2974043"/>
            <a:ext cx="1295347" cy="702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7DAADEE-57CD-58E6-99BE-C34AC0B4AA20}"/>
              </a:ext>
            </a:extLst>
          </p:cNvPr>
          <p:cNvSpPr txBox="1"/>
          <p:nvPr/>
        </p:nvSpPr>
        <p:spPr>
          <a:xfrm>
            <a:off x="2846180" y="2971476"/>
            <a:ext cx="135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Bug Fixing Commit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7D1B1234-50E4-F0B0-8811-F4059C1F408E}"/>
              </a:ext>
            </a:extLst>
          </p:cNvPr>
          <p:cNvSpPr txBox="1"/>
          <p:nvPr/>
        </p:nvSpPr>
        <p:spPr>
          <a:xfrm>
            <a:off x="2839763" y="3248288"/>
            <a:ext cx="135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Msg: Fix bug in </a:t>
            </a:r>
            <a:r>
              <a:rPr lang="en-US" sz="1000" u="sng" dirty="0">
                <a:solidFill>
                  <a:schemeClr val="accent4">
                    <a:lumMod val="75000"/>
                  </a:schemeClr>
                </a:solidFill>
              </a:rPr>
              <a:t>foo()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2E0B9EA-5D5A-8474-89FF-A556DFE18304}"/>
              </a:ext>
            </a:extLst>
          </p:cNvPr>
          <p:cNvCxnSpPr>
            <a:cxnSpLocks/>
          </p:cNvCxnSpPr>
          <p:nvPr/>
        </p:nvCxnSpPr>
        <p:spPr>
          <a:xfrm>
            <a:off x="2892127" y="3217697"/>
            <a:ext cx="1298596" cy="68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924C54F-FFB6-EAE5-BEDE-6A74EF04C8E7}"/>
              </a:ext>
            </a:extLst>
          </p:cNvPr>
          <p:cNvSpPr/>
          <p:nvPr/>
        </p:nvSpPr>
        <p:spPr>
          <a:xfrm>
            <a:off x="2892127" y="3765878"/>
            <a:ext cx="1294055" cy="7021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666C3F8-B7ED-F76E-696F-6CE38EB9DE65}"/>
              </a:ext>
            </a:extLst>
          </p:cNvPr>
          <p:cNvSpPr txBox="1"/>
          <p:nvPr/>
        </p:nvSpPr>
        <p:spPr>
          <a:xfrm>
            <a:off x="2851610" y="3763311"/>
            <a:ext cx="1431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Function Commit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10CDD1F-A381-DD94-73D6-DBA75C4DA88D}"/>
              </a:ext>
            </a:extLst>
          </p:cNvPr>
          <p:cNvSpPr txBox="1"/>
          <p:nvPr/>
        </p:nvSpPr>
        <p:spPr>
          <a:xfrm>
            <a:off x="2854365" y="4040123"/>
            <a:ext cx="1484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Msg: Implement new function </a:t>
            </a:r>
            <a:r>
              <a:rPr lang="en-US" sz="1000" u="sng" dirty="0">
                <a:solidFill>
                  <a:schemeClr val="accent4">
                    <a:lumMod val="75000"/>
                  </a:schemeClr>
                </a:solidFill>
              </a:rPr>
              <a:t>bar()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0609ED-0EE5-429D-99FE-A4B646268393}"/>
              </a:ext>
            </a:extLst>
          </p:cNvPr>
          <p:cNvCxnSpPr>
            <a:cxnSpLocks/>
          </p:cNvCxnSpPr>
          <p:nvPr/>
        </p:nvCxnSpPr>
        <p:spPr>
          <a:xfrm>
            <a:off x="2892127" y="4016396"/>
            <a:ext cx="12973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05F6CF23-3891-AAC5-56BA-57AE24EB930E}"/>
              </a:ext>
            </a:extLst>
          </p:cNvPr>
          <p:cNvSpPr/>
          <p:nvPr/>
        </p:nvSpPr>
        <p:spPr>
          <a:xfrm>
            <a:off x="4556600" y="3997656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D2D367E-5719-AEAC-178A-64A0C13DA004}"/>
              </a:ext>
            </a:extLst>
          </p:cNvPr>
          <p:cNvSpPr/>
          <p:nvPr/>
        </p:nvSpPr>
        <p:spPr>
          <a:xfrm>
            <a:off x="4555547" y="3203922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F93A-9487-A15A-E32A-FD0F2AA6298E}"/>
              </a:ext>
            </a:extLst>
          </p:cNvPr>
          <p:cNvSpPr txBox="1"/>
          <p:nvPr/>
        </p:nvSpPr>
        <p:spPr>
          <a:xfrm>
            <a:off x="5405867" y="3746906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bar</a:t>
            </a:r>
            <a:r>
              <a:rPr lang="en-US" sz="1100" dirty="0"/>
              <a:t>(){…}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E16D54B-CBD3-D2F0-E633-26EE8C2CF134}"/>
              </a:ext>
            </a:extLst>
          </p:cNvPr>
          <p:cNvSpPr txBox="1"/>
          <p:nvPr/>
        </p:nvSpPr>
        <p:spPr>
          <a:xfrm>
            <a:off x="6381212" y="3903749"/>
            <a:ext cx="112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Validation: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Test Suite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E1FDD77-2011-820B-61E8-6C884334BBF0}"/>
              </a:ext>
            </a:extLst>
          </p:cNvPr>
          <p:cNvSpPr txBox="1"/>
          <p:nvPr/>
        </p:nvSpPr>
        <p:spPr>
          <a:xfrm>
            <a:off x="6334046" y="2462544"/>
            <a:ext cx="12149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Verification: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Static Analyzer (Clang)</a:t>
            </a:r>
          </a:p>
        </p:txBody>
      </p:sp>
    </p:spTree>
    <p:extLst>
      <p:ext uri="{BB962C8B-B14F-4D97-AF65-F5344CB8AC3E}">
        <p14:creationId xmlns:p14="http://schemas.microsoft.com/office/powerpoint/2010/main" val="44286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C6A74876-B22B-5949-2BBC-4AE53444CD17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6018577" y="2423234"/>
            <a:ext cx="279785" cy="691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89B5C2C-F442-5E7B-6B25-CB5A7D5908AD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>
            <a:off x="6018577" y="3114427"/>
            <a:ext cx="279784" cy="546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D5809-6B22-839A-2E2D-004E1111A640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>
            <a:off x="4055552" y="3616837"/>
            <a:ext cx="370418" cy="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4705D3-0141-1348-3F14-FCB5CA3AF68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055791" y="2934259"/>
            <a:ext cx="374988" cy="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CF45B2B-9954-DEAD-C28C-D3D78AA5F909}"/>
              </a:ext>
            </a:extLst>
          </p:cNvPr>
          <p:cNvCxnSpPr>
            <a:cxnSpLocks/>
            <a:stCxn id="23" idx="0"/>
            <a:endCxn id="15" idx="1"/>
          </p:cNvCxnSpPr>
          <p:nvPr/>
        </p:nvCxnSpPr>
        <p:spPr>
          <a:xfrm flipV="1">
            <a:off x="7314797" y="1992233"/>
            <a:ext cx="229676" cy="43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F4245F6-0365-A4D1-85EB-A04F87B013D5}"/>
              </a:ext>
            </a:extLst>
          </p:cNvPr>
          <p:cNvCxnSpPr>
            <a:cxnSpLocks/>
            <a:stCxn id="23" idx="0"/>
            <a:endCxn id="20" idx="1"/>
          </p:cNvCxnSpPr>
          <p:nvPr/>
        </p:nvCxnSpPr>
        <p:spPr>
          <a:xfrm>
            <a:off x="7314797" y="2423234"/>
            <a:ext cx="229677" cy="290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6FC30EB-E71A-540B-4455-C8CD60C73A82}"/>
              </a:ext>
            </a:extLst>
          </p:cNvPr>
          <p:cNvCxnSpPr>
            <a:cxnSpLocks/>
            <a:stCxn id="24" idx="0"/>
            <a:endCxn id="22" idx="1"/>
          </p:cNvCxnSpPr>
          <p:nvPr/>
        </p:nvCxnSpPr>
        <p:spPr>
          <a:xfrm>
            <a:off x="7315850" y="3660908"/>
            <a:ext cx="228622" cy="22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65BF50D-FEE7-AD03-ACB7-2BB93E9A309A}"/>
              </a:ext>
            </a:extLst>
          </p:cNvPr>
          <p:cNvCxnSpPr>
            <a:cxnSpLocks/>
            <a:stCxn id="24" idx="0"/>
            <a:endCxn id="21" idx="1"/>
          </p:cNvCxnSpPr>
          <p:nvPr/>
        </p:nvCxnSpPr>
        <p:spPr>
          <a:xfrm flipV="1">
            <a:off x="7315850" y="3487069"/>
            <a:ext cx="228623" cy="173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2C99A0E-CAA4-FF5B-C504-2C05D668421C}"/>
              </a:ext>
            </a:extLst>
          </p:cNvPr>
          <p:cNvCxnSpPr>
            <a:stCxn id="38" idx="3"/>
            <a:endCxn id="19" idx="1"/>
          </p:cNvCxnSpPr>
          <p:nvPr/>
        </p:nvCxnSpPr>
        <p:spPr>
          <a:xfrm>
            <a:off x="5100128" y="2823987"/>
            <a:ext cx="181573" cy="258394"/>
          </a:xfrm>
          <a:prstGeom prst="bentConnector3">
            <a:avLst>
              <a:gd name="adj1" fmla="val 336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84246B5-34CA-B3E5-E63D-83D640A4E7DF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 flipV="1">
            <a:off x="5101181" y="3376968"/>
            <a:ext cx="174056" cy="240753"/>
          </a:xfrm>
          <a:prstGeom prst="bentConnector3">
            <a:avLst>
              <a:gd name="adj1" fmla="val 363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D95AA2-8321-DF8F-CF36-6291EDF1B404}"/>
              </a:ext>
            </a:extLst>
          </p:cNvPr>
          <p:cNvCxnSpPr>
            <a:cxnSpLocks/>
          </p:cNvCxnSpPr>
          <p:nvPr/>
        </p:nvCxnSpPr>
        <p:spPr>
          <a:xfrm>
            <a:off x="6026100" y="3376968"/>
            <a:ext cx="13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D7566036-D88D-3A60-A91F-D01EEF6471FE}"/>
              </a:ext>
            </a:extLst>
          </p:cNvPr>
          <p:cNvSpPr/>
          <p:nvPr/>
        </p:nvSpPr>
        <p:spPr>
          <a:xfrm>
            <a:off x="2442703" y="1709061"/>
            <a:ext cx="1830673" cy="2483342"/>
          </a:xfrm>
          <a:prstGeom prst="can">
            <a:avLst>
              <a:gd name="adj" fmla="val 2142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511E775A-C568-91EE-6B7E-BD6788574824}"/>
              </a:ext>
            </a:extLst>
          </p:cNvPr>
          <p:cNvSpPr/>
          <p:nvPr/>
        </p:nvSpPr>
        <p:spPr>
          <a:xfrm>
            <a:off x="4427260" y="2658491"/>
            <a:ext cx="673921" cy="1142023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2415E-9C06-6EE9-6917-5C559FBC1AD7}"/>
              </a:ext>
            </a:extLst>
          </p:cNvPr>
          <p:cNvSpPr txBox="1"/>
          <p:nvPr/>
        </p:nvSpPr>
        <p:spPr>
          <a:xfrm>
            <a:off x="7544473" y="1853733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6FA54-F4DC-67EF-A97E-876EBB52645B}"/>
              </a:ext>
            </a:extLst>
          </p:cNvPr>
          <p:cNvSpPr txBox="1"/>
          <p:nvPr/>
        </p:nvSpPr>
        <p:spPr>
          <a:xfrm>
            <a:off x="2571752" y="1752980"/>
            <a:ext cx="1584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 Repository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43F49695-92D7-EB94-97CB-13B5584546A6}"/>
              </a:ext>
            </a:extLst>
          </p:cNvPr>
          <p:cNvSpPr/>
          <p:nvPr/>
        </p:nvSpPr>
        <p:spPr>
          <a:xfrm>
            <a:off x="5281701" y="2589344"/>
            <a:ext cx="736876" cy="105016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05358-04ED-F5ED-A9E0-18D81870BD05}"/>
              </a:ext>
            </a:extLst>
          </p:cNvPr>
          <p:cNvSpPr txBox="1"/>
          <p:nvPr/>
        </p:nvSpPr>
        <p:spPr>
          <a:xfrm>
            <a:off x="5281701" y="2531977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DC7CC3-923A-5C5E-852D-CEAFC69C2033}"/>
              </a:ext>
            </a:extLst>
          </p:cNvPr>
          <p:cNvSpPr txBox="1"/>
          <p:nvPr/>
        </p:nvSpPr>
        <p:spPr>
          <a:xfrm>
            <a:off x="5281701" y="2951576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foo’</a:t>
            </a:r>
            <a:r>
              <a:rPr lang="en-US" sz="1100" dirty="0"/>
              <a:t>(){…}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FB659-F8DD-8319-EFA4-1E641B46C04A}"/>
              </a:ext>
            </a:extLst>
          </p:cNvPr>
          <p:cNvSpPr txBox="1"/>
          <p:nvPr/>
        </p:nvSpPr>
        <p:spPr>
          <a:xfrm>
            <a:off x="7544474" y="2251767"/>
            <a:ext cx="1109665" cy="923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Syntax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Unsafe Cast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Memory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66CA1-8CFC-82E5-BFF6-CE671331167A}"/>
              </a:ext>
            </a:extLst>
          </p:cNvPr>
          <p:cNvSpPr txBox="1"/>
          <p:nvPr/>
        </p:nvSpPr>
        <p:spPr>
          <a:xfrm>
            <a:off x="7544473" y="3348569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7AC2D-9808-5384-5687-2A7DD8303D28}"/>
              </a:ext>
            </a:extLst>
          </p:cNvPr>
          <p:cNvSpPr txBox="1"/>
          <p:nvPr/>
        </p:nvSpPr>
        <p:spPr>
          <a:xfrm>
            <a:off x="7544472" y="3746603"/>
            <a:ext cx="1109667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BE1E489B-01E5-73E4-5CD5-FDC3E6E15DD5}"/>
              </a:ext>
            </a:extLst>
          </p:cNvPr>
          <p:cNvSpPr/>
          <p:nvPr/>
        </p:nvSpPr>
        <p:spPr>
          <a:xfrm>
            <a:off x="6298362" y="1910201"/>
            <a:ext cx="1016435" cy="1026066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F2E27813-8A86-F48C-3CF3-762F70DFB51F}"/>
              </a:ext>
            </a:extLst>
          </p:cNvPr>
          <p:cNvSpPr/>
          <p:nvPr/>
        </p:nvSpPr>
        <p:spPr>
          <a:xfrm>
            <a:off x="6298361" y="3248362"/>
            <a:ext cx="1017489" cy="82509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5CE1421-4164-60DE-C6A4-0372566E952D}"/>
              </a:ext>
            </a:extLst>
          </p:cNvPr>
          <p:cNvSpPr/>
          <p:nvPr/>
        </p:nvSpPr>
        <p:spPr>
          <a:xfrm>
            <a:off x="2546981" y="2147160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7EA403F3-EB21-C1DB-38F9-FDC6E051AC5E}"/>
              </a:ext>
            </a:extLst>
          </p:cNvPr>
          <p:cNvSpPr/>
          <p:nvPr/>
        </p:nvSpPr>
        <p:spPr>
          <a:xfrm>
            <a:off x="2602559" y="2181222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76576417-313E-7CBD-C3EA-33C6E484B327}"/>
              </a:ext>
            </a:extLst>
          </p:cNvPr>
          <p:cNvSpPr/>
          <p:nvPr/>
        </p:nvSpPr>
        <p:spPr>
          <a:xfrm>
            <a:off x="2658137" y="2215284"/>
            <a:ext cx="1520123" cy="183909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0234A-F16D-AE09-FB32-F7B1AAB2E3D9}"/>
              </a:ext>
            </a:extLst>
          </p:cNvPr>
          <p:cNvSpPr txBox="1"/>
          <p:nvPr/>
        </p:nvSpPr>
        <p:spPr>
          <a:xfrm>
            <a:off x="2658136" y="2157918"/>
            <a:ext cx="152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A424F-111F-7082-9494-E7E0CBF99170}"/>
              </a:ext>
            </a:extLst>
          </p:cNvPr>
          <p:cNvSpPr/>
          <p:nvPr/>
        </p:nvSpPr>
        <p:spPr>
          <a:xfrm>
            <a:off x="2760444" y="2811148"/>
            <a:ext cx="1295347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CCD75-B6C8-D13F-3EB9-CF74CDEE7752}"/>
              </a:ext>
            </a:extLst>
          </p:cNvPr>
          <p:cNvSpPr txBox="1"/>
          <p:nvPr/>
        </p:nvSpPr>
        <p:spPr>
          <a:xfrm>
            <a:off x="2714497" y="2808581"/>
            <a:ext cx="1351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Bug Fixing Prompt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94E33-A33C-DA8B-BBE4-3974073B0BFF}"/>
              </a:ext>
            </a:extLst>
          </p:cNvPr>
          <p:cNvSpPr/>
          <p:nvPr/>
        </p:nvSpPr>
        <p:spPr>
          <a:xfrm>
            <a:off x="2761497" y="3487070"/>
            <a:ext cx="1294055" cy="259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63793F-859C-A9E7-89B5-C24C79E46C1C}"/>
              </a:ext>
            </a:extLst>
          </p:cNvPr>
          <p:cNvSpPr txBox="1"/>
          <p:nvPr/>
        </p:nvSpPr>
        <p:spPr>
          <a:xfrm>
            <a:off x="2720980" y="3492307"/>
            <a:ext cx="1431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Function Prompt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309645D-5691-365A-CA43-495447EF22E5}"/>
              </a:ext>
            </a:extLst>
          </p:cNvPr>
          <p:cNvSpPr/>
          <p:nvPr/>
        </p:nvSpPr>
        <p:spPr>
          <a:xfrm>
            <a:off x="4425970" y="3496913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F290B4-E21C-5034-D760-98C5057E6B83}"/>
              </a:ext>
            </a:extLst>
          </p:cNvPr>
          <p:cNvSpPr/>
          <p:nvPr/>
        </p:nvSpPr>
        <p:spPr>
          <a:xfrm>
            <a:off x="4424917" y="2703179"/>
            <a:ext cx="675211" cy="241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34966-8165-C6E1-8448-43019C9BA3A2}"/>
              </a:ext>
            </a:extLst>
          </p:cNvPr>
          <p:cNvSpPr txBox="1"/>
          <p:nvPr/>
        </p:nvSpPr>
        <p:spPr>
          <a:xfrm>
            <a:off x="5275237" y="3246163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bar</a:t>
            </a:r>
            <a:r>
              <a:rPr lang="en-US" sz="1100" dirty="0"/>
              <a:t>(){…}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A1C29-A948-E348-8B2A-9FC00B503052}"/>
              </a:ext>
            </a:extLst>
          </p:cNvPr>
          <p:cNvSpPr txBox="1"/>
          <p:nvPr/>
        </p:nvSpPr>
        <p:spPr>
          <a:xfrm>
            <a:off x="6250582" y="3403006"/>
            <a:ext cx="112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Validation: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Test Suite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C175C6-1DB4-569D-0A99-0F1BD3284026}"/>
              </a:ext>
            </a:extLst>
          </p:cNvPr>
          <p:cNvSpPr txBox="1"/>
          <p:nvPr/>
        </p:nvSpPr>
        <p:spPr>
          <a:xfrm>
            <a:off x="6203416" y="1961801"/>
            <a:ext cx="12149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Verification: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Static Analyzer (Clang)</a:t>
            </a:r>
          </a:p>
        </p:txBody>
      </p:sp>
    </p:spTree>
    <p:extLst>
      <p:ext uri="{BB962C8B-B14F-4D97-AF65-F5344CB8AC3E}">
        <p14:creationId xmlns:p14="http://schemas.microsoft.com/office/powerpoint/2010/main" val="336023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C6A74876-B22B-5949-2BBC-4AE53444CD17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6018577" y="2423234"/>
            <a:ext cx="279785" cy="691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89B5C2C-F442-5E7B-6B25-CB5A7D5908AD}"/>
              </a:ext>
            </a:extLst>
          </p:cNvPr>
          <p:cNvCxnSpPr>
            <a:cxnSpLocks/>
            <a:stCxn id="17" idx="0"/>
            <a:endCxn id="24" idx="2"/>
          </p:cNvCxnSpPr>
          <p:nvPr/>
        </p:nvCxnSpPr>
        <p:spPr>
          <a:xfrm>
            <a:off x="6018577" y="3114427"/>
            <a:ext cx="279784" cy="5464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D5809-6B22-839A-2E2D-004E1111A640}"/>
              </a:ext>
            </a:extLst>
          </p:cNvPr>
          <p:cNvCxnSpPr>
            <a:cxnSpLocks/>
            <a:stCxn id="35" idx="3"/>
            <a:endCxn id="59" idx="1"/>
          </p:cNvCxnSpPr>
          <p:nvPr/>
        </p:nvCxnSpPr>
        <p:spPr>
          <a:xfrm flipV="1">
            <a:off x="4124179" y="3869677"/>
            <a:ext cx="301950" cy="4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4705D3-0141-1348-3F14-FCB5CA3AF68C}"/>
              </a:ext>
            </a:extLst>
          </p:cNvPr>
          <p:cNvCxnSpPr>
            <a:cxnSpLocks/>
            <a:stCxn id="33" idx="3"/>
            <a:endCxn id="60" idx="1"/>
          </p:cNvCxnSpPr>
          <p:nvPr/>
        </p:nvCxnSpPr>
        <p:spPr>
          <a:xfrm flipV="1">
            <a:off x="4126603" y="3428288"/>
            <a:ext cx="299525" cy="5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CF45B2B-9954-DEAD-C28C-D3D78AA5F909}"/>
              </a:ext>
            </a:extLst>
          </p:cNvPr>
          <p:cNvCxnSpPr>
            <a:cxnSpLocks/>
            <a:stCxn id="23" idx="0"/>
            <a:endCxn id="15" idx="1"/>
          </p:cNvCxnSpPr>
          <p:nvPr/>
        </p:nvCxnSpPr>
        <p:spPr>
          <a:xfrm flipV="1">
            <a:off x="7314797" y="1992233"/>
            <a:ext cx="229676" cy="431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F4245F6-0365-A4D1-85EB-A04F87B013D5}"/>
              </a:ext>
            </a:extLst>
          </p:cNvPr>
          <p:cNvCxnSpPr>
            <a:cxnSpLocks/>
            <a:stCxn id="23" idx="0"/>
            <a:endCxn id="20" idx="1"/>
          </p:cNvCxnSpPr>
          <p:nvPr/>
        </p:nvCxnSpPr>
        <p:spPr>
          <a:xfrm>
            <a:off x="7314797" y="2423234"/>
            <a:ext cx="229677" cy="2901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6FC30EB-E71A-540B-4455-C8CD60C73A82}"/>
              </a:ext>
            </a:extLst>
          </p:cNvPr>
          <p:cNvCxnSpPr>
            <a:cxnSpLocks/>
            <a:stCxn id="24" idx="0"/>
            <a:endCxn id="22" idx="1"/>
          </p:cNvCxnSpPr>
          <p:nvPr/>
        </p:nvCxnSpPr>
        <p:spPr>
          <a:xfrm>
            <a:off x="7315850" y="3660908"/>
            <a:ext cx="228622" cy="2241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65BF50D-FEE7-AD03-ACB7-2BB93E9A309A}"/>
              </a:ext>
            </a:extLst>
          </p:cNvPr>
          <p:cNvCxnSpPr>
            <a:cxnSpLocks/>
            <a:stCxn id="24" idx="0"/>
            <a:endCxn id="21" idx="1"/>
          </p:cNvCxnSpPr>
          <p:nvPr/>
        </p:nvCxnSpPr>
        <p:spPr>
          <a:xfrm flipV="1">
            <a:off x="7315850" y="3487069"/>
            <a:ext cx="228623" cy="1738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2C99A0E-CAA4-FF5B-C504-2C05D668421C}"/>
              </a:ext>
            </a:extLst>
          </p:cNvPr>
          <p:cNvCxnSpPr>
            <a:cxnSpLocks/>
            <a:stCxn id="60" idx="3"/>
            <a:endCxn id="19" idx="1"/>
          </p:cNvCxnSpPr>
          <p:nvPr/>
        </p:nvCxnSpPr>
        <p:spPr>
          <a:xfrm flipV="1">
            <a:off x="5058899" y="3082381"/>
            <a:ext cx="222802" cy="345907"/>
          </a:xfrm>
          <a:prstGeom prst="bentConnector3">
            <a:avLst>
              <a:gd name="adj1" fmla="val 218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84246B5-34CA-B3E5-E63D-83D640A4E7DF}"/>
              </a:ext>
            </a:extLst>
          </p:cNvPr>
          <p:cNvCxnSpPr>
            <a:cxnSpLocks/>
            <a:stCxn id="59" idx="3"/>
            <a:endCxn id="39" idx="1"/>
          </p:cNvCxnSpPr>
          <p:nvPr/>
        </p:nvCxnSpPr>
        <p:spPr>
          <a:xfrm flipV="1">
            <a:off x="5058900" y="3376968"/>
            <a:ext cx="216337" cy="4927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D95AA2-8321-DF8F-CF36-6291EDF1B404}"/>
              </a:ext>
            </a:extLst>
          </p:cNvPr>
          <p:cNvCxnSpPr>
            <a:cxnSpLocks/>
          </p:cNvCxnSpPr>
          <p:nvPr/>
        </p:nvCxnSpPr>
        <p:spPr>
          <a:xfrm>
            <a:off x="6026100" y="3376968"/>
            <a:ext cx="1392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n 12">
            <a:extLst>
              <a:ext uri="{FF2B5EF4-FFF2-40B4-BE49-F238E27FC236}">
                <a16:creationId xmlns:a16="http://schemas.microsoft.com/office/drawing/2014/main" id="{D7566036-D88D-3A60-A91F-D01EEF6471FE}"/>
              </a:ext>
            </a:extLst>
          </p:cNvPr>
          <p:cNvSpPr/>
          <p:nvPr/>
        </p:nvSpPr>
        <p:spPr>
          <a:xfrm>
            <a:off x="2854857" y="1840883"/>
            <a:ext cx="1109667" cy="1335665"/>
          </a:xfrm>
          <a:prstGeom prst="can">
            <a:avLst>
              <a:gd name="adj" fmla="val 145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511E775A-C568-91EE-6B7E-BD6788574824}"/>
              </a:ext>
            </a:extLst>
          </p:cNvPr>
          <p:cNvSpPr/>
          <p:nvPr/>
        </p:nvSpPr>
        <p:spPr>
          <a:xfrm>
            <a:off x="4427180" y="1910201"/>
            <a:ext cx="632772" cy="2163255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LLM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2415E-9C06-6EE9-6917-5C559FBC1AD7}"/>
              </a:ext>
            </a:extLst>
          </p:cNvPr>
          <p:cNvSpPr txBox="1"/>
          <p:nvPr/>
        </p:nvSpPr>
        <p:spPr>
          <a:xfrm>
            <a:off x="7544473" y="1853733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6FA54-F4DC-67EF-A97E-876EBB52645B}"/>
              </a:ext>
            </a:extLst>
          </p:cNvPr>
          <p:cNvSpPr txBox="1"/>
          <p:nvPr/>
        </p:nvSpPr>
        <p:spPr>
          <a:xfrm>
            <a:off x="2633201" y="1554768"/>
            <a:ext cx="1636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Github</a:t>
            </a:r>
            <a:r>
              <a:rPr lang="en-US" sz="1400" dirty="0"/>
              <a:t> Repository</a:t>
            </a: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43F49695-92D7-EB94-97CB-13B5584546A6}"/>
              </a:ext>
            </a:extLst>
          </p:cNvPr>
          <p:cNvSpPr/>
          <p:nvPr/>
        </p:nvSpPr>
        <p:spPr>
          <a:xfrm>
            <a:off x="5281701" y="2589344"/>
            <a:ext cx="736876" cy="1050166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05358-04ED-F5ED-A9E0-18D81870BD05}"/>
              </a:ext>
            </a:extLst>
          </p:cNvPr>
          <p:cNvSpPr txBox="1"/>
          <p:nvPr/>
        </p:nvSpPr>
        <p:spPr>
          <a:xfrm>
            <a:off x="5281701" y="2531977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DC7CC3-923A-5C5E-852D-CEAFC69C2033}"/>
              </a:ext>
            </a:extLst>
          </p:cNvPr>
          <p:cNvSpPr txBox="1"/>
          <p:nvPr/>
        </p:nvSpPr>
        <p:spPr>
          <a:xfrm>
            <a:off x="5281701" y="2951576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foo’</a:t>
            </a:r>
            <a:r>
              <a:rPr lang="en-US" sz="1100" dirty="0"/>
              <a:t>(){…}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FB659-F8DD-8319-EFA4-1E641B46C04A}"/>
              </a:ext>
            </a:extLst>
          </p:cNvPr>
          <p:cNvSpPr txBox="1"/>
          <p:nvPr/>
        </p:nvSpPr>
        <p:spPr>
          <a:xfrm>
            <a:off x="7544474" y="2251767"/>
            <a:ext cx="1109665" cy="92333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Syntax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Unsafe Cast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Memory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66CA1-8CFC-82E5-BFF6-CE671331167A}"/>
              </a:ext>
            </a:extLst>
          </p:cNvPr>
          <p:cNvSpPr txBox="1"/>
          <p:nvPr/>
        </p:nvSpPr>
        <p:spPr>
          <a:xfrm>
            <a:off x="7544473" y="3348569"/>
            <a:ext cx="1109667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7AC2D-9808-5384-5687-2A7DD8303D28}"/>
              </a:ext>
            </a:extLst>
          </p:cNvPr>
          <p:cNvSpPr txBox="1"/>
          <p:nvPr/>
        </p:nvSpPr>
        <p:spPr>
          <a:xfrm>
            <a:off x="7544472" y="3746603"/>
            <a:ext cx="1109667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BE1E489B-01E5-73E4-5CD5-FDC3E6E15DD5}"/>
              </a:ext>
            </a:extLst>
          </p:cNvPr>
          <p:cNvSpPr/>
          <p:nvPr/>
        </p:nvSpPr>
        <p:spPr>
          <a:xfrm>
            <a:off x="6298362" y="1910201"/>
            <a:ext cx="1016435" cy="1026066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F2E27813-8A86-F48C-3CF3-762F70DFB51F}"/>
              </a:ext>
            </a:extLst>
          </p:cNvPr>
          <p:cNvSpPr/>
          <p:nvPr/>
        </p:nvSpPr>
        <p:spPr>
          <a:xfrm>
            <a:off x="6298361" y="3248362"/>
            <a:ext cx="1017489" cy="82509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5CE1421-4164-60DE-C6A4-0372566E952D}"/>
              </a:ext>
            </a:extLst>
          </p:cNvPr>
          <p:cNvSpPr/>
          <p:nvPr/>
        </p:nvSpPr>
        <p:spPr>
          <a:xfrm>
            <a:off x="2959135" y="2062286"/>
            <a:ext cx="750611" cy="908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7EA403F3-EB21-C1DB-38F9-FDC6E051AC5E}"/>
              </a:ext>
            </a:extLst>
          </p:cNvPr>
          <p:cNvSpPr/>
          <p:nvPr/>
        </p:nvSpPr>
        <p:spPr>
          <a:xfrm>
            <a:off x="3014713" y="2096348"/>
            <a:ext cx="750611" cy="908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76576417-313E-7CBD-C3EA-33C6E484B327}"/>
              </a:ext>
            </a:extLst>
          </p:cNvPr>
          <p:cNvSpPr/>
          <p:nvPr/>
        </p:nvSpPr>
        <p:spPr>
          <a:xfrm>
            <a:off x="3070291" y="2130410"/>
            <a:ext cx="750611" cy="908115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0234A-F16D-AE09-FB32-F7B1AAB2E3D9}"/>
              </a:ext>
            </a:extLst>
          </p:cNvPr>
          <p:cNvSpPr txBox="1"/>
          <p:nvPr/>
        </p:nvSpPr>
        <p:spPr>
          <a:xfrm>
            <a:off x="2633201" y="2121883"/>
            <a:ext cx="152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A424F-111F-7082-9494-E7E0CBF99170}"/>
              </a:ext>
            </a:extLst>
          </p:cNvPr>
          <p:cNvSpPr/>
          <p:nvPr/>
        </p:nvSpPr>
        <p:spPr>
          <a:xfrm>
            <a:off x="2831256" y="3311097"/>
            <a:ext cx="1295347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CCD75-B6C8-D13F-3EB9-CF74CDEE7752}"/>
              </a:ext>
            </a:extLst>
          </p:cNvPr>
          <p:cNvSpPr txBox="1"/>
          <p:nvPr/>
        </p:nvSpPr>
        <p:spPr>
          <a:xfrm>
            <a:off x="2830124" y="3321216"/>
            <a:ext cx="1269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Bug Fixing Prompt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94E33-A33C-DA8B-BBE4-3974073B0BFF}"/>
              </a:ext>
            </a:extLst>
          </p:cNvPr>
          <p:cNvSpPr/>
          <p:nvPr/>
        </p:nvSpPr>
        <p:spPr>
          <a:xfrm>
            <a:off x="2830124" y="3743948"/>
            <a:ext cx="1294055" cy="259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63793F-859C-A9E7-89B5-C24C79E46C1C}"/>
              </a:ext>
            </a:extLst>
          </p:cNvPr>
          <p:cNvSpPr txBox="1"/>
          <p:nvPr/>
        </p:nvSpPr>
        <p:spPr>
          <a:xfrm>
            <a:off x="2789607" y="3749185"/>
            <a:ext cx="1425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Function Prompt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34966-8165-C6E1-8448-43019C9BA3A2}"/>
              </a:ext>
            </a:extLst>
          </p:cNvPr>
          <p:cNvSpPr txBox="1"/>
          <p:nvPr/>
        </p:nvSpPr>
        <p:spPr>
          <a:xfrm>
            <a:off x="5275237" y="3246163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bar</a:t>
            </a:r>
            <a:r>
              <a:rPr lang="en-US" sz="1100" dirty="0"/>
              <a:t>(){…}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A1C29-A948-E348-8B2A-9FC00B503052}"/>
              </a:ext>
            </a:extLst>
          </p:cNvPr>
          <p:cNvSpPr txBox="1"/>
          <p:nvPr/>
        </p:nvSpPr>
        <p:spPr>
          <a:xfrm>
            <a:off x="6250582" y="3403006"/>
            <a:ext cx="112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Validation: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Test Suite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C175C6-1DB4-569D-0A99-0F1BD3284026}"/>
              </a:ext>
            </a:extLst>
          </p:cNvPr>
          <p:cNvSpPr txBox="1"/>
          <p:nvPr/>
        </p:nvSpPr>
        <p:spPr>
          <a:xfrm>
            <a:off x="6203416" y="1961801"/>
            <a:ext cx="12149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Verification: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Static Analyzer (Clang)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308CC-ACC9-1D56-D808-CF55ABDA5C6F}"/>
              </a:ext>
            </a:extLst>
          </p:cNvPr>
          <p:cNvSpPr txBox="1"/>
          <p:nvPr/>
        </p:nvSpPr>
        <p:spPr>
          <a:xfrm>
            <a:off x="3021580" y="2386548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foo(){…}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2B3190F-90D4-D56C-68BC-0F2FD3DD774D}"/>
              </a:ext>
            </a:extLst>
          </p:cNvPr>
          <p:cNvSpPr/>
          <p:nvPr/>
        </p:nvSpPr>
        <p:spPr>
          <a:xfrm>
            <a:off x="4426129" y="3743948"/>
            <a:ext cx="632771" cy="251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49D918D-E5A9-3E6E-4D1B-00A6B3B338D6}"/>
              </a:ext>
            </a:extLst>
          </p:cNvPr>
          <p:cNvSpPr/>
          <p:nvPr/>
        </p:nvSpPr>
        <p:spPr>
          <a:xfrm>
            <a:off x="4426128" y="3302559"/>
            <a:ext cx="632771" cy="251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3A5A9C-F826-B0EA-3CA6-2D770C88BF7D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3964524" y="2508716"/>
            <a:ext cx="4616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1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09D0ECF-9D40-CDAD-3976-72E0ACB90122}"/>
              </a:ext>
            </a:extLst>
          </p:cNvPr>
          <p:cNvSpPr/>
          <p:nvPr/>
        </p:nvSpPr>
        <p:spPr>
          <a:xfrm>
            <a:off x="7332514" y="2248289"/>
            <a:ext cx="896112" cy="8925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C6A74876-B22B-5949-2BBC-4AE53444CD17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 flipV="1">
            <a:off x="5977792" y="2423234"/>
            <a:ext cx="173928" cy="240361"/>
          </a:xfrm>
          <a:prstGeom prst="bentConnector3">
            <a:avLst>
              <a:gd name="adj1" fmla="val 40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89B5C2C-F442-5E7B-6B25-CB5A7D5908AD}"/>
              </a:ext>
            </a:extLst>
          </p:cNvPr>
          <p:cNvCxnSpPr>
            <a:cxnSpLocks/>
            <a:stCxn id="19" idx="3"/>
            <a:endCxn id="24" idx="2"/>
          </p:cNvCxnSpPr>
          <p:nvPr/>
        </p:nvCxnSpPr>
        <p:spPr>
          <a:xfrm>
            <a:off x="5977792" y="2663595"/>
            <a:ext cx="173927" cy="997313"/>
          </a:xfrm>
          <a:prstGeom prst="bentConnector3">
            <a:avLst>
              <a:gd name="adj1" fmla="val 400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D5809-6B22-839A-2E2D-004E1111A64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556458" y="2179797"/>
            <a:ext cx="201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4705D3-0141-1348-3F14-FCB5CA3AF68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558882" y="1849149"/>
            <a:ext cx="201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CF45B2B-9954-DEAD-C28C-D3D78AA5F909}"/>
              </a:ext>
            </a:extLst>
          </p:cNvPr>
          <p:cNvCxnSpPr>
            <a:cxnSpLocks/>
            <a:stCxn id="23" idx="0"/>
            <a:endCxn id="15" idx="1"/>
          </p:cNvCxnSpPr>
          <p:nvPr/>
        </p:nvCxnSpPr>
        <p:spPr>
          <a:xfrm flipV="1">
            <a:off x="7168155" y="1992233"/>
            <a:ext cx="164358" cy="431001"/>
          </a:xfrm>
          <a:prstGeom prst="bentConnector3">
            <a:avLst>
              <a:gd name="adj1" fmla="val 31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F4245F6-0365-A4D1-85EB-A04F87B013D5}"/>
              </a:ext>
            </a:extLst>
          </p:cNvPr>
          <p:cNvCxnSpPr>
            <a:cxnSpLocks/>
            <a:stCxn id="23" idx="0"/>
            <a:endCxn id="46" idx="1"/>
          </p:cNvCxnSpPr>
          <p:nvPr/>
        </p:nvCxnSpPr>
        <p:spPr>
          <a:xfrm>
            <a:off x="7168155" y="2423234"/>
            <a:ext cx="164359" cy="271332"/>
          </a:xfrm>
          <a:prstGeom prst="bentConnector3">
            <a:avLst>
              <a:gd name="adj1" fmla="val 316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6FC30EB-E71A-540B-4455-C8CD60C73A82}"/>
              </a:ext>
            </a:extLst>
          </p:cNvPr>
          <p:cNvCxnSpPr>
            <a:cxnSpLocks/>
            <a:stCxn id="24" idx="0"/>
            <a:endCxn id="22" idx="1"/>
          </p:cNvCxnSpPr>
          <p:nvPr/>
        </p:nvCxnSpPr>
        <p:spPr>
          <a:xfrm>
            <a:off x="7169208" y="3660908"/>
            <a:ext cx="163305" cy="224195"/>
          </a:xfrm>
          <a:prstGeom prst="bentConnector3">
            <a:avLst>
              <a:gd name="adj1" fmla="val 341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65BF50D-FEE7-AD03-ACB7-2BB93E9A309A}"/>
              </a:ext>
            </a:extLst>
          </p:cNvPr>
          <p:cNvCxnSpPr>
            <a:cxnSpLocks/>
            <a:stCxn id="24" idx="0"/>
            <a:endCxn id="21" idx="1"/>
          </p:cNvCxnSpPr>
          <p:nvPr/>
        </p:nvCxnSpPr>
        <p:spPr>
          <a:xfrm flipV="1">
            <a:off x="7169208" y="3487069"/>
            <a:ext cx="163305" cy="173839"/>
          </a:xfrm>
          <a:prstGeom prst="bentConnector3">
            <a:avLst>
              <a:gd name="adj1" fmla="val 341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D95AA2-8321-DF8F-CF36-6291EDF1B404}"/>
              </a:ext>
            </a:extLst>
          </p:cNvPr>
          <p:cNvCxnSpPr>
            <a:cxnSpLocks/>
          </p:cNvCxnSpPr>
          <p:nvPr/>
        </p:nvCxnSpPr>
        <p:spPr>
          <a:xfrm flipV="1">
            <a:off x="5982107" y="3186806"/>
            <a:ext cx="72581" cy="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511E775A-C568-91EE-6B7E-BD6788574824}"/>
              </a:ext>
            </a:extLst>
          </p:cNvPr>
          <p:cNvSpPr/>
          <p:nvPr/>
        </p:nvSpPr>
        <p:spPr>
          <a:xfrm>
            <a:off x="4755864" y="1512159"/>
            <a:ext cx="305895" cy="278073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LLM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2415E-9C06-6EE9-6917-5C559FBC1AD7}"/>
              </a:ext>
            </a:extLst>
          </p:cNvPr>
          <p:cNvSpPr txBox="1"/>
          <p:nvPr/>
        </p:nvSpPr>
        <p:spPr>
          <a:xfrm>
            <a:off x="7332513" y="1853733"/>
            <a:ext cx="89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43F49695-92D7-EB94-97CB-13B5584546A6}"/>
              </a:ext>
            </a:extLst>
          </p:cNvPr>
          <p:cNvSpPr/>
          <p:nvPr/>
        </p:nvSpPr>
        <p:spPr>
          <a:xfrm>
            <a:off x="5202530" y="2202161"/>
            <a:ext cx="783890" cy="128033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05358-04ED-F5ED-A9E0-18D81870BD05}"/>
              </a:ext>
            </a:extLst>
          </p:cNvPr>
          <p:cNvSpPr txBox="1"/>
          <p:nvPr/>
        </p:nvSpPr>
        <p:spPr>
          <a:xfrm>
            <a:off x="5202530" y="2144795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DC7CC3-923A-5C5E-852D-CEAFC69C2033}"/>
              </a:ext>
            </a:extLst>
          </p:cNvPr>
          <p:cNvSpPr txBox="1"/>
          <p:nvPr/>
        </p:nvSpPr>
        <p:spPr>
          <a:xfrm>
            <a:off x="5137536" y="2448151"/>
            <a:ext cx="840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# Bug fix</a:t>
            </a:r>
          </a:p>
          <a:p>
            <a:r>
              <a:rPr lang="en-US" sz="1100" b="1" dirty="0"/>
              <a:t>foo’</a:t>
            </a:r>
            <a:r>
              <a:rPr lang="en-US" sz="1100" dirty="0"/>
              <a:t>(){…}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66CA1-8CFC-82E5-BFF6-CE671331167A}"/>
              </a:ext>
            </a:extLst>
          </p:cNvPr>
          <p:cNvSpPr txBox="1"/>
          <p:nvPr/>
        </p:nvSpPr>
        <p:spPr>
          <a:xfrm>
            <a:off x="7332513" y="3348569"/>
            <a:ext cx="89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7AC2D-9808-5384-5687-2A7DD8303D28}"/>
              </a:ext>
            </a:extLst>
          </p:cNvPr>
          <p:cNvSpPr txBox="1"/>
          <p:nvPr/>
        </p:nvSpPr>
        <p:spPr>
          <a:xfrm>
            <a:off x="7332513" y="3746603"/>
            <a:ext cx="896112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BE1E489B-01E5-73E4-5CD5-FDC3E6E15DD5}"/>
              </a:ext>
            </a:extLst>
          </p:cNvPr>
          <p:cNvSpPr/>
          <p:nvPr/>
        </p:nvSpPr>
        <p:spPr>
          <a:xfrm>
            <a:off x="6151720" y="1910201"/>
            <a:ext cx="1016435" cy="1026066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F2E27813-8A86-F48C-3CF3-762F70DFB51F}"/>
              </a:ext>
            </a:extLst>
          </p:cNvPr>
          <p:cNvSpPr/>
          <p:nvPr/>
        </p:nvSpPr>
        <p:spPr>
          <a:xfrm>
            <a:off x="6151719" y="3248362"/>
            <a:ext cx="1017489" cy="82509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5CE1421-4164-60DE-C6A4-0372566E952D}"/>
              </a:ext>
            </a:extLst>
          </p:cNvPr>
          <p:cNvSpPr/>
          <p:nvPr/>
        </p:nvSpPr>
        <p:spPr>
          <a:xfrm>
            <a:off x="3602467" y="2455546"/>
            <a:ext cx="750611" cy="81401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7EA403F3-EB21-C1DB-38F9-FDC6E051AC5E}"/>
              </a:ext>
            </a:extLst>
          </p:cNvPr>
          <p:cNvSpPr/>
          <p:nvPr/>
        </p:nvSpPr>
        <p:spPr>
          <a:xfrm>
            <a:off x="3658045" y="2489608"/>
            <a:ext cx="750611" cy="81401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76576417-313E-7CBD-C3EA-33C6E484B327}"/>
              </a:ext>
            </a:extLst>
          </p:cNvPr>
          <p:cNvSpPr/>
          <p:nvPr/>
        </p:nvSpPr>
        <p:spPr>
          <a:xfrm>
            <a:off x="3713623" y="2523670"/>
            <a:ext cx="750611" cy="81401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0234A-F16D-AE09-FB32-F7B1AAB2E3D9}"/>
              </a:ext>
            </a:extLst>
          </p:cNvPr>
          <p:cNvSpPr txBox="1"/>
          <p:nvPr/>
        </p:nvSpPr>
        <p:spPr>
          <a:xfrm>
            <a:off x="3713623" y="2515142"/>
            <a:ext cx="750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A424F-111F-7082-9494-E7E0CBF99170}"/>
              </a:ext>
            </a:extLst>
          </p:cNvPr>
          <p:cNvSpPr/>
          <p:nvPr/>
        </p:nvSpPr>
        <p:spPr>
          <a:xfrm>
            <a:off x="3263536" y="1726038"/>
            <a:ext cx="1295347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CCD75-B6C8-D13F-3EB9-CF74CDEE7752}"/>
              </a:ext>
            </a:extLst>
          </p:cNvPr>
          <p:cNvSpPr txBox="1"/>
          <p:nvPr/>
        </p:nvSpPr>
        <p:spPr>
          <a:xfrm>
            <a:off x="3262404" y="1736157"/>
            <a:ext cx="1269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Bug Fixing Prompt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94E33-A33C-DA8B-BBE4-3974073B0BFF}"/>
              </a:ext>
            </a:extLst>
          </p:cNvPr>
          <p:cNvSpPr/>
          <p:nvPr/>
        </p:nvSpPr>
        <p:spPr>
          <a:xfrm>
            <a:off x="3262404" y="2050030"/>
            <a:ext cx="1294055" cy="259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63793F-859C-A9E7-89B5-C24C79E46C1C}"/>
              </a:ext>
            </a:extLst>
          </p:cNvPr>
          <p:cNvSpPr txBox="1"/>
          <p:nvPr/>
        </p:nvSpPr>
        <p:spPr>
          <a:xfrm>
            <a:off x="3221887" y="2055267"/>
            <a:ext cx="1425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Function Prompt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34966-8165-C6E1-8448-43019C9BA3A2}"/>
              </a:ext>
            </a:extLst>
          </p:cNvPr>
          <p:cNvSpPr txBox="1"/>
          <p:nvPr/>
        </p:nvSpPr>
        <p:spPr>
          <a:xfrm>
            <a:off x="5137535" y="2943023"/>
            <a:ext cx="945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# New Func</a:t>
            </a:r>
          </a:p>
          <a:p>
            <a:r>
              <a:rPr lang="en-US" sz="1100" b="1" dirty="0"/>
              <a:t>bar</a:t>
            </a:r>
            <a:r>
              <a:rPr lang="en-US" sz="1100" dirty="0"/>
              <a:t>(){…}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A1C29-A948-E348-8B2A-9FC00B503052}"/>
              </a:ext>
            </a:extLst>
          </p:cNvPr>
          <p:cNvSpPr txBox="1"/>
          <p:nvPr/>
        </p:nvSpPr>
        <p:spPr>
          <a:xfrm>
            <a:off x="6107280" y="3405706"/>
            <a:ext cx="112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Validation: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Test Suite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C175C6-1DB4-569D-0A99-0F1BD3284026}"/>
              </a:ext>
            </a:extLst>
          </p:cNvPr>
          <p:cNvSpPr txBox="1"/>
          <p:nvPr/>
        </p:nvSpPr>
        <p:spPr>
          <a:xfrm>
            <a:off x="6063314" y="1961801"/>
            <a:ext cx="12149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Verification: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Static Analyzer (Clang)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308CC-ACC9-1D56-D808-CF55ABDA5C6F}"/>
              </a:ext>
            </a:extLst>
          </p:cNvPr>
          <p:cNvSpPr txBox="1"/>
          <p:nvPr/>
        </p:nvSpPr>
        <p:spPr>
          <a:xfrm>
            <a:off x="3664912" y="2779807"/>
            <a:ext cx="7368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foo(){…}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3A5A9C-F826-B0EA-3CA6-2D770C88BF7D}"/>
              </a:ext>
            </a:extLst>
          </p:cNvPr>
          <p:cNvCxnSpPr>
            <a:cxnSpLocks/>
            <a:stCxn id="31" idx="0"/>
            <a:endCxn id="14" idx="2"/>
          </p:cNvCxnSpPr>
          <p:nvPr/>
        </p:nvCxnSpPr>
        <p:spPr>
          <a:xfrm flipV="1">
            <a:off x="4464234" y="2902525"/>
            <a:ext cx="2916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E888FD35-3DCD-5F22-C3CA-BC67DD752644}"/>
              </a:ext>
            </a:extLst>
          </p:cNvPr>
          <p:cNvSpPr/>
          <p:nvPr/>
        </p:nvSpPr>
        <p:spPr>
          <a:xfrm>
            <a:off x="2588994" y="2604010"/>
            <a:ext cx="893116" cy="516785"/>
          </a:xfrm>
          <a:prstGeom prst="can">
            <a:avLst>
              <a:gd name="adj" fmla="val 1126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CB0A04-A48C-A68D-68C3-F02593204127}"/>
              </a:ext>
            </a:extLst>
          </p:cNvPr>
          <p:cNvSpPr txBox="1"/>
          <p:nvPr/>
        </p:nvSpPr>
        <p:spPr>
          <a:xfrm>
            <a:off x="2482571" y="2617743"/>
            <a:ext cx="1095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Github</a:t>
            </a:r>
            <a:r>
              <a:rPr lang="en-US" sz="1400" dirty="0"/>
              <a:t> Repository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86974D-5ED8-B489-634F-A3A0685096AA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4552276" y="4082522"/>
            <a:ext cx="201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402738F-D1BC-88D1-B850-67C82F0EDB3E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554700" y="3751874"/>
            <a:ext cx="201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2CBEA6A-78A6-3EBF-D3D4-03F6BC9A126F}"/>
              </a:ext>
            </a:extLst>
          </p:cNvPr>
          <p:cNvSpPr/>
          <p:nvPr/>
        </p:nvSpPr>
        <p:spPr>
          <a:xfrm>
            <a:off x="3259354" y="3628763"/>
            <a:ext cx="1295347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8F1746-8122-5AC2-BA12-BC8A6F8EDCDD}"/>
              </a:ext>
            </a:extLst>
          </p:cNvPr>
          <p:cNvSpPr txBox="1"/>
          <p:nvPr/>
        </p:nvSpPr>
        <p:spPr>
          <a:xfrm>
            <a:off x="3197839" y="3638882"/>
            <a:ext cx="12691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Bug Fixing Commit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660B845-DB14-2F95-E333-2C6781AD2B0A}"/>
              </a:ext>
            </a:extLst>
          </p:cNvPr>
          <p:cNvSpPr/>
          <p:nvPr/>
        </p:nvSpPr>
        <p:spPr>
          <a:xfrm>
            <a:off x="3258222" y="3952755"/>
            <a:ext cx="1294055" cy="259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607742-78B3-6BD2-7B8F-47D5CCA05F09}"/>
              </a:ext>
            </a:extLst>
          </p:cNvPr>
          <p:cNvSpPr txBox="1"/>
          <p:nvPr/>
        </p:nvSpPr>
        <p:spPr>
          <a:xfrm>
            <a:off x="3196140" y="3957992"/>
            <a:ext cx="1425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New Function Commit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118F96A5-BCFF-D401-D83F-2840A957CD4B}"/>
              </a:ext>
            </a:extLst>
          </p:cNvPr>
          <p:cNvSpPr/>
          <p:nvPr/>
        </p:nvSpPr>
        <p:spPr>
          <a:xfrm>
            <a:off x="3183554" y="1512159"/>
            <a:ext cx="1463538" cy="844395"/>
          </a:xfrm>
          <a:prstGeom prst="roundRect">
            <a:avLst>
              <a:gd name="adj" fmla="val 753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067F494-4F1E-D52D-0B29-0C07236C0A90}"/>
              </a:ext>
            </a:extLst>
          </p:cNvPr>
          <p:cNvSpPr txBox="1"/>
          <p:nvPr/>
        </p:nvSpPr>
        <p:spPr>
          <a:xfrm>
            <a:off x="3183555" y="1471753"/>
            <a:ext cx="144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Framework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F53BA158-20D5-CA5D-75B8-11F1B6D66CEF}"/>
              </a:ext>
            </a:extLst>
          </p:cNvPr>
          <p:cNvSpPr/>
          <p:nvPr/>
        </p:nvSpPr>
        <p:spPr>
          <a:xfrm>
            <a:off x="3179372" y="3448274"/>
            <a:ext cx="1463538" cy="844623"/>
          </a:xfrm>
          <a:prstGeom prst="roundRect">
            <a:avLst>
              <a:gd name="adj" fmla="val 753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87B784-6C2F-7185-E213-14F2DE36B026}"/>
              </a:ext>
            </a:extLst>
          </p:cNvPr>
          <p:cNvSpPr txBox="1"/>
          <p:nvPr/>
        </p:nvSpPr>
        <p:spPr>
          <a:xfrm>
            <a:off x="3179373" y="3393492"/>
            <a:ext cx="144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Evaluation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C3B6A9E5-CA32-2D40-683E-947957A04BA8}"/>
              </a:ext>
            </a:extLst>
          </p:cNvPr>
          <p:cNvCxnSpPr>
            <a:cxnSpLocks/>
            <a:stCxn id="44" idx="3"/>
            <a:endCxn id="97" idx="1"/>
          </p:cNvCxnSpPr>
          <p:nvPr/>
        </p:nvCxnSpPr>
        <p:spPr>
          <a:xfrm rot="16200000" flipH="1">
            <a:off x="2732567" y="3423780"/>
            <a:ext cx="749791" cy="1438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AB832A8-6CD2-6CEA-03E2-70C0A6555AF2}"/>
              </a:ext>
            </a:extLst>
          </p:cNvPr>
          <p:cNvCxnSpPr>
            <a:cxnSpLocks/>
            <a:stCxn id="44" idx="4"/>
            <a:endCxn id="29" idx="2"/>
          </p:cNvCxnSpPr>
          <p:nvPr/>
        </p:nvCxnSpPr>
        <p:spPr>
          <a:xfrm>
            <a:off x="3482110" y="2862403"/>
            <a:ext cx="120357" cy="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6E58AFC-617C-BDD8-A227-652EFFF4D0B6}"/>
              </a:ext>
            </a:extLst>
          </p:cNvPr>
          <p:cNvCxnSpPr>
            <a:cxnSpLocks/>
          </p:cNvCxnSpPr>
          <p:nvPr/>
        </p:nvCxnSpPr>
        <p:spPr>
          <a:xfrm>
            <a:off x="5066301" y="2663595"/>
            <a:ext cx="128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BAEBFC8-5A01-3CC0-C3D3-8B8DF1DC2A9A}"/>
              </a:ext>
            </a:extLst>
          </p:cNvPr>
          <p:cNvCxnSpPr>
            <a:cxnSpLocks/>
          </p:cNvCxnSpPr>
          <p:nvPr/>
        </p:nvCxnSpPr>
        <p:spPr>
          <a:xfrm>
            <a:off x="5066301" y="3186806"/>
            <a:ext cx="128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A99A7B-EBE7-0815-6526-D8A4995B6903}"/>
              </a:ext>
            </a:extLst>
          </p:cNvPr>
          <p:cNvSpPr txBox="1"/>
          <p:nvPr/>
        </p:nvSpPr>
        <p:spPr>
          <a:xfrm>
            <a:off x="7273945" y="2275233"/>
            <a:ext cx="11237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Syntax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Unsafe Cast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Memory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85A8D7-B615-6199-50F3-67D461D1FDF4}"/>
              </a:ext>
            </a:extLst>
          </p:cNvPr>
          <p:cNvSpPr txBox="1"/>
          <p:nvPr/>
        </p:nvSpPr>
        <p:spPr>
          <a:xfrm>
            <a:off x="7279312" y="1853732"/>
            <a:ext cx="610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E974D6-F640-D8DF-776C-A5E7DA522BE4}"/>
              </a:ext>
            </a:extLst>
          </p:cNvPr>
          <p:cNvSpPr txBox="1"/>
          <p:nvPr/>
        </p:nvSpPr>
        <p:spPr>
          <a:xfrm>
            <a:off x="7273945" y="3354363"/>
            <a:ext cx="610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4AFD39-A007-366D-D997-BC785FF4B04F}"/>
              </a:ext>
            </a:extLst>
          </p:cNvPr>
          <p:cNvSpPr txBox="1"/>
          <p:nvPr/>
        </p:nvSpPr>
        <p:spPr>
          <a:xfrm>
            <a:off x="7268002" y="3752540"/>
            <a:ext cx="610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8111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D09D0ECF-9D40-CDAD-3976-72E0ACB90122}"/>
              </a:ext>
            </a:extLst>
          </p:cNvPr>
          <p:cNvSpPr/>
          <p:nvPr/>
        </p:nvSpPr>
        <p:spPr>
          <a:xfrm>
            <a:off x="7332514" y="2248289"/>
            <a:ext cx="896112" cy="89255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Elbow Connector 1">
            <a:extLst>
              <a:ext uri="{FF2B5EF4-FFF2-40B4-BE49-F238E27FC236}">
                <a16:creationId xmlns:a16="http://schemas.microsoft.com/office/drawing/2014/main" id="{C6A74876-B22B-5949-2BBC-4AE53444CD17}"/>
              </a:ext>
            </a:extLst>
          </p:cNvPr>
          <p:cNvCxnSpPr>
            <a:cxnSpLocks/>
            <a:stCxn id="19" idx="3"/>
            <a:endCxn id="23" idx="2"/>
          </p:cNvCxnSpPr>
          <p:nvPr/>
        </p:nvCxnSpPr>
        <p:spPr>
          <a:xfrm flipV="1">
            <a:off x="5977792" y="2423234"/>
            <a:ext cx="173928" cy="240361"/>
          </a:xfrm>
          <a:prstGeom prst="bentConnector3">
            <a:avLst>
              <a:gd name="adj1" fmla="val 400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A89B5C2C-F442-5E7B-6B25-CB5A7D5908AD}"/>
              </a:ext>
            </a:extLst>
          </p:cNvPr>
          <p:cNvCxnSpPr>
            <a:cxnSpLocks/>
            <a:stCxn id="19" idx="3"/>
            <a:endCxn id="24" idx="2"/>
          </p:cNvCxnSpPr>
          <p:nvPr/>
        </p:nvCxnSpPr>
        <p:spPr>
          <a:xfrm>
            <a:off x="5977792" y="2663595"/>
            <a:ext cx="173927" cy="997313"/>
          </a:xfrm>
          <a:prstGeom prst="bentConnector3">
            <a:avLst>
              <a:gd name="adj1" fmla="val 400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2D5809-6B22-839A-2E2D-004E1111A64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565160" y="2179797"/>
            <a:ext cx="2012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4705D3-0141-1348-3F14-FCB5CA3AF68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4567738" y="1849149"/>
            <a:ext cx="201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BCF45B2B-9954-DEAD-C28C-D3D78AA5F909}"/>
              </a:ext>
            </a:extLst>
          </p:cNvPr>
          <p:cNvCxnSpPr>
            <a:cxnSpLocks/>
            <a:stCxn id="23" idx="0"/>
            <a:endCxn id="15" idx="1"/>
          </p:cNvCxnSpPr>
          <p:nvPr/>
        </p:nvCxnSpPr>
        <p:spPr>
          <a:xfrm flipV="1">
            <a:off x="7168155" y="1992233"/>
            <a:ext cx="164358" cy="431001"/>
          </a:xfrm>
          <a:prstGeom prst="bentConnector3">
            <a:avLst>
              <a:gd name="adj1" fmla="val 316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F4245F6-0365-A4D1-85EB-A04F87B013D5}"/>
              </a:ext>
            </a:extLst>
          </p:cNvPr>
          <p:cNvCxnSpPr>
            <a:cxnSpLocks/>
            <a:stCxn id="23" idx="0"/>
            <a:endCxn id="46" idx="1"/>
          </p:cNvCxnSpPr>
          <p:nvPr/>
        </p:nvCxnSpPr>
        <p:spPr>
          <a:xfrm>
            <a:off x="7168155" y="2423234"/>
            <a:ext cx="164359" cy="271332"/>
          </a:xfrm>
          <a:prstGeom prst="bentConnector3">
            <a:avLst>
              <a:gd name="adj1" fmla="val 316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86FC30EB-E71A-540B-4455-C8CD60C73A82}"/>
              </a:ext>
            </a:extLst>
          </p:cNvPr>
          <p:cNvCxnSpPr>
            <a:cxnSpLocks/>
            <a:stCxn id="24" idx="0"/>
            <a:endCxn id="22" idx="1"/>
          </p:cNvCxnSpPr>
          <p:nvPr/>
        </p:nvCxnSpPr>
        <p:spPr>
          <a:xfrm>
            <a:off x="7169208" y="3660908"/>
            <a:ext cx="163305" cy="224195"/>
          </a:xfrm>
          <a:prstGeom prst="bentConnector3">
            <a:avLst>
              <a:gd name="adj1" fmla="val 341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065BF50D-FEE7-AD03-ACB7-2BB93E9A309A}"/>
              </a:ext>
            </a:extLst>
          </p:cNvPr>
          <p:cNvCxnSpPr>
            <a:cxnSpLocks/>
            <a:stCxn id="24" idx="0"/>
            <a:endCxn id="21" idx="1"/>
          </p:cNvCxnSpPr>
          <p:nvPr/>
        </p:nvCxnSpPr>
        <p:spPr>
          <a:xfrm flipV="1">
            <a:off x="7169208" y="3487069"/>
            <a:ext cx="163305" cy="173839"/>
          </a:xfrm>
          <a:prstGeom prst="bentConnector3">
            <a:avLst>
              <a:gd name="adj1" fmla="val 3415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D95AA2-8321-DF8F-CF36-6291EDF1B404}"/>
              </a:ext>
            </a:extLst>
          </p:cNvPr>
          <p:cNvCxnSpPr>
            <a:cxnSpLocks/>
          </p:cNvCxnSpPr>
          <p:nvPr/>
        </p:nvCxnSpPr>
        <p:spPr>
          <a:xfrm flipV="1">
            <a:off x="5982107" y="3186806"/>
            <a:ext cx="72581" cy="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nip Diagonal Corner Rectangle 13">
            <a:extLst>
              <a:ext uri="{FF2B5EF4-FFF2-40B4-BE49-F238E27FC236}">
                <a16:creationId xmlns:a16="http://schemas.microsoft.com/office/drawing/2014/main" id="{511E775A-C568-91EE-6B7E-BD6788574824}"/>
              </a:ext>
            </a:extLst>
          </p:cNvPr>
          <p:cNvSpPr/>
          <p:nvPr/>
        </p:nvSpPr>
        <p:spPr>
          <a:xfrm>
            <a:off x="4755864" y="1512159"/>
            <a:ext cx="305895" cy="278073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LLM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2415E-9C06-6EE9-6917-5C559FBC1AD7}"/>
              </a:ext>
            </a:extLst>
          </p:cNvPr>
          <p:cNvSpPr txBox="1"/>
          <p:nvPr/>
        </p:nvSpPr>
        <p:spPr>
          <a:xfrm>
            <a:off x="7332513" y="1853733"/>
            <a:ext cx="89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Snip Single Corner Rectangle 16">
            <a:extLst>
              <a:ext uri="{FF2B5EF4-FFF2-40B4-BE49-F238E27FC236}">
                <a16:creationId xmlns:a16="http://schemas.microsoft.com/office/drawing/2014/main" id="{43F49695-92D7-EB94-97CB-13B5584546A6}"/>
              </a:ext>
            </a:extLst>
          </p:cNvPr>
          <p:cNvSpPr/>
          <p:nvPr/>
        </p:nvSpPr>
        <p:spPr>
          <a:xfrm>
            <a:off x="5202530" y="2202161"/>
            <a:ext cx="783890" cy="1280333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05358-04ED-F5ED-A9E0-18D81870BD05}"/>
              </a:ext>
            </a:extLst>
          </p:cNvPr>
          <p:cNvSpPr txBox="1"/>
          <p:nvPr/>
        </p:nvSpPr>
        <p:spPr>
          <a:xfrm>
            <a:off x="5202530" y="2144795"/>
            <a:ext cx="736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DC7CC3-923A-5C5E-852D-CEAFC69C2033}"/>
              </a:ext>
            </a:extLst>
          </p:cNvPr>
          <p:cNvSpPr txBox="1"/>
          <p:nvPr/>
        </p:nvSpPr>
        <p:spPr>
          <a:xfrm>
            <a:off x="5137536" y="2448151"/>
            <a:ext cx="8402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# Bug fix</a:t>
            </a:r>
          </a:p>
          <a:p>
            <a:r>
              <a:rPr lang="en-US" sz="1100" b="1" dirty="0"/>
              <a:t>foo’</a:t>
            </a:r>
            <a:r>
              <a:rPr lang="en-US" sz="1100" dirty="0"/>
              <a:t>(){…}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66CA1-8CFC-82E5-BFF6-CE671331167A}"/>
              </a:ext>
            </a:extLst>
          </p:cNvPr>
          <p:cNvSpPr txBox="1"/>
          <p:nvPr/>
        </p:nvSpPr>
        <p:spPr>
          <a:xfrm>
            <a:off x="7332513" y="3348569"/>
            <a:ext cx="89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7AC2D-9808-5384-5687-2A7DD8303D28}"/>
              </a:ext>
            </a:extLst>
          </p:cNvPr>
          <p:cNvSpPr txBox="1"/>
          <p:nvPr/>
        </p:nvSpPr>
        <p:spPr>
          <a:xfrm>
            <a:off x="7332513" y="3746603"/>
            <a:ext cx="896112" cy="2769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BE1E489B-01E5-73E4-5CD5-FDC3E6E15DD5}"/>
              </a:ext>
            </a:extLst>
          </p:cNvPr>
          <p:cNvSpPr/>
          <p:nvPr/>
        </p:nvSpPr>
        <p:spPr>
          <a:xfrm>
            <a:off x="6151720" y="1910201"/>
            <a:ext cx="1016435" cy="1026066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Snip Diagonal Corner Rectangle 23">
            <a:extLst>
              <a:ext uri="{FF2B5EF4-FFF2-40B4-BE49-F238E27FC236}">
                <a16:creationId xmlns:a16="http://schemas.microsoft.com/office/drawing/2014/main" id="{F2E27813-8A86-F48C-3CF3-762F70DFB51F}"/>
              </a:ext>
            </a:extLst>
          </p:cNvPr>
          <p:cNvSpPr/>
          <p:nvPr/>
        </p:nvSpPr>
        <p:spPr>
          <a:xfrm>
            <a:off x="6151719" y="3248362"/>
            <a:ext cx="1017489" cy="825092"/>
          </a:xfrm>
          <a:prstGeom prst="snip2Diag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5CE1421-4164-60DE-C6A4-0372566E952D}"/>
              </a:ext>
            </a:extLst>
          </p:cNvPr>
          <p:cNvSpPr/>
          <p:nvPr/>
        </p:nvSpPr>
        <p:spPr>
          <a:xfrm>
            <a:off x="3772344" y="2455546"/>
            <a:ext cx="705816" cy="81401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Snip Single Corner Rectangle 29">
            <a:extLst>
              <a:ext uri="{FF2B5EF4-FFF2-40B4-BE49-F238E27FC236}">
                <a16:creationId xmlns:a16="http://schemas.microsoft.com/office/drawing/2014/main" id="{7EA403F3-EB21-C1DB-38F9-FDC6E051AC5E}"/>
              </a:ext>
            </a:extLst>
          </p:cNvPr>
          <p:cNvSpPr/>
          <p:nvPr/>
        </p:nvSpPr>
        <p:spPr>
          <a:xfrm>
            <a:off x="3827922" y="2489608"/>
            <a:ext cx="705816" cy="81401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1" name="Snip Single Corner Rectangle 30">
            <a:extLst>
              <a:ext uri="{FF2B5EF4-FFF2-40B4-BE49-F238E27FC236}">
                <a16:creationId xmlns:a16="http://schemas.microsoft.com/office/drawing/2014/main" id="{76576417-313E-7CBD-C3EA-33C6E484B327}"/>
              </a:ext>
            </a:extLst>
          </p:cNvPr>
          <p:cNvSpPr/>
          <p:nvPr/>
        </p:nvSpPr>
        <p:spPr>
          <a:xfrm>
            <a:off x="3883500" y="2523670"/>
            <a:ext cx="705816" cy="814014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60234A-F16D-AE09-FB32-F7B1AAB2E3D9}"/>
              </a:ext>
            </a:extLst>
          </p:cNvPr>
          <p:cNvSpPr txBox="1"/>
          <p:nvPr/>
        </p:nvSpPr>
        <p:spPr>
          <a:xfrm>
            <a:off x="3883500" y="2515142"/>
            <a:ext cx="705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file.c</a:t>
            </a:r>
            <a:endParaRPr lang="en-US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EA424F-111F-7082-9494-E7E0CBF99170}"/>
              </a:ext>
            </a:extLst>
          </p:cNvPr>
          <p:cNvSpPr/>
          <p:nvPr/>
        </p:nvSpPr>
        <p:spPr>
          <a:xfrm>
            <a:off x="3007293" y="1726038"/>
            <a:ext cx="1560445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DCCD75-B6C8-D13F-3EB9-CF74CDEE7752}"/>
              </a:ext>
            </a:extLst>
          </p:cNvPr>
          <p:cNvSpPr txBox="1"/>
          <p:nvPr/>
        </p:nvSpPr>
        <p:spPr>
          <a:xfrm>
            <a:off x="2955883" y="1710279"/>
            <a:ext cx="141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Bug Fixing Prompt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694E33-A33C-DA8B-BBE4-3974073B0BFF}"/>
              </a:ext>
            </a:extLst>
          </p:cNvPr>
          <p:cNvSpPr/>
          <p:nvPr/>
        </p:nvSpPr>
        <p:spPr>
          <a:xfrm>
            <a:off x="3006270" y="2050030"/>
            <a:ext cx="1558890" cy="259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63793F-859C-A9E7-89B5-C24C79E46C1C}"/>
              </a:ext>
            </a:extLst>
          </p:cNvPr>
          <p:cNvSpPr txBox="1"/>
          <p:nvPr/>
        </p:nvSpPr>
        <p:spPr>
          <a:xfrm>
            <a:off x="2937252" y="2042328"/>
            <a:ext cx="16899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Function Prompt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334966-8165-C6E1-8448-43019C9BA3A2}"/>
              </a:ext>
            </a:extLst>
          </p:cNvPr>
          <p:cNvSpPr txBox="1"/>
          <p:nvPr/>
        </p:nvSpPr>
        <p:spPr>
          <a:xfrm>
            <a:off x="5137535" y="2943023"/>
            <a:ext cx="9451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# New Func</a:t>
            </a:r>
          </a:p>
          <a:p>
            <a:r>
              <a:rPr lang="en-US" sz="1100" b="1" dirty="0"/>
              <a:t>bar</a:t>
            </a:r>
            <a:r>
              <a:rPr lang="en-US" sz="1100" dirty="0"/>
              <a:t>(){…}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56A1C29-A948-E348-8B2A-9FC00B503052}"/>
              </a:ext>
            </a:extLst>
          </p:cNvPr>
          <p:cNvSpPr txBox="1"/>
          <p:nvPr/>
        </p:nvSpPr>
        <p:spPr>
          <a:xfrm>
            <a:off x="6107280" y="3405706"/>
            <a:ext cx="1122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Validation: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300" dirty="0">
                <a:solidFill>
                  <a:schemeClr val="bg1"/>
                </a:solidFill>
              </a:rPr>
              <a:t>Test Suite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C175C6-1DB4-569D-0A99-0F1BD3284026}"/>
              </a:ext>
            </a:extLst>
          </p:cNvPr>
          <p:cNvSpPr txBox="1"/>
          <p:nvPr/>
        </p:nvSpPr>
        <p:spPr>
          <a:xfrm>
            <a:off x="6063314" y="1961801"/>
            <a:ext cx="121494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Verification:</a:t>
            </a:r>
          </a:p>
          <a:p>
            <a:pPr algn="ctr"/>
            <a:r>
              <a:rPr lang="en-US" sz="1300" dirty="0">
                <a:solidFill>
                  <a:schemeClr val="bg1"/>
                </a:solidFill>
              </a:rPr>
              <a:t>Static Analyzer (Clang)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1308CC-ACC9-1D56-D808-CF55ABDA5C6F}"/>
              </a:ext>
            </a:extLst>
          </p:cNvPr>
          <p:cNvSpPr txBox="1"/>
          <p:nvPr/>
        </p:nvSpPr>
        <p:spPr>
          <a:xfrm>
            <a:off x="3833968" y="2779807"/>
            <a:ext cx="69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foo(){…}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A3A5A9C-F826-B0EA-3CA6-2D770C88BF7D}"/>
              </a:ext>
            </a:extLst>
          </p:cNvPr>
          <p:cNvCxnSpPr>
            <a:cxnSpLocks/>
            <a:stCxn id="31" idx="0"/>
            <a:endCxn id="14" idx="2"/>
          </p:cNvCxnSpPr>
          <p:nvPr/>
        </p:nvCxnSpPr>
        <p:spPr>
          <a:xfrm flipV="1">
            <a:off x="4589316" y="2902525"/>
            <a:ext cx="166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E888FD35-3DCD-5F22-C3CA-BC67DD752644}"/>
              </a:ext>
            </a:extLst>
          </p:cNvPr>
          <p:cNvSpPr/>
          <p:nvPr/>
        </p:nvSpPr>
        <p:spPr>
          <a:xfrm>
            <a:off x="2765832" y="2604010"/>
            <a:ext cx="893116" cy="516785"/>
          </a:xfrm>
          <a:prstGeom prst="can">
            <a:avLst>
              <a:gd name="adj" fmla="val 1126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CB0A04-A48C-A68D-68C3-F02593204127}"/>
              </a:ext>
            </a:extLst>
          </p:cNvPr>
          <p:cNvSpPr txBox="1"/>
          <p:nvPr/>
        </p:nvSpPr>
        <p:spPr>
          <a:xfrm>
            <a:off x="2664689" y="2599965"/>
            <a:ext cx="1095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Github</a:t>
            </a:r>
            <a:r>
              <a:rPr lang="en-US" sz="1400" dirty="0"/>
              <a:t> Repository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E86974D-5ED8-B489-634F-A3A0685096AA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4560977" y="4082522"/>
            <a:ext cx="2012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402738F-D1BC-88D1-B850-67C82F0EDB3E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4563556" y="3751874"/>
            <a:ext cx="201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C2CBEA6A-78A6-3EBF-D3D4-03F6BC9A126F}"/>
              </a:ext>
            </a:extLst>
          </p:cNvPr>
          <p:cNvSpPr/>
          <p:nvPr/>
        </p:nvSpPr>
        <p:spPr>
          <a:xfrm>
            <a:off x="3007297" y="3628763"/>
            <a:ext cx="1556259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8F1746-8122-5AC2-BA12-BC8A6F8EDCDD}"/>
              </a:ext>
            </a:extLst>
          </p:cNvPr>
          <p:cNvSpPr txBox="1"/>
          <p:nvPr/>
        </p:nvSpPr>
        <p:spPr>
          <a:xfrm>
            <a:off x="2941574" y="3608691"/>
            <a:ext cx="15547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Bug Fixing Commit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660B845-DB14-2F95-E333-2C6781AD2B0A}"/>
              </a:ext>
            </a:extLst>
          </p:cNvPr>
          <p:cNvSpPr/>
          <p:nvPr/>
        </p:nvSpPr>
        <p:spPr>
          <a:xfrm>
            <a:off x="3006270" y="3952755"/>
            <a:ext cx="1554707" cy="2595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7607742-78B3-6BD2-7B8F-47D5CCA05F09}"/>
              </a:ext>
            </a:extLst>
          </p:cNvPr>
          <p:cNvSpPr txBox="1"/>
          <p:nvPr/>
        </p:nvSpPr>
        <p:spPr>
          <a:xfrm>
            <a:off x="2952243" y="3945053"/>
            <a:ext cx="1817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Function Commit</a:t>
            </a: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118F96A5-BCFF-D401-D83F-2840A957CD4B}"/>
              </a:ext>
            </a:extLst>
          </p:cNvPr>
          <p:cNvSpPr/>
          <p:nvPr/>
        </p:nvSpPr>
        <p:spPr>
          <a:xfrm>
            <a:off x="2941573" y="1512159"/>
            <a:ext cx="1704157" cy="844395"/>
          </a:xfrm>
          <a:prstGeom prst="roundRect">
            <a:avLst>
              <a:gd name="adj" fmla="val 753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067F494-4F1E-D52D-0B29-0C07236C0A90}"/>
              </a:ext>
            </a:extLst>
          </p:cNvPr>
          <p:cNvSpPr txBox="1"/>
          <p:nvPr/>
        </p:nvSpPr>
        <p:spPr>
          <a:xfrm>
            <a:off x="3032595" y="1471753"/>
            <a:ext cx="14494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Framework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F53BA158-20D5-CA5D-75B8-11F1B6D66CEF}"/>
              </a:ext>
            </a:extLst>
          </p:cNvPr>
          <p:cNvSpPr/>
          <p:nvPr/>
        </p:nvSpPr>
        <p:spPr>
          <a:xfrm>
            <a:off x="2937252" y="3448274"/>
            <a:ext cx="1703868" cy="844623"/>
          </a:xfrm>
          <a:prstGeom prst="roundRect">
            <a:avLst>
              <a:gd name="adj" fmla="val 7535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987B784-6C2F-7185-E213-14F2DE36B026}"/>
              </a:ext>
            </a:extLst>
          </p:cNvPr>
          <p:cNvSpPr txBox="1"/>
          <p:nvPr/>
        </p:nvSpPr>
        <p:spPr>
          <a:xfrm>
            <a:off x="2909613" y="3401433"/>
            <a:ext cx="1725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Evaluation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AB832A8-6CD2-6CEA-03E2-70C0A6555AF2}"/>
              </a:ext>
            </a:extLst>
          </p:cNvPr>
          <p:cNvCxnSpPr>
            <a:cxnSpLocks/>
            <a:stCxn id="44" idx="4"/>
            <a:endCxn id="29" idx="2"/>
          </p:cNvCxnSpPr>
          <p:nvPr/>
        </p:nvCxnSpPr>
        <p:spPr>
          <a:xfrm>
            <a:off x="3658948" y="2862403"/>
            <a:ext cx="113396" cy="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6E58AFC-617C-BDD8-A227-652EFFF4D0B6}"/>
              </a:ext>
            </a:extLst>
          </p:cNvPr>
          <p:cNvCxnSpPr>
            <a:cxnSpLocks/>
          </p:cNvCxnSpPr>
          <p:nvPr/>
        </p:nvCxnSpPr>
        <p:spPr>
          <a:xfrm>
            <a:off x="5066301" y="2663595"/>
            <a:ext cx="128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EBAEBFC8-5A01-3CC0-C3D3-8B8DF1DC2A9A}"/>
              </a:ext>
            </a:extLst>
          </p:cNvPr>
          <p:cNvCxnSpPr>
            <a:cxnSpLocks/>
          </p:cNvCxnSpPr>
          <p:nvPr/>
        </p:nvCxnSpPr>
        <p:spPr>
          <a:xfrm>
            <a:off x="5066301" y="3186806"/>
            <a:ext cx="1280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DA99A7B-EBE7-0815-6526-D8A4995B6903}"/>
              </a:ext>
            </a:extLst>
          </p:cNvPr>
          <p:cNvSpPr txBox="1"/>
          <p:nvPr/>
        </p:nvSpPr>
        <p:spPr>
          <a:xfrm>
            <a:off x="7273945" y="2275233"/>
            <a:ext cx="112370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    Syntax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Unsafe Cast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Memory Error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…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E85A8D7-B615-6199-50F3-67D461D1FDF4}"/>
              </a:ext>
            </a:extLst>
          </p:cNvPr>
          <p:cNvSpPr txBox="1"/>
          <p:nvPr/>
        </p:nvSpPr>
        <p:spPr>
          <a:xfrm>
            <a:off x="7279312" y="1853732"/>
            <a:ext cx="610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E974D6-F640-D8DF-776C-A5E7DA522BE4}"/>
              </a:ext>
            </a:extLst>
          </p:cNvPr>
          <p:cNvSpPr txBox="1"/>
          <p:nvPr/>
        </p:nvSpPr>
        <p:spPr>
          <a:xfrm>
            <a:off x="7273945" y="3354363"/>
            <a:ext cx="610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Pass</a:t>
            </a:r>
            <a:endParaRPr 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4AFD39-A007-366D-D997-BC785FF4B04F}"/>
              </a:ext>
            </a:extLst>
          </p:cNvPr>
          <p:cNvSpPr txBox="1"/>
          <p:nvPr/>
        </p:nvSpPr>
        <p:spPr>
          <a:xfrm>
            <a:off x="7268002" y="3752540"/>
            <a:ext cx="610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Fail</a:t>
            </a:r>
            <a:endParaRPr lang="en-US" sz="1200" dirty="0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F04650BB-CA97-CA6F-224D-3B15363B66AE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211404" y="2357209"/>
            <a:ext cx="986" cy="246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9B99158A-FE8E-7DD8-D6AE-1304F518D0C2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3212390" y="3120795"/>
            <a:ext cx="0" cy="327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75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506</Words>
  <Application>Microsoft Macintosh PowerPoint</Application>
  <PresentationFormat>Widescreen</PresentationFormat>
  <Paragraphs>187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Muyeed Ahmed</dc:creator>
  <cp:lastModifiedBy>Muyeed Ahmed</cp:lastModifiedBy>
  <cp:revision>7</cp:revision>
  <dcterms:created xsi:type="dcterms:W3CDTF">2025-06-22T08:36:02Z</dcterms:created>
  <dcterms:modified xsi:type="dcterms:W3CDTF">2025-07-18T17:36:49Z</dcterms:modified>
</cp:coreProperties>
</file>