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170"/>
  </p:normalViewPr>
  <p:slideViewPr>
    <p:cSldViewPr snapToGrid="0">
      <p:cViewPr varScale="1">
        <p:scale>
          <a:sx n="118" d="100"/>
          <a:sy n="11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6BC5-D4E3-2545-9D5D-756025825D8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3E187-2E87-A84E-A563-AA0C1BDD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7745-5369-6319-D6EA-C930E502A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4447-2A08-3E48-535C-40D24E0F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94FE-E78E-002C-6FD7-DC9AEEF1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C46A-4E27-672D-E6B0-FB7B3552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817D-904C-F52D-A680-9DA81E92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7FCC-9791-6441-8150-1C91478F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5D751-57E5-5C2B-EDBD-89BAB7316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6B5E-49CC-5069-8914-9D6E3399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81BD-9683-59C7-D354-E93D0EBA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F3AE-69F8-9AE0-6EF5-F19FE8E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4B076-3593-7B64-2376-2EBD98085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48B2-D97F-D461-7113-7BE2B37E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A919-7EF0-85C8-46FF-1C18A1D0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8235-4CD1-BB31-335F-E5E354ED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770E-78C0-9BCF-0172-CEDAACCD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AC0A-D09A-CAA2-28BF-96EB6770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C40-FC2D-D9CC-7B80-CCD96CF5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F814-0383-CF2D-7B69-C48CE842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DB81-0D61-D00D-F37D-9F95470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577C-A3EC-CA50-F4C7-1EE44DA7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20F4-1894-870F-25C8-D8195E9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B09EF-6A6A-3636-BC1A-EC584304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7B26-2646-BD6F-7F7F-4BA2F729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EA43-5034-777A-7B7A-9D391C96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2BB3-267D-00C8-F1E1-0A62DAC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D622-AEBF-CBF2-6DB2-0E73CCE7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77D6-116E-A5DA-9216-AEF2C6B2B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28DB9-AE03-438E-CE76-9DE6F148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AC963-957A-E0B8-088E-3E65D071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5066-3764-E9E9-F265-C65AE0B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3DC1-C205-7E16-E964-6E36774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51FF-06BE-ED6C-E65D-3BAE9CB2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1B97-36E8-C656-FA63-B4EF8898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A01DF-F9C5-32A5-FA9B-640631E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0F1A1-AF1A-024D-D89A-59151A2E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D4FDB-7789-9FC2-13FE-8FD3ECD10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A16E0-ADAA-7C6B-233B-044C8CAC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EC4E-13D0-FFF5-5013-6E95925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AAC25-0C41-E39C-0D9A-0C668DA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4C71-26E7-ED6E-AC9B-8D1F7C8D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965B1-468A-BAA9-95F6-3EE1E311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9D43A-BB10-45F4-BA0D-FE2AC549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47B5-37AD-9366-2092-90AD6E7D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725D8-777C-A465-B4CB-2D2BE685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A83E3-1A6C-D8C6-7193-E2E78FF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256E6-40FF-8AAA-5181-6FBCD44B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E6DC-7B06-E2A1-208C-191BB00C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8827-C0FB-399E-3639-A93BEA97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B4B9-307B-1E79-E271-409D75986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A2E9D-04F2-158D-0D15-1CAF6ED4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A87BD-9254-6434-4452-1270331D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C59E3-6689-235D-1D0D-A7D9FEC3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22F-29A7-8855-E6CB-435041F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740A0-C174-DDBC-30E4-AE92F54D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FA387-33F3-441D-8775-5A54A4659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AC25-503D-C172-27B8-D657E382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7428D-DA87-0868-E6EB-D26B35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3705-9471-4929-C16F-9E7C81DA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7A372-23F9-DEBF-FBF6-BAB3B0BD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0040-0628-C778-6AE8-FECEC465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15D0-3655-22BC-343F-C3D7A30F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9D53B-E616-394C-9BC2-C4D8A383D3A5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DF47-B835-A35B-7FD8-6C141A80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64FE-1832-B84D-A6C2-C11885FDA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C03C0-A93B-4D41-BA58-CFE3BCBF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D8193E7-9BD5-FDAE-A64A-E038D95D8A0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826167" y="3167225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20C0EF-7DF2-B1D2-30D0-892A8E7DDC22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5826167" y="3858418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61250E4-0D63-CDD9-AF11-69146CAFAC00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112436" y="2629131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75A3DB3-5F44-64D7-B468-441EB5136C8D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112436" y="3060132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2C7CE04-9277-28DD-3EB0-36D0C88737F0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113489" y="4297806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57A24F7-ABAE-2C73-3962-AF032F9DBDD4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113489" y="4123967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464E6-D6BD-74F6-0DDD-F3BBD6689374}"/>
              </a:ext>
            </a:extLst>
          </p:cNvPr>
          <p:cNvCxnSpPr>
            <a:cxnSpLocks/>
          </p:cNvCxnSpPr>
          <p:nvPr/>
        </p:nvCxnSpPr>
        <p:spPr>
          <a:xfrm>
            <a:off x="5833690" y="4120959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7E24B586-50A7-A07E-790E-F2A2B9A085DD}"/>
              </a:ext>
            </a:extLst>
          </p:cNvPr>
          <p:cNvSpPr/>
          <p:nvPr/>
        </p:nvSpPr>
        <p:spPr>
          <a:xfrm>
            <a:off x="2486735" y="2345959"/>
            <a:ext cx="1584280" cy="2483342"/>
          </a:xfrm>
          <a:prstGeom prst="can">
            <a:avLst>
              <a:gd name="adj" fmla="val 2363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D1693C00-AFAA-209F-61EC-5D9BC8D51E26}"/>
              </a:ext>
            </a:extLst>
          </p:cNvPr>
          <p:cNvSpPr/>
          <p:nvPr/>
        </p:nvSpPr>
        <p:spPr>
          <a:xfrm>
            <a:off x="4224899" y="3295389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71B28-523A-4AA9-DD0E-5AF9017D8043}"/>
              </a:ext>
            </a:extLst>
          </p:cNvPr>
          <p:cNvSpPr txBox="1"/>
          <p:nvPr/>
        </p:nvSpPr>
        <p:spPr>
          <a:xfrm>
            <a:off x="7342112" y="2490631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FAD8D-631C-262B-2571-43AD9B7C4FDD}"/>
              </a:ext>
            </a:extLst>
          </p:cNvPr>
          <p:cNvSpPr txBox="1"/>
          <p:nvPr/>
        </p:nvSpPr>
        <p:spPr>
          <a:xfrm>
            <a:off x="2498305" y="236917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F9BB4FE6-82CC-4942-4617-9BEE9ECB63AF}"/>
              </a:ext>
            </a:extLst>
          </p:cNvPr>
          <p:cNvSpPr/>
          <p:nvPr/>
        </p:nvSpPr>
        <p:spPr>
          <a:xfrm>
            <a:off x="5089291" y="3333335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BA18F-F715-9247-B410-6EAB8DFB063F}"/>
              </a:ext>
            </a:extLst>
          </p:cNvPr>
          <p:cNvSpPr txBox="1"/>
          <p:nvPr/>
        </p:nvSpPr>
        <p:spPr>
          <a:xfrm>
            <a:off x="5089291" y="3275968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64B26-AAAF-4C73-8CD7-406BFD50E1C4}"/>
              </a:ext>
            </a:extLst>
          </p:cNvPr>
          <p:cNvSpPr txBox="1"/>
          <p:nvPr/>
        </p:nvSpPr>
        <p:spPr>
          <a:xfrm>
            <a:off x="5089291" y="3695567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46CAE-2DE9-4CD2-2195-F5413584FEEB}"/>
              </a:ext>
            </a:extLst>
          </p:cNvPr>
          <p:cNvSpPr txBox="1"/>
          <p:nvPr/>
        </p:nvSpPr>
        <p:spPr>
          <a:xfrm>
            <a:off x="7342113" y="2888665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8E999-34B5-B6DA-40B2-50E28DBA267F}"/>
              </a:ext>
            </a:extLst>
          </p:cNvPr>
          <p:cNvSpPr txBox="1"/>
          <p:nvPr/>
        </p:nvSpPr>
        <p:spPr>
          <a:xfrm>
            <a:off x="7342112" y="3985467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C467-B8B4-8548-71AA-240A1E5BFDCB}"/>
              </a:ext>
            </a:extLst>
          </p:cNvPr>
          <p:cNvSpPr txBox="1"/>
          <p:nvPr/>
        </p:nvSpPr>
        <p:spPr>
          <a:xfrm>
            <a:off x="7342111" y="4383501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7B59857D-2C97-DB80-D5CA-E77593542F28}"/>
              </a:ext>
            </a:extLst>
          </p:cNvPr>
          <p:cNvSpPr/>
          <p:nvPr/>
        </p:nvSpPr>
        <p:spPr>
          <a:xfrm>
            <a:off x="6096001" y="2547099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11CD2CFC-B3C9-8A2D-D5BC-7CA2CBA92F7D}"/>
              </a:ext>
            </a:extLst>
          </p:cNvPr>
          <p:cNvSpPr/>
          <p:nvPr/>
        </p:nvSpPr>
        <p:spPr>
          <a:xfrm>
            <a:off x="6096000" y="3885260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CE89D54C-73AC-CF86-8563-A0CAE0F0D947}"/>
              </a:ext>
            </a:extLst>
          </p:cNvPr>
          <p:cNvSpPr/>
          <p:nvPr/>
        </p:nvSpPr>
        <p:spPr>
          <a:xfrm>
            <a:off x="2798851" y="2771391"/>
            <a:ext cx="902744" cy="89914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31BAA961-36FD-863D-6408-12375DE65958}"/>
              </a:ext>
            </a:extLst>
          </p:cNvPr>
          <p:cNvSpPr/>
          <p:nvPr/>
        </p:nvSpPr>
        <p:spPr>
          <a:xfrm>
            <a:off x="2854429" y="2805453"/>
            <a:ext cx="902744" cy="89914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ABFB7B4B-A73F-D766-B79C-6501C3A77428}"/>
              </a:ext>
            </a:extLst>
          </p:cNvPr>
          <p:cNvSpPr/>
          <p:nvPr/>
        </p:nvSpPr>
        <p:spPr>
          <a:xfrm>
            <a:off x="2910007" y="2839515"/>
            <a:ext cx="902744" cy="89914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6C5BBA-56C6-DC7A-7E0C-40905161A08E}"/>
              </a:ext>
            </a:extLst>
          </p:cNvPr>
          <p:cNvSpPr txBox="1"/>
          <p:nvPr/>
        </p:nvSpPr>
        <p:spPr>
          <a:xfrm>
            <a:off x="2910006" y="2802212"/>
            <a:ext cx="92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66B543-C7C5-5ECE-F488-6B9EB0E6EC5C}"/>
              </a:ext>
            </a:extLst>
          </p:cNvPr>
          <p:cNvSpPr/>
          <p:nvPr/>
        </p:nvSpPr>
        <p:spPr>
          <a:xfrm>
            <a:off x="2840008" y="3941453"/>
            <a:ext cx="983126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19C99-4900-1B17-D71E-437CC356E614}"/>
              </a:ext>
            </a:extLst>
          </p:cNvPr>
          <p:cNvSpPr txBox="1"/>
          <p:nvPr/>
        </p:nvSpPr>
        <p:spPr>
          <a:xfrm>
            <a:off x="2840008" y="3938887"/>
            <a:ext cx="993172" cy="24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A427FD-88CA-E75D-25FC-FC1032471B67}"/>
              </a:ext>
            </a:extLst>
          </p:cNvPr>
          <p:cNvSpPr txBox="1"/>
          <p:nvPr/>
        </p:nvSpPr>
        <p:spPr>
          <a:xfrm>
            <a:off x="2843637" y="4215698"/>
            <a:ext cx="98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Commit Msg</a:t>
            </a:r>
          </a:p>
          <a:p>
            <a:r>
              <a:rPr lang="en-US" sz="1000" dirty="0"/>
              <a:t>Function</a:t>
            </a:r>
            <a:endParaRPr lang="en-US" sz="1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ECE489-55AB-57AD-A79D-C0DE734FDDF9}"/>
              </a:ext>
            </a:extLst>
          </p:cNvPr>
          <p:cNvCxnSpPr>
            <a:cxnSpLocks/>
          </p:cNvCxnSpPr>
          <p:nvPr/>
        </p:nvCxnSpPr>
        <p:spPr>
          <a:xfrm>
            <a:off x="2840008" y="4191971"/>
            <a:ext cx="986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053124-B812-0D8E-BE0E-A166ED275495}"/>
              </a:ext>
            </a:extLst>
          </p:cNvPr>
          <p:cNvSpPr/>
          <p:nvPr/>
        </p:nvSpPr>
        <p:spPr>
          <a:xfrm>
            <a:off x="4223609" y="4133811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770F6E-A96F-E5CF-02F2-B4733C8F88B6}"/>
              </a:ext>
            </a:extLst>
          </p:cNvPr>
          <p:cNvSpPr/>
          <p:nvPr/>
        </p:nvSpPr>
        <p:spPr>
          <a:xfrm>
            <a:off x="4222556" y="3340077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49AFF1-2715-4FCD-3BA9-20D6594C8014}"/>
              </a:ext>
            </a:extLst>
          </p:cNvPr>
          <p:cNvSpPr txBox="1"/>
          <p:nvPr/>
        </p:nvSpPr>
        <p:spPr>
          <a:xfrm>
            <a:off x="6048221" y="4039904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B678C-B953-3685-3640-24E2A8A8DC11}"/>
              </a:ext>
            </a:extLst>
          </p:cNvPr>
          <p:cNvSpPr txBox="1"/>
          <p:nvPr/>
        </p:nvSpPr>
        <p:spPr>
          <a:xfrm>
            <a:off x="6001055" y="2598699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238922B-A36B-88E4-A667-A2D9E9EA5B32}"/>
              </a:ext>
            </a:extLst>
          </p:cNvPr>
          <p:cNvCxnSpPr>
            <a:stCxn id="31" idx="0"/>
            <a:endCxn id="42" idx="1"/>
          </p:cNvCxnSpPr>
          <p:nvPr/>
        </p:nvCxnSpPr>
        <p:spPr>
          <a:xfrm>
            <a:off x="3812751" y="3289087"/>
            <a:ext cx="409805" cy="171798"/>
          </a:xfrm>
          <a:prstGeom prst="bentConnector3">
            <a:avLst>
              <a:gd name="adj1" fmla="val 739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7BA7C1D-FAF0-E755-FB10-1C525AA81D84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3826763" y="4254619"/>
            <a:ext cx="396846" cy="161134"/>
          </a:xfrm>
          <a:prstGeom prst="bentConnector3">
            <a:avLst>
              <a:gd name="adj1" fmla="val 746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D67487-F005-3DBE-DF4A-2BACCB964771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4898820" y="3858418"/>
            <a:ext cx="190471" cy="7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F4FB8-3FA8-7726-F017-829A0580E143}"/>
              </a:ext>
            </a:extLst>
          </p:cNvPr>
          <p:cNvSpPr txBox="1"/>
          <p:nvPr/>
        </p:nvSpPr>
        <p:spPr>
          <a:xfrm>
            <a:off x="2935175" y="3128651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foo(){…}</a:t>
            </a:r>
          </a:p>
        </p:txBody>
      </p:sp>
    </p:spTree>
    <p:extLst>
      <p:ext uri="{BB962C8B-B14F-4D97-AF65-F5344CB8AC3E}">
        <p14:creationId xmlns:p14="http://schemas.microsoft.com/office/powerpoint/2010/main" val="40119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57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12</cp:revision>
  <dcterms:created xsi:type="dcterms:W3CDTF">2025-06-24T01:52:37Z</dcterms:created>
  <dcterms:modified xsi:type="dcterms:W3CDTF">2025-07-11T04:58:38Z</dcterms:modified>
</cp:coreProperties>
</file>