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CD2412-33BF-174E-9BFB-FC072058772E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7E5854-22E2-6B48-A497-456478D09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function crop () { </a:t>
            </a:r>
            <a:r>
              <a:rPr lang="en-US" dirty="0" err="1"/>
              <a:t>pdfcrop</a:t>
            </a:r>
            <a:r>
              <a:rPr lang="en-US" dirty="0"/>
              <a:t> --</a:t>
            </a:r>
            <a:r>
              <a:rPr lang="en-US" dirty="0" err="1"/>
              <a:t>ini</a:t>
            </a:r>
            <a:r>
              <a:rPr lang="en-US" dirty="0"/>
              <a:t> $1 $1 &amp;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7E5854-22E2-6B48-A497-456478D097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4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E499-FA40-31A1-4F48-26665F0B1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A2BE6-6F50-003B-26E0-DD478642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4A5CC-1BD6-91E6-2C87-53BE888D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5679-9FD8-199D-99FF-2D15D971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6EF1-4FCD-250A-5457-24AF9F29A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E589A-B142-36BB-2E34-4FA6F63CC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CBE2BC-F518-94FE-A069-0CF51E29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58D5F-AAE6-6A5D-873E-FA4449F1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B9BD2-DC03-7573-A662-7E462C6D9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8FDE5-603B-ADE4-A951-987DC310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5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6AC7F-6E70-5B9F-95C4-B59901A5C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94FC1-4CCD-F6B5-07B1-196583F7F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F21A2-126B-6613-BFE8-C3D3F1A3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A62B-5648-CF31-101A-8E01EFFC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BCF83-4655-B65F-1FC3-2693B3F5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05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C532-FFEB-ECC4-6619-19BC42A3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330-551C-3CF0-DCA3-E33DECF77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3646-6FB9-A513-55AC-6552E5049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6F7E8-C425-A1B0-71C0-0BF4B677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1242-EAE3-0B22-EE62-3EE64B2D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1DCE-2691-45E9-9784-EB63E9EF6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FD77C-AA7F-F0A2-AF0A-4C6293C69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7B88-1807-B111-9B11-FE2F5BB4C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19912-93C7-1ADE-A15E-51B89CE93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4EB8D-C49D-C2C8-C3DD-9A8E19E2C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F49-D9AA-C0C5-BE24-BED92177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0B73E-1601-8161-D3AB-D7266255D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C9FC4-763E-AE9B-56C7-2BAD7DC27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98D68-7C7F-F1F0-9E52-DB66A5638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DC4F7-9601-F4B2-2543-7A99D52C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7C2DE-DBB2-1614-345E-E7E9E354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033E0-2265-BF75-9A0D-EF0E3F73B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7B0A2-CB54-3FD8-793F-EBAC4AEAC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31E6D-6C5E-B294-610F-34835E3EC9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70C38-D131-8B59-F064-A130A48AE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A511F-7F52-7549-F8EE-BF5AC1663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C0E8F4-E846-D824-9BBA-20A94C01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2F6C63-ACCE-5EFE-0AFC-FB8FACD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E6A52-66B6-DBB1-40AD-5F1171ED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9485-B905-79AE-D975-792EBCC4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1CBF8-E6D1-37C5-19A4-75360EC5C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CD7A5-130A-1E8A-A784-15838357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A6D0-6B45-0C07-0BD3-174D6242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0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7563A5-E033-CF8A-030A-93A45DA8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67C36-BF14-8A60-274A-6282D30DB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9C1F6-536B-83E4-337D-90DA794B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64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E2CE5-160D-24C6-D831-10635857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A580-1379-ED45-78B0-23F4C41D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C2366-5B71-45CE-53D6-2F80238BD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77D6F-2180-440F-AE70-D0B35C34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DF4D8-51F8-D3A4-BA2B-17F5BF77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9CEDDC-47C8-2181-D3F5-7CA3837E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17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85B7-0185-9687-C8D1-AD08D68F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344D2D-0C30-8E41-3436-DDA0415D4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6D6DD-CD6C-23BC-A328-00CF246F3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8B03-4030-050E-0988-52B392958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FFFAB-43B3-9C0A-EF32-B79C2A8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450B2-3D94-6118-A43F-FBDDEDB8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8F5B28-A12B-1D34-D2EA-51E42DB3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9F8E-705D-B6C5-F26B-F66F270F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6CE31-FD44-284B-2ED0-050FC65A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BD626-719E-6642-8185-D4E8F0C4BE28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377AB-8037-0651-EEAB-DFBB73B8EC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A371-7666-66EF-81D8-9210063A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4F6AE-6F58-C040-95FD-2A3FD274C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64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4C94-31D3-6DEB-37A5-B36C97011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>
            <a:extLst>
              <a:ext uri="{FF2B5EF4-FFF2-40B4-BE49-F238E27FC236}">
                <a16:creationId xmlns:a16="http://schemas.microsoft.com/office/drawing/2014/main" id="{4AF62446-C320-2038-552C-548C06AE5DD4}"/>
              </a:ext>
            </a:extLst>
          </p:cNvPr>
          <p:cNvSpPr/>
          <p:nvPr/>
        </p:nvSpPr>
        <p:spPr>
          <a:xfrm>
            <a:off x="1094929" y="2757373"/>
            <a:ext cx="332136" cy="27062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nip Diagonal Corner Rectangle 28">
            <a:extLst>
              <a:ext uri="{FF2B5EF4-FFF2-40B4-BE49-F238E27FC236}">
                <a16:creationId xmlns:a16="http://schemas.microsoft.com/office/drawing/2014/main" id="{193C4343-7194-5E0D-37F5-C878B8484AEF}"/>
              </a:ext>
            </a:extLst>
          </p:cNvPr>
          <p:cNvSpPr/>
          <p:nvPr/>
        </p:nvSpPr>
        <p:spPr>
          <a:xfrm>
            <a:off x="1636079" y="2554917"/>
            <a:ext cx="561761" cy="680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2" name="Snip Diagonal Corner Rectangle 31">
            <a:extLst>
              <a:ext uri="{FF2B5EF4-FFF2-40B4-BE49-F238E27FC236}">
                <a16:creationId xmlns:a16="http://schemas.microsoft.com/office/drawing/2014/main" id="{69FD174A-ACD8-707C-754E-C7BE2BCFE4B8}"/>
              </a:ext>
            </a:extLst>
          </p:cNvPr>
          <p:cNvSpPr/>
          <p:nvPr/>
        </p:nvSpPr>
        <p:spPr>
          <a:xfrm>
            <a:off x="3113080" y="2554917"/>
            <a:ext cx="603446" cy="680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475F30E-ABFE-FF39-50A9-B71095D8884F}"/>
              </a:ext>
            </a:extLst>
          </p:cNvPr>
          <p:cNvSpPr/>
          <p:nvPr/>
        </p:nvSpPr>
        <p:spPr>
          <a:xfrm>
            <a:off x="2368723" y="2694336"/>
            <a:ext cx="603446" cy="401844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8D3B4E-C09C-B9AC-A24E-98313060AD79}"/>
              </a:ext>
            </a:extLst>
          </p:cNvPr>
          <p:cNvSpPr txBox="1"/>
          <p:nvPr/>
        </p:nvSpPr>
        <p:spPr>
          <a:xfrm>
            <a:off x="2312801" y="2767551"/>
            <a:ext cx="715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</a:t>
            </a:r>
            <a:r>
              <a:rPr lang="en-US" sz="1050" baseline="-25000" dirty="0" err="1">
                <a:solidFill>
                  <a:schemeClr val="bg1"/>
                </a:solidFill>
              </a:rPr>
              <a:t>Init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183CF7-2EA8-3313-7EF5-6D3241727391}"/>
              </a:ext>
            </a:extLst>
          </p:cNvPr>
          <p:cNvSpPr txBox="1"/>
          <p:nvPr/>
        </p:nvSpPr>
        <p:spPr>
          <a:xfrm>
            <a:off x="3056109" y="2696070"/>
            <a:ext cx="7296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>
                <a:solidFill>
                  <a:schemeClr val="bg1"/>
                </a:solidFill>
              </a:rPr>
              <a:t>Gurobi</a:t>
            </a:r>
            <a:endParaRPr lang="en-US" sz="1000" dirty="0">
              <a:solidFill>
                <a:schemeClr val="bg1"/>
              </a:solidFill>
            </a:endParaRP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Optimizer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00E44598-A276-E294-C912-AB853D92FF2E}"/>
              </a:ext>
            </a:extLst>
          </p:cNvPr>
          <p:cNvSpPr/>
          <p:nvPr/>
        </p:nvSpPr>
        <p:spPr>
          <a:xfrm>
            <a:off x="3868830" y="2694336"/>
            <a:ext cx="603446" cy="401844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4C5ACB-82CA-2E87-AD70-034F3005DF27}"/>
              </a:ext>
            </a:extLst>
          </p:cNvPr>
          <p:cNvSpPr txBox="1"/>
          <p:nvPr/>
        </p:nvSpPr>
        <p:spPr>
          <a:xfrm>
            <a:off x="3812909" y="2765730"/>
            <a:ext cx="715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</a:t>
            </a:r>
            <a:r>
              <a:rPr lang="en-US" sz="1050" baseline="-25000" dirty="0" err="1">
                <a:solidFill>
                  <a:schemeClr val="bg1"/>
                </a:solidFill>
              </a:rPr>
              <a:t>G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63" name="Snip Diagonal Corner Rectangle 62">
            <a:extLst>
              <a:ext uri="{FF2B5EF4-FFF2-40B4-BE49-F238E27FC236}">
                <a16:creationId xmlns:a16="http://schemas.microsoft.com/office/drawing/2014/main" id="{660C81FF-8631-0E48-636E-49799EDB5CC2}"/>
              </a:ext>
            </a:extLst>
          </p:cNvPr>
          <p:cNvSpPr/>
          <p:nvPr/>
        </p:nvSpPr>
        <p:spPr>
          <a:xfrm>
            <a:off x="4624580" y="2554917"/>
            <a:ext cx="603446" cy="680674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38F1BB-386F-8AD7-6FAF-8C1858E788C9}"/>
              </a:ext>
            </a:extLst>
          </p:cNvPr>
          <p:cNvSpPr txBox="1"/>
          <p:nvPr/>
        </p:nvSpPr>
        <p:spPr>
          <a:xfrm>
            <a:off x="4564131" y="2715824"/>
            <a:ext cx="71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CNN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Re-Train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920AC26F-CDF3-532A-EAF6-96C328E538F7}"/>
              </a:ext>
            </a:extLst>
          </p:cNvPr>
          <p:cNvSpPr/>
          <p:nvPr/>
        </p:nvSpPr>
        <p:spPr>
          <a:xfrm>
            <a:off x="5378186" y="2694336"/>
            <a:ext cx="603446" cy="401844"/>
          </a:xfrm>
          <a:prstGeom prst="roundRect">
            <a:avLst>
              <a:gd name="adj" fmla="val 3401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888BE10-18B2-A0EB-0DBB-10BC4DE41920}"/>
              </a:ext>
            </a:extLst>
          </p:cNvPr>
          <p:cNvSpPr txBox="1"/>
          <p:nvPr/>
        </p:nvSpPr>
        <p:spPr>
          <a:xfrm>
            <a:off x="5322265" y="2765730"/>
            <a:ext cx="7152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>
                <a:solidFill>
                  <a:schemeClr val="bg1"/>
                </a:solidFill>
              </a:rPr>
              <a:t>Model</a:t>
            </a:r>
            <a:r>
              <a:rPr lang="en-US" sz="1050" baseline="-25000" dirty="0" err="1">
                <a:solidFill>
                  <a:schemeClr val="bg1"/>
                </a:solidFill>
              </a:rPr>
              <a:t>RT</a:t>
            </a:r>
            <a:endParaRPr lang="en-US" sz="1050" baseline="-25000" dirty="0">
              <a:solidFill>
                <a:schemeClr val="bg1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B1C50004-3E94-D6A6-4F55-203305CE8031}"/>
              </a:ext>
            </a:extLst>
          </p:cNvPr>
          <p:cNvSpPr txBox="1"/>
          <p:nvPr/>
        </p:nvSpPr>
        <p:spPr>
          <a:xfrm>
            <a:off x="1550187" y="2685042"/>
            <a:ext cx="71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CNN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Train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5A9783-7CFD-978C-1232-A3CE87225C56}"/>
              </a:ext>
            </a:extLst>
          </p:cNvPr>
          <p:cNvSpPr txBox="1"/>
          <p:nvPr/>
        </p:nvSpPr>
        <p:spPr>
          <a:xfrm>
            <a:off x="953164" y="2996120"/>
            <a:ext cx="623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Dataset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F0C5BA5-D038-B224-DE36-B5C23673A320}"/>
              </a:ext>
            </a:extLst>
          </p:cNvPr>
          <p:cNvCxnSpPr>
            <a:cxnSpLocks/>
            <a:stCxn id="29" idx="0"/>
            <a:endCxn id="33" idx="1"/>
          </p:cNvCxnSpPr>
          <p:nvPr/>
        </p:nvCxnSpPr>
        <p:spPr>
          <a:xfrm>
            <a:off x="2197840" y="2895254"/>
            <a:ext cx="170883" cy="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A4FE3CD-0B99-2862-95B7-3CA1B2AD17A2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2972169" y="2895254"/>
            <a:ext cx="140911" cy="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764A136C-58DB-5982-A1AC-E97E230EAB3C}"/>
              </a:ext>
            </a:extLst>
          </p:cNvPr>
          <p:cNvCxnSpPr>
            <a:cxnSpLocks/>
            <a:stCxn id="32" idx="0"/>
            <a:endCxn id="60" idx="1"/>
          </p:cNvCxnSpPr>
          <p:nvPr/>
        </p:nvCxnSpPr>
        <p:spPr>
          <a:xfrm>
            <a:off x="3716526" y="2895254"/>
            <a:ext cx="152304" cy="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9A7E611-6056-2323-17D1-63CE2E78CD81}"/>
              </a:ext>
            </a:extLst>
          </p:cNvPr>
          <p:cNvCxnSpPr>
            <a:cxnSpLocks/>
            <a:stCxn id="60" idx="3"/>
            <a:endCxn id="63" idx="2"/>
          </p:cNvCxnSpPr>
          <p:nvPr/>
        </p:nvCxnSpPr>
        <p:spPr>
          <a:xfrm flipV="1">
            <a:off x="4472276" y="2895254"/>
            <a:ext cx="152304" cy="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31A8F32-44ED-7AFB-161D-532A9AED58FE}"/>
              </a:ext>
            </a:extLst>
          </p:cNvPr>
          <p:cNvCxnSpPr>
            <a:cxnSpLocks/>
            <a:stCxn id="63" idx="0"/>
            <a:endCxn id="129" idx="1"/>
          </p:cNvCxnSpPr>
          <p:nvPr/>
        </p:nvCxnSpPr>
        <p:spPr>
          <a:xfrm>
            <a:off x="5228026" y="2895254"/>
            <a:ext cx="150160" cy="4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0961A2F4-1514-4B46-AD68-929A4D278E76}"/>
              </a:ext>
            </a:extLst>
          </p:cNvPr>
          <p:cNvCxnSpPr>
            <a:cxnSpLocks/>
            <a:stCxn id="3" idx="1"/>
            <a:endCxn id="29" idx="3"/>
          </p:cNvCxnSpPr>
          <p:nvPr/>
        </p:nvCxnSpPr>
        <p:spPr>
          <a:xfrm rot="5400000" flipH="1" flipV="1">
            <a:off x="1487750" y="2328164"/>
            <a:ext cx="202456" cy="655963"/>
          </a:xfrm>
          <a:prstGeom prst="bentConnector3">
            <a:avLst>
              <a:gd name="adj1" fmla="val 21291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551D11AF-AD3B-AD48-2260-6FECFFFF34B9}"/>
              </a:ext>
            </a:extLst>
          </p:cNvPr>
          <p:cNvCxnSpPr>
            <a:cxnSpLocks/>
            <a:stCxn id="3" idx="1"/>
            <a:endCxn id="32" idx="3"/>
          </p:cNvCxnSpPr>
          <p:nvPr/>
        </p:nvCxnSpPr>
        <p:spPr>
          <a:xfrm rot="5400000" flipH="1" flipV="1">
            <a:off x="2236672" y="1579242"/>
            <a:ext cx="202456" cy="2153806"/>
          </a:xfrm>
          <a:prstGeom prst="bentConnector3">
            <a:avLst>
              <a:gd name="adj1" fmla="val 21291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54ADDA62-0032-5E5B-619A-5B5DBA821278}"/>
              </a:ext>
            </a:extLst>
          </p:cNvPr>
          <p:cNvCxnSpPr>
            <a:cxnSpLocks/>
            <a:stCxn id="3" idx="1"/>
            <a:endCxn id="63" idx="3"/>
          </p:cNvCxnSpPr>
          <p:nvPr/>
        </p:nvCxnSpPr>
        <p:spPr>
          <a:xfrm rot="5400000" flipH="1" flipV="1">
            <a:off x="2992422" y="823492"/>
            <a:ext cx="202456" cy="3665306"/>
          </a:xfrm>
          <a:prstGeom prst="bentConnector3">
            <a:avLst>
              <a:gd name="adj1" fmla="val 212913"/>
            </a:avLst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68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Muyeed Ahmed</dc:creator>
  <cp:lastModifiedBy>Muyeed Ahmed</cp:lastModifiedBy>
  <cp:revision>3</cp:revision>
  <dcterms:created xsi:type="dcterms:W3CDTF">2025-07-05T01:16:10Z</dcterms:created>
  <dcterms:modified xsi:type="dcterms:W3CDTF">2025-07-05T01:18:45Z</dcterms:modified>
</cp:coreProperties>
</file>