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752"/>
  </p:normalViewPr>
  <p:slideViewPr>
    <p:cSldViewPr snapToGrid="0">
      <p:cViewPr varScale="1">
        <p:scale>
          <a:sx n="116" d="100"/>
          <a:sy n="116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89AB-A3DF-291B-0E54-866973FAC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10232-528E-1489-B299-2EEF27E86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80A8-6369-83E9-F47E-302C5422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8A1D-696A-3FC6-0326-80948EB7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29AB-D3C6-4811-4B58-57058024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13B7-855C-DBF4-F311-FE60A4CC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3DD43-BBD8-0798-3445-CA90E140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5834-CD0A-77CB-4F4D-C7480087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35E8-4A38-B792-1FFD-ACE9401C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DE52-BBD5-59D7-7648-C8A4B995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B6D2-6AFF-811C-7F66-54FF0EFC9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A6931-4F15-9F60-4E0E-62A0C089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4D42-7C28-B298-96BB-581368AE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6268-5451-1F21-E173-9005D86D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59BB-0487-3E23-5799-B7F76DC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0664-F5AF-F218-DAE3-F1805594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FF8D-92F8-D07C-94B3-E735C69C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CDCD-6E9B-BC97-8CCA-B35F3F30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921-40BA-1BBB-FAB7-042278DC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8095-3AA3-D5FB-4BF7-F87EB11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A28F-C5CA-47B5-2223-7DDDD757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632E8-0A10-22DC-C515-D95AB118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6FEB9-BFE2-A518-69F3-EF921252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9D4F-183E-8E23-DFDA-CD97050E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8840-8D8F-EF7C-BAEB-765FFAEB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8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E89A-B143-CE33-33CA-DD4DCF0D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5E8E-F5A4-2224-626A-3752A6BB4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BBC15-B2B1-72E6-B773-69BAE694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66E99-1D7D-398D-E00B-9538F57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BCB18-4506-28A7-D5D4-75E1C2FC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C8C3-8BDE-81DE-EC26-3FBFBBE8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543-547D-6929-BA1B-50C6BD83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3000A-1C41-4CAB-10D3-BDB8D227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D7A22-0881-2E85-E51E-41CBCDF7B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1A9F3-99B2-B865-1209-A003ECC84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14398-C186-B4AA-A82B-175B38373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42E95-BF3A-E32A-F480-50C5184E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621FA-B783-D876-B648-3B666479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720D2-1658-8BB2-D25B-D58DAA21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4F9B-5182-9D18-713E-8D3E60A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89DE5-A84E-1D8A-B337-3A289C6C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15F39-15F3-E75D-9897-3394E2B0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8CD13-D2F4-BF7F-F900-C491DE80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FDAA3-4430-D0B9-5E66-EE841365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6E671-8C3A-3C84-318C-1991CCCC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84248-AB80-2096-1C33-DA75F0BB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702B-B90A-0AB7-0CB1-F50713D0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9F58-425C-5885-496A-B0B8B0BF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CD43-8AA2-B2AB-B92D-67E19793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2C2A7-291D-F909-C8A3-E38F5640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0FB4E-AAD4-8931-41A2-1BE18FF7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D696-9AEC-C043-2A53-956A6CEC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9FAD-2D55-491D-57B7-21AFE4DE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DA26A-9C8E-6269-2C31-98F61214D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18143-16D7-E4D7-6C74-FCC6DC98F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CAA7-82B3-962C-C50D-768F3952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E1939-A90C-5317-41FE-39BDEA47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AA840-157F-2D05-0802-6E75E4EA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582E8-BF00-578C-F85D-871B748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F669-9F59-2D22-6034-C1791975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C8D7-C088-42F6-62F1-61549F3E8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32F7-85D3-9F4D-9934-45627F480D9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3614-97C9-62F7-6C3B-6FEECE9FA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D090-4567-A7CB-3B96-D87D78FDE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4EC6C-4783-5048-BD3D-87149DA6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9BD798-4993-8CE6-734F-F21D4452E235}"/>
              </a:ext>
            </a:extLst>
          </p:cNvPr>
          <p:cNvSpPr/>
          <p:nvPr/>
        </p:nvSpPr>
        <p:spPr>
          <a:xfrm>
            <a:off x="1159027" y="2408046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566EA9-EFE3-F562-F4C4-0F06498F8A52}"/>
              </a:ext>
            </a:extLst>
          </p:cNvPr>
          <p:cNvSpPr/>
          <p:nvPr/>
        </p:nvSpPr>
        <p:spPr>
          <a:xfrm>
            <a:off x="1460772" y="2006173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ECA83A-DFCD-9852-D47A-58E9F510EDCD}"/>
              </a:ext>
            </a:extLst>
          </p:cNvPr>
          <p:cNvSpPr/>
          <p:nvPr/>
        </p:nvSpPr>
        <p:spPr>
          <a:xfrm>
            <a:off x="1204747" y="1946167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992CC-20E5-3384-F7AF-D7AEAC2818D2}"/>
              </a:ext>
            </a:extLst>
          </p:cNvPr>
          <p:cNvSpPr/>
          <p:nvPr/>
        </p:nvSpPr>
        <p:spPr>
          <a:xfrm>
            <a:off x="1415052" y="226078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D72795-E68A-C46B-8222-061B80606895}"/>
              </a:ext>
            </a:extLst>
          </p:cNvPr>
          <p:cNvSpPr/>
          <p:nvPr/>
        </p:nvSpPr>
        <p:spPr>
          <a:xfrm>
            <a:off x="948023" y="2231648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8756BB-0894-94D0-9883-453F2E6B3B0F}"/>
              </a:ext>
            </a:extLst>
          </p:cNvPr>
          <p:cNvSpPr/>
          <p:nvPr/>
        </p:nvSpPr>
        <p:spPr>
          <a:xfrm>
            <a:off x="902178" y="2609960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74D41A-C706-FC39-5628-7672D44AEE86}"/>
              </a:ext>
            </a:extLst>
          </p:cNvPr>
          <p:cNvSpPr/>
          <p:nvPr/>
        </p:nvSpPr>
        <p:spPr>
          <a:xfrm>
            <a:off x="1259226" y="264137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115F2E-DF55-93BB-1A40-AFBAA34DC303}"/>
              </a:ext>
            </a:extLst>
          </p:cNvPr>
          <p:cNvSpPr/>
          <p:nvPr/>
        </p:nvSpPr>
        <p:spPr>
          <a:xfrm>
            <a:off x="1204747" y="281917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4A0F39-F7B0-C9E1-46E4-A2132CBF792D}"/>
              </a:ext>
            </a:extLst>
          </p:cNvPr>
          <p:cNvSpPr/>
          <p:nvPr/>
        </p:nvSpPr>
        <p:spPr>
          <a:xfrm>
            <a:off x="1875936" y="250894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790AA1-D23A-70CA-197C-0E992E4633AA}"/>
              </a:ext>
            </a:extLst>
          </p:cNvPr>
          <p:cNvSpPr/>
          <p:nvPr/>
        </p:nvSpPr>
        <p:spPr>
          <a:xfrm>
            <a:off x="1543764" y="2641420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F1DAD1-FB42-8CEA-4E54-E2115AAA512C}"/>
              </a:ext>
            </a:extLst>
          </p:cNvPr>
          <p:cNvSpPr/>
          <p:nvPr/>
        </p:nvSpPr>
        <p:spPr>
          <a:xfrm>
            <a:off x="2289022" y="194744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F38829-0DEB-C12E-5EDE-28C6AA962B64}"/>
              </a:ext>
            </a:extLst>
          </p:cNvPr>
          <p:cNvSpPr/>
          <p:nvPr/>
        </p:nvSpPr>
        <p:spPr>
          <a:xfrm>
            <a:off x="2095741" y="1797051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E5062E-D556-D75B-AA05-EE6D25AB9892}"/>
              </a:ext>
            </a:extLst>
          </p:cNvPr>
          <p:cNvSpPr/>
          <p:nvPr/>
        </p:nvSpPr>
        <p:spPr>
          <a:xfrm>
            <a:off x="2745351" y="236773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E792F3-331A-7A0A-A602-C1114949E6EC}"/>
              </a:ext>
            </a:extLst>
          </p:cNvPr>
          <p:cNvSpPr/>
          <p:nvPr/>
        </p:nvSpPr>
        <p:spPr>
          <a:xfrm>
            <a:off x="2495650" y="1871292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C02005-AA93-D790-A883-31EE0B194966}"/>
              </a:ext>
            </a:extLst>
          </p:cNvPr>
          <p:cNvSpPr/>
          <p:nvPr/>
        </p:nvSpPr>
        <p:spPr>
          <a:xfrm>
            <a:off x="2443055" y="2383494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89F3FB-545C-A213-1C24-659198FF5B01}"/>
              </a:ext>
            </a:extLst>
          </p:cNvPr>
          <p:cNvSpPr/>
          <p:nvPr/>
        </p:nvSpPr>
        <p:spPr>
          <a:xfrm>
            <a:off x="2541370" y="2117617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DB9C18-7396-6463-ED8E-761C591EA717}"/>
              </a:ext>
            </a:extLst>
          </p:cNvPr>
          <p:cNvSpPr/>
          <p:nvPr/>
        </p:nvSpPr>
        <p:spPr>
          <a:xfrm>
            <a:off x="2193640" y="2306673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5A05F5-D206-7DE6-3728-9B78174E9B20}"/>
              </a:ext>
            </a:extLst>
          </p:cNvPr>
          <p:cNvSpPr/>
          <p:nvPr/>
        </p:nvSpPr>
        <p:spPr>
          <a:xfrm>
            <a:off x="2844900" y="1989751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81B7F4-B7BD-E51A-D8D5-20A640369923}"/>
              </a:ext>
            </a:extLst>
          </p:cNvPr>
          <p:cNvSpPr/>
          <p:nvPr/>
        </p:nvSpPr>
        <p:spPr>
          <a:xfrm>
            <a:off x="2690297" y="1763474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E5FB23-D01E-82B0-FBA1-F1EF8746947F}"/>
              </a:ext>
            </a:extLst>
          </p:cNvPr>
          <p:cNvSpPr/>
          <p:nvPr/>
        </p:nvSpPr>
        <p:spPr>
          <a:xfrm>
            <a:off x="2598857" y="2609874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A5DEE9-AF54-D2E7-DBF4-2564B70F840D}"/>
              </a:ext>
            </a:extLst>
          </p:cNvPr>
          <p:cNvSpPr/>
          <p:nvPr/>
        </p:nvSpPr>
        <p:spPr>
          <a:xfrm>
            <a:off x="2315931" y="2599987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14BE15-ADCB-2A29-C1AB-6B1B8AC58D54}"/>
              </a:ext>
            </a:extLst>
          </p:cNvPr>
          <p:cNvSpPr/>
          <p:nvPr/>
        </p:nvSpPr>
        <p:spPr>
          <a:xfrm>
            <a:off x="2381316" y="2163337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E8093-3263-1840-5BD8-92CD8D3205A4}"/>
              </a:ext>
            </a:extLst>
          </p:cNvPr>
          <p:cNvSpPr/>
          <p:nvPr/>
        </p:nvSpPr>
        <p:spPr>
          <a:xfrm>
            <a:off x="1635204" y="2185928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E90AA6-993F-A0E7-B318-D51C4878D591}"/>
              </a:ext>
            </a:extLst>
          </p:cNvPr>
          <p:cNvSpPr/>
          <p:nvPr/>
        </p:nvSpPr>
        <p:spPr>
          <a:xfrm>
            <a:off x="1415052" y="281917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1BCD28-E4B3-6D74-31BF-4B92D5DADCBD}"/>
              </a:ext>
            </a:extLst>
          </p:cNvPr>
          <p:cNvCxnSpPr>
            <a:cxnSpLocks/>
          </p:cNvCxnSpPr>
          <p:nvPr/>
        </p:nvCxnSpPr>
        <p:spPr>
          <a:xfrm>
            <a:off x="1698073" y="1709409"/>
            <a:ext cx="653593" cy="125871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01300-70FC-57CC-0257-1751B17AFC7D}"/>
              </a:ext>
            </a:extLst>
          </p:cNvPr>
          <p:cNvSpPr/>
          <p:nvPr/>
        </p:nvSpPr>
        <p:spPr>
          <a:xfrm>
            <a:off x="762000" y="1634358"/>
            <a:ext cx="2284633" cy="1371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A49AD7-4C08-FA50-C82B-38F1BD7148E4}"/>
              </a:ext>
            </a:extLst>
          </p:cNvPr>
          <p:cNvSpPr/>
          <p:nvPr/>
        </p:nvSpPr>
        <p:spPr>
          <a:xfrm>
            <a:off x="1159027" y="388695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346972-5EA3-77C6-952D-B3B6B83EBE96}"/>
              </a:ext>
            </a:extLst>
          </p:cNvPr>
          <p:cNvSpPr/>
          <p:nvPr/>
        </p:nvSpPr>
        <p:spPr>
          <a:xfrm>
            <a:off x="1460772" y="3485082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F8E600-F8C7-515B-69B3-82EBDC007E25}"/>
              </a:ext>
            </a:extLst>
          </p:cNvPr>
          <p:cNvSpPr/>
          <p:nvPr/>
        </p:nvSpPr>
        <p:spPr>
          <a:xfrm>
            <a:off x="1204747" y="3425076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F1A271-C0C8-240E-F7A3-A3A236EBE8B0}"/>
              </a:ext>
            </a:extLst>
          </p:cNvPr>
          <p:cNvSpPr/>
          <p:nvPr/>
        </p:nvSpPr>
        <p:spPr>
          <a:xfrm>
            <a:off x="1415052" y="3739693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5C1A49-3A03-E77F-F918-143D98542A8B}"/>
              </a:ext>
            </a:extLst>
          </p:cNvPr>
          <p:cNvSpPr/>
          <p:nvPr/>
        </p:nvSpPr>
        <p:spPr>
          <a:xfrm>
            <a:off x="948023" y="3710557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BAD0EBE-E631-3AB2-1AFD-6A0A452C284A}"/>
              </a:ext>
            </a:extLst>
          </p:cNvPr>
          <p:cNvSpPr/>
          <p:nvPr/>
        </p:nvSpPr>
        <p:spPr>
          <a:xfrm>
            <a:off x="902178" y="408886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01C2A7-4589-21C9-B590-1C285718F9B3}"/>
              </a:ext>
            </a:extLst>
          </p:cNvPr>
          <p:cNvSpPr/>
          <p:nvPr/>
        </p:nvSpPr>
        <p:spPr>
          <a:xfrm>
            <a:off x="1259226" y="4120283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424D03F-10A2-A712-FAE9-F9C67A59A2A5}"/>
              </a:ext>
            </a:extLst>
          </p:cNvPr>
          <p:cNvSpPr/>
          <p:nvPr/>
        </p:nvSpPr>
        <p:spPr>
          <a:xfrm>
            <a:off x="1204747" y="4298083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DD3850-815E-B58B-3BF5-CC76119B66F6}"/>
              </a:ext>
            </a:extLst>
          </p:cNvPr>
          <p:cNvSpPr/>
          <p:nvPr/>
        </p:nvSpPr>
        <p:spPr>
          <a:xfrm>
            <a:off x="1875936" y="3987850"/>
            <a:ext cx="91440" cy="9144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4294AD-6E64-E243-4473-F4ABE3C2DC92}"/>
              </a:ext>
            </a:extLst>
          </p:cNvPr>
          <p:cNvSpPr/>
          <p:nvPr/>
        </p:nvSpPr>
        <p:spPr>
          <a:xfrm>
            <a:off x="1543764" y="412032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7D8B4B-998A-2156-28EC-632417352CC7}"/>
              </a:ext>
            </a:extLst>
          </p:cNvPr>
          <p:cNvSpPr/>
          <p:nvPr/>
        </p:nvSpPr>
        <p:spPr>
          <a:xfrm>
            <a:off x="2289022" y="3426357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34DE1E-8EC0-FD4D-2C27-5E2EEFC58541}"/>
              </a:ext>
            </a:extLst>
          </p:cNvPr>
          <p:cNvSpPr/>
          <p:nvPr/>
        </p:nvSpPr>
        <p:spPr>
          <a:xfrm>
            <a:off x="2095741" y="327596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997B45-1FFF-4346-6A2E-09C81D75E320}"/>
              </a:ext>
            </a:extLst>
          </p:cNvPr>
          <p:cNvSpPr/>
          <p:nvPr/>
        </p:nvSpPr>
        <p:spPr>
          <a:xfrm>
            <a:off x="2745351" y="384663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3FD614-389C-2448-2602-69A2B628E0B7}"/>
              </a:ext>
            </a:extLst>
          </p:cNvPr>
          <p:cNvSpPr/>
          <p:nvPr/>
        </p:nvSpPr>
        <p:spPr>
          <a:xfrm>
            <a:off x="2495650" y="3350201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1F98ED-6E37-E393-B219-EFC379F9F401}"/>
              </a:ext>
            </a:extLst>
          </p:cNvPr>
          <p:cNvSpPr/>
          <p:nvPr/>
        </p:nvSpPr>
        <p:spPr>
          <a:xfrm>
            <a:off x="2443055" y="3862403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4EB97D1-E2A4-8AD7-394E-01469D04EE24}"/>
              </a:ext>
            </a:extLst>
          </p:cNvPr>
          <p:cNvSpPr/>
          <p:nvPr/>
        </p:nvSpPr>
        <p:spPr>
          <a:xfrm>
            <a:off x="2541370" y="359652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1E47DB-51D7-19F6-25A1-C54866E9BBFF}"/>
              </a:ext>
            </a:extLst>
          </p:cNvPr>
          <p:cNvSpPr/>
          <p:nvPr/>
        </p:nvSpPr>
        <p:spPr>
          <a:xfrm>
            <a:off x="2193640" y="3785582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D08E4A-9B45-D328-A08E-B594D806066F}"/>
              </a:ext>
            </a:extLst>
          </p:cNvPr>
          <p:cNvSpPr/>
          <p:nvPr/>
        </p:nvSpPr>
        <p:spPr>
          <a:xfrm>
            <a:off x="2844900" y="346866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3019A5-500F-8E25-6B3B-2BD2D5A7F5FE}"/>
              </a:ext>
            </a:extLst>
          </p:cNvPr>
          <p:cNvSpPr/>
          <p:nvPr/>
        </p:nvSpPr>
        <p:spPr>
          <a:xfrm>
            <a:off x="2690297" y="3242383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5A9707-67EE-D2CB-8CCB-7C02FF116875}"/>
              </a:ext>
            </a:extLst>
          </p:cNvPr>
          <p:cNvSpPr/>
          <p:nvPr/>
        </p:nvSpPr>
        <p:spPr>
          <a:xfrm>
            <a:off x="2598857" y="4088783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F695A7B-FC1C-E531-A9B0-75A2D234EA36}"/>
              </a:ext>
            </a:extLst>
          </p:cNvPr>
          <p:cNvSpPr/>
          <p:nvPr/>
        </p:nvSpPr>
        <p:spPr>
          <a:xfrm>
            <a:off x="2315931" y="407889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59BA173-4C31-E2B2-DFC7-ADFAD0BB0139}"/>
              </a:ext>
            </a:extLst>
          </p:cNvPr>
          <p:cNvSpPr/>
          <p:nvPr/>
        </p:nvSpPr>
        <p:spPr>
          <a:xfrm>
            <a:off x="2381316" y="364224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5B8A145-111C-3DB0-83DF-DD614DC63016}"/>
              </a:ext>
            </a:extLst>
          </p:cNvPr>
          <p:cNvSpPr/>
          <p:nvPr/>
        </p:nvSpPr>
        <p:spPr>
          <a:xfrm>
            <a:off x="1635204" y="3664837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E669166-855A-6820-1C52-50EF920BA76E}"/>
              </a:ext>
            </a:extLst>
          </p:cNvPr>
          <p:cNvSpPr/>
          <p:nvPr/>
        </p:nvSpPr>
        <p:spPr>
          <a:xfrm>
            <a:off x="1415052" y="4298083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01DB73-B373-43C2-740A-16BF9A9941BA}"/>
              </a:ext>
            </a:extLst>
          </p:cNvPr>
          <p:cNvSpPr/>
          <p:nvPr/>
        </p:nvSpPr>
        <p:spPr>
          <a:xfrm>
            <a:off x="762000" y="3113267"/>
            <a:ext cx="2284633" cy="1371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9BDC6A0-EE74-D68E-7D19-3F1EF0F7B407}"/>
              </a:ext>
            </a:extLst>
          </p:cNvPr>
          <p:cNvSpPr/>
          <p:nvPr/>
        </p:nvSpPr>
        <p:spPr>
          <a:xfrm>
            <a:off x="3669924" y="241035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F818658-1D32-5EFE-3CCF-6CEA62C7B25E}"/>
              </a:ext>
            </a:extLst>
          </p:cNvPr>
          <p:cNvSpPr/>
          <p:nvPr/>
        </p:nvSpPr>
        <p:spPr>
          <a:xfrm>
            <a:off x="3971669" y="2008486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CF8A33D3-3B23-17B7-6BEE-25243C5B96B6}"/>
              </a:ext>
            </a:extLst>
          </p:cNvPr>
          <p:cNvSpPr/>
          <p:nvPr/>
        </p:nvSpPr>
        <p:spPr>
          <a:xfrm>
            <a:off x="3715644" y="1948480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6F0623A-E464-C157-B8BC-1BAF7C6D5CE0}"/>
              </a:ext>
            </a:extLst>
          </p:cNvPr>
          <p:cNvSpPr/>
          <p:nvPr/>
        </p:nvSpPr>
        <p:spPr>
          <a:xfrm>
            <a:off x="3925949" y="2263097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27386F2-E9C0-6D57-31D1-8DAE2AB469F8}"/>
              </a:ext>
            </a:extLst>
          </p:cNvPr>
          <p:cNvSpPr/>
          <p:nvPr/>
        </p:nvSpPr>
        <p:spPr>
          <a:xfrm>
            <a:off x="3458920" y="223396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AD2F0A2-E995-83DF-FAD7-6AC2E2FCF782}"/>
              </a:ext>
            </a:extLst>
          </p:cNvPr>
          <p:cNvSpPr/>
          <p:nvPr/>
        </p:nvSpPr>
        <p:spPr>
          <a:xfrm>
            <a:off x="3413075" y="2612273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F777296-7FD1-F1C8-B6C6-5C241F5006BC}"/>
              </a:ext>
            </a:extLst>
          </p:cNvPr>
          <p:cNvSpPr/>
          <p:nvPr/>
        </p:nvSpPr>
        <p:spPr>
          <a:xfrm>
            <a:off x="3770123" y="2643687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AC66536-B5CA-5EB7-EE4E-5F09C2E3C56A}"/>
              </a:ext>
            </a:extLst>
          </p:cNvPr>
          <p:cNvSpPr/>
          <p:nvPr/>
        </p:nvSpPr>
        <p:spPr>
          <a:xfrm>
            <a:off x="3715644" y="2821487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FA6954FC-4E4A-0012-BAA3-80BC4A0F8613}"/>
              </a:ext>
            </a:extLst>
          </p:cNvPr>
          <p:cNvSpPr/>
          <p:nvPr/>
        </p:nvSpPr>
        <p:spPr>
          <a:xfrm>
            <a:off x="4386833" y="251125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A7F606E-BE64-B4D8-5B9A-D95430424C4E}"/>
              </a:ext>
            </a:extLst>
          </p:cNvPr>
          <p:cNvSpPr/>
          <p:nvPr/>
        </p:nvSpPr>
        <p:spPr>
          <a:xfrm>
            <a:off x="4054661" y="2643733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F4190B1-D1F7-06AD-8848-46BAEE5337EF}"/>
              </a:ext>
            </a:extLst>
          </p:cNvPr>
          <p:cNvSpPr/>
          <p:nvPr/>
        </p:nvSpPr>
        <p:spPr>
          <a:xfrm>
            <a:off x="4799919" y="1949761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E2896B8-228C-EB42-13F1-79C764AC23A8}"/>
              </a:ext>
            </a:extLst>
          </p:cNvPr>
          <p:cNvSpPr/>
          <p:nvPr/>
        </p:nvSpPr>
        <p:spPr>
          <a:xfrm>
            <a:off x="4606638" y="1799364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0ABAC38-CF21-2535-72C5-6020512B21B9}"/>
              </a:ext>
            </a:extLst>
          </p:cNvPr>
          <p:cNvSpPr/>
          <p:nvPr/>
        </p:nvSpPr>
        <p:spPr>
          <a:xfrm>
            <a:off x="5256248" y="2370043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7671AF0-A01A-C8CA-3493-D3F9EEEAAEDD}"/>
              </a:ext>
            </a:extLst>
          </p:cNvPr>
          <p:cNvSpPr/>
          <p:nvPr/>
        </p:nvSpPr>
        <p:spPr>
          <a:xfrm>
            <a:off x="5006547" y="1873605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0020A7F7-BC16-7396-69BE-B8B7BDE4A3B1}"/>
              </a:ext>
            </a:extLst>
          </p:cNvPr>
          <p:cNvSpPr/>
          <p:nvPr/>
        </p:nvSpPr>
        <p:spPr>
          <a:xfrm>
            <a:off x="4953952" y="2385807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DEE97E0-9A12-26C6-A2BA-19C9DC877E7B}"/>
              </a:ext>
            </a:extLst>
          </p:cNvPr>
          <p:cNvSpPr/>
          <p:nvPr/>
        </p:nvSpPr>
        <p:spPr>
          <a:xfrm>
            <a:off x="5052267" y="211993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1D301BD-B210-C23E-3449-3B76B0B308C3}"/>
              </a:ext>
            </a:extLst>
          </p:cNvPr>
          <p:cNvSpPr/>
          <p:nvPr/>
        </p:nvSpPr>
        <p:spPr>
          <a:xfrm>
            <a:off x="4704537" y="230898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C6E1C78-6F19-8B51-38D5-E0E1EAA1F301}"/>
              </a:ext>
            </a:extLst>
          </p:cNvPr>
          <p:cNvSpPr/>
          <p:nvPr/>
        </p:nvSpPr>
        <p:spPr>
          <a:xfrm>
            <a:off x="5355797" y="1992064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14B1535-C424-3BFC-175A-BEB44E9D071B}"/>
              </a:ext>
            </a:extLst>
          </p:cNvPr>
          <p:cNvSpPr/>
          <p:nvPr/>
        </p:nvSpPr>
        <p:spPr>
          <a:xfrm>
            <a:off x="5201194" y="1765787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4D354B9-8A17-ADA6-BF58-A724CE7677FD}"/>
              </a:ext>
            </a:extLst>
          </p:cNvPr>
          <p:cNvSpPr/>
          <p:nvPr/>
        </p:nvSpPr>
        <p:spPr>
          <a:xfrm>
            <a:off x="5109754" y="2612187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BDD8D02-AFA2-19AD-DBFE-C44B2DD53958}"/>
              </a:ext>
            </a:extLst>
          </p:cNvPr>
          <p:cNvSpPr/>
          <p:nvPr/>
        </p:nvSpPr>
        <p:spPr>
          <a:xfrm>
            <a:off x="4826828" y="260230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8DDA837-D94B-EA96-8217-63B2C297B88E}"/>
              </a:ext>
            </a:extLst>
          </p:cNvPr>
          <p:cNvSpPr/>
          <p:nvPr/>
        </p:nvSpPr>
        <p:spPr>
          <a:xfrm>
            <a:off x="4892213" y="216565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2525B55-6285-42BE-3799-ADE6F8F7C276}"/>
              </a:ext>
            </a:extLst>
          </p:cNvPr>
          <p:cNvSpPr/>
          <p:nvPr/>
        </p:nvSpPr>
        <p:spPr>
          <a:xfrm>
            <a:off x="4146101" y="218824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004EE4C-C27D-1EE2-93B5-79C257E83C7D}"/>
              </a:ext>
            </a:extLst>
          </p:cNvPr>
          <p:cNvSpPr/>
          <p:nvPr/>
        </p:nvSpPr>
        <p:spPr>
          <a:xfrm>
            <a:off x="3925949" y="2821487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38F95-E5FE-0A50-5AD4-B6264C55BEDF}"/>
              </a:ext>
            </a:extLst>
          </p:cNvPr>
          <p:cNvCxnSpPr>
            <a:cxnSpLocks/>
          </p:cNvCxnSpPr>
          <p:nvPr/>
        </p:nvCxnSpPr>
        <p:spPr>
          <a:xfrm>
            <a:off x="4208970" y="1711722"/>
            <a:ext cx="653593" cy="125871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22DB3C5-C898-DE0D-A54C-B1E695D69BE4}"/>
              </a:ext>
            </a:extLst>
          </p:cNvPr>
          <p:cNvSpPr/>
          <p:nvPr/>
        </p:nvSpPr>
        <p:spPr>
          <a:xfrm>
            <a:off x="3272897" y="1636671"/>
            <a:ext cx="2284633" cy="1371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46274BD-D6CD-1762-D83D-6D59B6B8E642}"/>
              </a:ext>
            </a:extLst>
          </p:cNvPr>
          <p:cNvSpPr/>
          <p:nvPr/>
        </p:nvSpPr>
        <p:spPr>
          <a:xfrm>
            <a:off x="3669924" y="3889268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2D35A2C-314A-BCAB-1E05-45987B9938D5}"/>
              </a:ext>
            </a:extLst>
          </p:cNvPr>
          <p:cNvSpPr/>
          <p:nvPr/>
        </p:nvSpPr>
        <p:spPr>
          <a:xfrm>
            <a:off x="3971669" y="348739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29F21A4-D00B-60AC-A018-FE9443A25754}"/>
              </a:ext>
            </a:extLst>
          </p:cNvPr>
          <p:cNvSpPr/>
          <p:nvPr/>
        </p:nvSpPr>
        <p:spPr>
          <a:xfrm>
            <a:off x="3715644" y="342738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9DDE785-AF01-30C8-8451-78283EDCA585}"/>
              </a:ext>
            </a:extLst>
          </p:cNvPr>
          <p:cNvSpPr/>
          <p:nvPr/>
        </p:nvSpPr>
        <p:spPr>
          <a:xfrm>
            <a:off x="3925949" y="3742006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DE928FB-8ED8-44F0-D2C0-14ADD0E178D1}"/>
              </a:ext>
            </a:extLst>
          </p:cNvPr>
          <p:cNvSpPr/>
          <p:nvPr/>
        </p:nvSpPr>
        <p:spPr>
          <a:xfrm>
            <a:off x="3458920" y="3712870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139CFAF9-EF2B-9C10-51C9-EC932FC15652}"/>
              </a:ext>
            </a:extLst>
          </p:cNvPr>
          <p:cNvSpPr/>
          <p:nvPr/>
        </p:nvSpPr>
        <p:spPr>
          <a:xfrm>
            <a:off x="3413075" y="4091182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19113F3-75D6-E2AC-2402-5D2A298B8E11}"/>
              </a:ext>
            </a:extLst>
          </p:cNvPr>
          <p:cNvSpPr/>
          <p:nvPr/>
        </p:nvSpPr>
        <p:spPr>
          <a:xfrm>
            <a:off x="3770123" y="4122596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7ADB695-B561-D60D-EF04-113AC56E419D}"/>
              </a:ext>
            </a:extLst>
          </p:cNvPr>
          <p:cNvSpPr/>
          <p:nvPr/>
        </p:nvSpPr>
        <p:spPr>
          <a:xfrm>
            <a:off x="3715644" y="4300396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C9D0A0D-F1F8-ADAB-47C8-46AB479D4CBE}"/>
              </a:ext>
            </a:extLst>
          </p:cNvPr>
          <p:cNvSpPr/>
          <p:nvPr/>
        </p:nvSpPr>
        <p:spPr>
          <a:xfrm>
            <a:off x="4386833" y="3990163"/>
            <a:ext cx="91440" cy="91440"/>
          </a:xfrm>
          <a:prstGeom prst="ellipse">
            <a:avLst/>
          </a:prstGeom>
          <a:solidFill>
            <a:srgbClr val="00206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ACA7F260-7440-1F49-1FA8-61FBA283D110}"/>
              </a:ext>
            </a:extLst>
          </p:cNvPr>
          <p:cNvSpPr/>
          <p:nvPr/>
        </p:nvSpPr>
        <p:spPr>
          <a:xfrm>
            <a:off x="4054661" y="4122642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B8573F4-64AF-C748-AE93-6B63F4AA6497}"/>
              </a:ext>
            </a:extLst>
          </p:cNvPr>
          <p:cNvSpPr/>
          <p:nvPr/>
        </p:nvSpPr>
        <p:spPr>
          <a:xfrm>
            <a:off x="4799919" y="342867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9B3AC44B-AB8C-B540-FE85-DB3B60E31DDA}"/>
              </a:ext>
            </a:extLst>
          </p:cNvPr>
          <p:cNvSpPr/>
          <p:nvPr/>
        </p:nvSpPr>
        <p:spPr>
          <a:xfrm>
            <a:off x="4606638" y="3278273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B1AF7D8-4EBC-2EC3-F455-1E416F20B461}"/>
              </a:ext>
            </a:extLst>
          </p:cNvPr>
          <p:cNvSpPr/>
          <p:nvPr/>
        </p:nvSpPr>
        <p:spPr>
          <a:xfrm>
            <a:off x="5256248" y="3848952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03BC3DF-AE04-A2F3-CCF4-97664F4BA6D9}"/>
              </a:ext>
            </a:extLst>
          </p:cNvPr>
          <p:cNvSpPr/>
          <p:nvPr/>
        </p:nvSpPr>
        <p:spPr>
          <a:xfrm>
            <a:off x="5006547" y="3352514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980AB2A-0215-15D8-77B9-4C69743F1CD8}"/>
              </a:ext>
            </a:extLst>
          </p:cNvPr>
          <p:cNvSpPr/>
          <p:nvPr/>
        </p:nvSpPr>
        <p:spPr>
          <a:xfrm>
            <a:off x="4953952" y="386471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703E05C-8559-CE09-FF9B-ED0BCE8D2062}"/>
              </a:ext>
            </a:extLst>
          </p:cNvPr>
          <p:cNvSpPr/>
          <p:nvPr/>
        </p:nvSpPr>
        <p:spPr>
          <a:xfrm>
            <a:off x="5052267" y="359883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058A29A-633E-9F8B-F040-049947012FE1}"/>
              </a:ext>
            </a:extLst>
          </p:cNvPr>
          <p:cNvSpPr/>
          <p:nvPr/>
        </p:nvSpPr>
        <p:spPr>
          <a:xfrm>
            <a:off x="4704537" y="3787895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18965B9E-508B-F7C9-B443-19BD4213A800}"/>
              </a:ext>
            </a:extLst>
          </p:cNvPr>
          <p:cNvSpPr/>
          <p:nvPr/>
        </p:nvSpPr>
        <p:spPr>
          <a:xfrm>
            <a:off x="5355797" y="3470973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74CC6E8D-812D-99C4-E38C-B60046628CD7}"/>
              </a:ext>
            </a:extLst>
          </p:cNvPr>
          <p:cNvSpPr/>
          <p:nvPr/>
        </p:nvSpPr>
        <p:spPr>
          <a:xfrm>
            <a:off x="5201194" y="324469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37EA2DB-3E13-9FFA-18C1-763122E2A3E7}"/>
              </a:ext>
            </a:extLst>
          </p:cNvPr>
          <p:cNvSpPr/>
          <p:nvPr/>
        </p:nvSpPr>
        <p:spPr>
          <a:xfrm>
            <a:off x="5109754" y="409109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356C2493-8BB7-16F8-5DE5-BE687923B89D}"/>
              </a:ext>
            </a:extLst>
          </p:cNvPr>
          <p:cNvSpPr/>
          <p:nvPr/>
        </p:nvSpPr>
        <p:spPr>
          <a:xfrm>
            <a:off x="4826828" y="408120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17C5D8F7-1BE1-0D9F-002E-5C3F5C94D2AE}"/>
              </a:ext>
            </a:extLst>
          </p:cNvPr>
          <p:cNvSpPr/>
          <p:nvPr/>
        </p:nvSpPr>
        <p:spPr>
          <a:xfrm>
            <a:off x="4892213" y="364455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64A2123-DE6E-6A8B-7BC5-BFC051E34185}"/>
              </a:ext>
            </a:extLst>
          </p:cNvPr>
          <p:cNvSpPr/>
          <p:nvPr/>
        </p:nvSpPr>
        <p:spPr>
          <a:xfrm>
            <a:off x="4146101" y="3667150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C8E29CAF-894E-745C-74F2-3641873ABE67}"/>
              </a:ext>
            </a:extLst>
          </p:cNvPr>
          <p:cNvSpPr/>
          <p:nvPr/>
        </p:nvSpPr>
        <p:spPr>
          <a:xfrm>
            <a:off x="3925949" y="4300396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DB69688-C770-865E-00CB-62F4B994781F}"/>
              </a:ext>
            </a:extLst>
          </p:cNvPr>
          <p:cNvSpPr/>
          <p:nvPr/>
        </p:nvSpPr>
        <p:spPr>
          <a:xfrm>
            <a:off x="3272897" y="3115580"/>
            <a:ext cx="2284633" cy="1371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21458DD-23C6-8115-F7F1-3E8B13BA1076}"/>
              </a:ext>
            </a:extLst>
          </p:cNvPr>
          <p:cNvSpPr/>
          <p:nvPr/>
        </p:nvSpPr>
        <p:spPr>
          <a:xfrm>
            <a:off x="1819283" y="2799483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86DDCC90-F9EB-A93C-AADF-208E4BD0A350}"/>
              </a:ext>
            </a:extLst>
          </p:cNvPr>
          <p:cNvSpPr/>
          <p:nvPr/>
        </p:nvSpPr>
        <p:spPr>
          <a:xfrm>
            <a:off x="1819283" y="4278392"/>
            <a:ext cx="91440" cy="91440"/>
          </a:xfrm>
          <a:prstGeom prst="ellipse">
            <a:avLst/>
          </a:prstGeom>
          <a:solidFill>
            <a:srgbClr val="00206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C8C8EB2-9E52-2CB2-60E7-32D9818E0739}"/>
              </a:ext>
            </a:extLst>
          </p:cNvPr>
          <p:cNvSpPr/>
          <p:nvPr/>
        </p:nvSpPr>
        <p:spPr>
          <a:xfrm>
            <a:off x="4330180" y="2801796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906A880E-6B16-62CB-989F-DF1F8E5F943F}"/>
              </a:ext>
            </a:extLst>
          </p:cNvPr>
          <p:cNvSpPr/>
          <p:nvPr/>
        </p:nvSpPr>
        <p:spPr>
          <a:xfrm>
            <a:off x="4330180" y="4280705"/>
            <a:ext cx="91440" cy="91440"/>
          </a:xfrm>
          <a:prstGeom prst="ellipse">
            <a:avLst/>
          </a:prstGeom>
          <a:solidFill>
            <a:srgbClr val="00206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A49481ED-7895-E454-55DC-1604BAE3DD2E}"/>
              </a:ext>
            </a:extLst>
          </p:cNvPr>
          <p:cNvSpPr/>
          <p:nvPr/>
        </p:nvSpPr>
        <p:spPr>
          <a:xfrm>
            <a:off x="2066144" y="198890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F46BA93C-18F4-133F-67A9-5FBE13DA6664}"/>
              </a:ext>
            </a:extLst>
          </p:cNvPr>
          <p:cNvSpPr/>
          <p:nvPr/>
        </p:nvSpPr>
        <p:spPr>
          <a:xfrm>
            <a:off x="2066144" y="346780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CD7D8F4C-1F59-23E6-DBD3-878DD09FF92D}"/>
              </a:ext>
            </a:extLst>
          </p:cNvPr>
          <p:cNvSpPr/>
          <p:nvPr/>
        </p:nvSpPr>
        <p:spPr>
          <a:xfrm>
            <a:off x="4577041" y="1991213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8823A918-387E-CE9A-027F-25F5FE347923}"/>
              </a:ext>
            </a:extLst>
          </p:cNvPr>
          <p:cNvSpPr/>
          <p:nvPr/>
        </p:nvSpPr>
        <p:spPr>
          <a:xfrm>
            <a:off x="4577041" y="3470122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95CC655-BFCB-507C-AD34-C64D845CBCE1}"/>
              </a:ext>
            </a:extLst>
          </p:cNvPr>
          <p:cNvSpPr/>
          <p:nvPr/>
        </p:nvSpPr>
        <p:spPr>
          <a:xfrm>
            <a:off x="3327591" y="3144019"/>
            <a:ext cx="2117558" cy="1285082"/>
          </a:xfrm>
          <a:custGeom>
            <a:avLst/>
            <a:gdLst>
              <a:gd name="connsiteX0" fmla="*/ 2117558 w 2117558"/>
              <a:gd name="connsiteY0" fmla="*/ 59819 h 1285082"/>
              <a:gd name="connsiteX1" fmla="*/ 1320036 w 2117558"/>
              <a:gd name="connsiteY1" fmla="*/ 32318 h 1285082"/>
              <a:gd name="connsiteX2" fmla="*/ 1210033 w 2117558"/>
              <a:gd name="connsiteY2" fmla="*/ 451704 h 1285082"/>
              <a:gd name="connsiteX3" fmla="*/ 1347537 w 2117558"/>
              <a:gd name="connsiteY3" fmla="*/ 575458 h 1285082"/>
              <a:gd name="connsiteX4" fmla="*/ 1196283 w 2117558"/>
              <a:gd name="connsiteY4" fmla="*/ 898592 h 1285082"/>
              <a:gd name="connsiteX5" fmla="*/ 1148156 w 2117558"/>
              <a:gd name="connsiteY5" fmla="*/ 1235476 h 1285082"/>
              <a:gd name="connsiteX6" fmla="*/ 0 w 2117558"/>
              <a:gd name="connsiteY6" fmla="*/ 1276727 h 12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558" h="1285082">
                <a:moveTo>
                  <a:pt x="2117558" y="59819"/>
                </a:moveTo>
                <a:cubicBezTo>
                  <a:pt x="1794424" y="13411"/>
                  <a:pt x="1471290" y="-32996"/>
                  <a:pt x="1320036" y="32318"/>
                </a:cubicBezTo>
                <a:cubicBezTo>
                  <a:pt x="1168782" y="97632"/>
                  <a:pt x="1205450" y="361181"/>
                  <a:pt x="1210033" y="451704"/>
                </a:cubicBezTo>
                <a:cubicBezTo>
                  <a:pt x="1214616" y="542227"/>
                  <a:pt x="1349829" y="500977"/>
                  <a:pt x="1347537" y="575458"/>
                </a:cubicBezTo>
                <a:cubicBezTo>
                  <a:pt x="1345245" y="649939"/>
                  <a:pt x="1229513" y="788589"/>
                  <a:pt x="1196283" y="898592"/>
                </a:cubicBezTo>
                <a:cubicBezTo>
                  <a:pt x="1163053" y="1008595"/>
                  <a:pt x="1347536" y="1172454"/>
                  <a:pt x="1148156" y="1235476"/>
                </a:cubicBezTo>
                <a:cubicBezTo>
                  <a:pt x="948776" y="1298498"/>
                  <a:pt x="474388" y="1287612"/>
                  <a:pt x="0" y="127672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4422B6EA-D2DA-84B5-C270-E41D9EAC7D2D}"/>
              </a:ext>
            </a:extLst>
          </p:cNvPr>
          <p:cNvSpPr/>
          <p:nvPr/>
        </p:nvSpPr>
        <p:spPr>
          <a:xfrm>
            <a:off x="1806793" y="3162586"/>
            <a:ext cx="365766" cy="1258160"/>
          </a:xfrm>
          <a:custGeom>
            <a:avLst/>
            <a:gdLst>
              <a:gd name="connsiteX0" fmla="*/ 63258 w 365766"/>
              <a:gd name="connsiteY0" fmla="*/ 0 h 1258160"/>
              <a:gd name="connsiteX1" fmla="*/ 22006 w 365766"/>
              <a:gd name="connsiteY1" fmla="*/ 845648 h 1258160"/>
              <a:gd name="connsiteX2" fmla="*/ 365766 w 365766"/>
              <a:gd name="connsiteY2" fmla="*/ 1258160 h 125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6" h="1258160">
                <a:moveTo>
                  <a:pt x="63258" y="0"/>
                </a:moveTo>
                <a:cubicBezTo>
                  <a:pt x="17423" y="317977"/>
                  <a:pt x="-28412" y="635955"/>
                  <a:pt x="22006" y="845648"/>
                </a:cubicBezTo>
                <a:cubicBezTo>
                  <a:pt x="72424" y="1055341"/>
                  <a:pt x="219095" y="1156750"/>
                  <a:pt x="365766" y="1258160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Muyeed Ahmed</dc:creator>
  <cp:lastModifiedBy>Muyeed Ahmed</cp:lastModifiedBy>
  <cp:revision>5</cp:revision>
  <dcterms:created xsi:type="dcterms:W3CDTF">2025-07-04T23:36:48Z</dcterms:created>
  <dcterms:modified xsi:type="dcterms:W3CDTF">2025-07-05T06:41:26Z</dcterms:modified>
</cp:coreProperties>
</file>