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21BED-BB52-4F27-837D-5991EFCCE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9F2BA1-6508-4A94-A2E9-FD088B9F4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06735-EEA7-4B85-8FB4-FABE58E4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9FDD-94D1-4838-BECA-8267E5120D5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E8A7C-1CFA-4804-915A-9349F7D0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1CBC8-EAAF-495F-90D5-EA2B93DD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7A12-5A36-4FA5-8166-8F58CD456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93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0B0BA-9106-4280-801D-796F460E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1AEE26-C44E-465C-A51D-EECFD9D79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106FF-7363-4ABF-8783-58ABD59B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9FDD-94D1-4838-BECA-8267E5120D5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DD422-9BFE-419F-806F-116A2BA7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63E51-5F2F-4F8F-A45E-23198529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7A12-5A36-4FA5-8166-8F58CD456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489D8A-851A-4D07-B191-DB0B45E75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DE87EA-8437-44C9-BCF0-930B4556F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243F6-7005-442E-926E-1CA50B39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9FDD-94D1-4838-BECA-8267E5120D5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4564F-A849-46B6-B1ED-04689FDB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A3516-59C8-480D-8D09-B810BCC1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7A12-5A36-4FA5-8166-8F58CD456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1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274CF-1A8D-464D-8C86-0193D295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A600-6103-4A04-A1DC-F31D9B04E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63762-C818-470C-8184-D4B0B647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9FDD-94D1-4838-BECA-8267E5120D5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3A969-251C-4CA5-9FD6-5E20E8FD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4EA24-5CE7-46D0-AC81-71528175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7A12-5A36-4FA5-8166-8F58CD456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3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0DA57-9095-4DF1-9E1D-2C9189DB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5800F-EF1A-4BCE-9F7D-18820B5E6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93FE2-BF1C-477E-8FC2-FB1D4E42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9FDD-94D1-4838-BECA-8267E5120D5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6B658-5C0C-4E34-9B9D-E8152C6C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2A7CE-3664-4560-A6B8-EE95A89D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7A12-5A36-4FA5-8166-8F58CD456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94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239E0-9043-4C33-89BA-0A986CF9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9A621-B825-4868-ACFD-E74A1E37D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AA902-029A-4BC6-BE87-3A558EED2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22DC61-37B6-4C84-8E7A-C51D5286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9FDD-94D1-4838-BECA-8267E5120D5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80F3B-0CDD-4DDA-8381-83533A62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06D2D-83B6-48E0-8872-3E6FCEBB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7A12-5A36-4FA5-8166-8F58CD456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0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70D10-FEFE-467B-9FA6-66A448F5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C2671D-AEA8-40AE-8726-C147D5BCC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B05562-61F7-417D-BE97-34D4FD413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80F686-C1D5-4272-BD08-639D4778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9950EB-7A48-47E8-8994-80DA3D4DA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A0128D-F46E-4C31-9A7E-5EC6769C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9FDD-94D1-4838-BECA-8267E5120D5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73C283-20F8-4E7F-A991-F510C8DF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1D26D4-C55B-4157-80F5-AE868216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7A12-5A36-4FA5-8166-8F58CD456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5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38816-244A-452C-8E74-80F4A3EE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AE28D6-579F-48B7-9BFC-84E918E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9FDD-94D1-4838-BECA-8267E5120D5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3DD86-E756-4224-8234-8588C825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5505EF-7254-4463-833B-5C0BECB6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7A12-5A36-4FA5-8166-8F58CD456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6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DA1596-3DC4-4031-9324-71DE6DD8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9FDD-94D1-4838-BECA-8267E5120D5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6B0760-4188-4021-99F5-BA25DCC6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D3C6A-C93D-412A-B5BA-603E81FA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7A12-5A36-4FA5-8166-8F58CD456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07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774DF-E1AD-4C38-8212-9707B28F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01A8B-57A2-4658-9747-5C5496EAE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9AF33D-E925-4F63-AA38-547407BFC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7F1D0-C045-408E-9B85-E4065A0A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9FDD-94D1-4838-BECA-8267E5120D5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CE185-15D6-477F-8A7B-76BB35EA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F647E5-91D4-4B96-98B3-E22DFC4F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7A12-5A36-4FA5-8166-8F58CD456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3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6956F-7A5F-4971-80BA-197C83A6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5643D7-1E7C-44BD-B379-03DFB7A26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939CC7-D339-4B99-8C94-D75F3D892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4C948-2881-48CD-9AAE-3B3AED77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9FDD-94D1-4838-BECA-8267E5120D5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FE8AA-5D0A-4FF2-9A4D-93DF2324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924BE-44E1-425E-A24E-C104BFB0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7A12-5A36-4FA5-8166-8F58CD456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0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276B84-1F2E-4A12-85B3-C50B2154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E70AD5-BB9A-40D2-857F-E4021673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3E1B1-C979-4551-92E1-14BB729BD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49FDD-94D1-4838-BECA-8267E5120D5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14EE5-7B44-4328-B1B3-C23F0DD08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0BA37-7432-4BE0-9E2B-CAB69062D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7A12-5A36-4FA5-8166-8F58CD456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05359B-15DB-49E5-A918-5D97D9F1E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20" y="739175"/>
            <a:ext cx="1719722" cy="1719722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C9EB245-FE0B-471A-B58F-F3A81A7D5645}"/>
              </a:ext>
            </a:extLst>
          </p:cNvPr>
          <p:cNvGrpSpPr/>
          <p:nvPr/>
        </p:nvGrpSpPr>
        <p:grpSpPr>
          <a:xfrm>
            <a:off x="9684052" y="3326839"/>
            <a:ext cx="2438410" cy="2916797"/>
            <a:chOff x="9587402" y="1612899"/>
            <a:chExt cx="2438410" cy="390023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1A0A992-58AC-4CA7-9B07-2FDD80096C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04" b="12718"/>
            <a:stretch/>
          </p:blipFill>
          <p:spPr>
            <a:xfrm>
              <a:off x="9587402" y="1612899"/>
              <a:ext cx="2438410" cy="181610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91E9465-41DF-4CE8-9ED5-BA5A77C44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2409" y="3429000"/>
              <a:ext cx="2084137" cy="2084137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9E473AA-6880-4873-827E-ACAA7C231C84}"/>
              </a:ext>
            </a:extLst>
          </p:cNvPr>
          <p:cNvGrpSpPr/>
          <p:nvPr/>
        </p:nvGrpSpPr>
        <p:grpSpPr>
          <a:xfrm>
            <a:off x="6665888" y="686392"/>
            <a:ext cx="2140695" cy="2084040"/>
            <a:chOff x="3542190" y="2342853"/>
            <a:chExt cx="2928095" cy="242363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A9E0D73-3641-4E58-BBFC-C14CBAC9B3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38" r="14328"/>
            <a:stretch/>
          </p:blipFill>
          <p:spPr>
            <a:xfrm>
              <a:off x="4826239" y="2342853"/>
              <a:ext cx="1644046" cy="242363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FD2EDCE-E625-4642-8FE6-B58563D3E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4" t="26251" r="19246" b="17808"/>
            <a:stretch/>
          </p:blipFill>
          <p:spPr>
            <a:xfrm>
              <a:off x="3542190" y="3352800"/>
              <a:ext cx="1702910" cy="1268658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D67DAE-1F2C-454A-A780-8BD3FB3DA56F}"/>
              </a:ext>
            </a:extLst>
          </p:cNvPr>
          <p:cNvGrpSpPr/>
          <p:nvPr/>
        </p:nvGrpSpPr>
        <p:grpSpPr>
          <a:xfrm>
            <a:off x="3566197" y="1904230"/>
            <a:ext cx="2084137" cy="2113107"/>
            <a:chOff x="7808439" y="2030668"/>
            <a:chExt cx="2857500" cy="312316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12FCF1D-F726-470C-ADC3-BB47CF21F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47" t="36098" r="22754" b="15369"/>
            <a:stretch/>
          </p:blipFill>
          <p:spPr>
            <a:xfrm>
              <a:off x="8140700" y="2030668"/>
              <a:ext cx="1884066" cy="1524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95F052-4B5A-490F-853D-CADB8535B2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66" b="21212"/>
            <a:stretch/>
          </p:blipFill>
          <p:spPr>
            <a:xfrm>
              <a:off x="7808439" y="3490133"/>
              <a:ext cx="2857500" cy="1663701"/>
            </a:xfrm>
            <a:prstGeom prst="rect">
              <a:avLst/>
            </a:prstGeom>
          </p:spPr>
        </p:pic>
      </p:grp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C8BCD9A9-64CD-486D-9598-25704F6349BC}"/>
              </a:ext>
            </a:extLst>
          </p:cNvPr>
          <p:cNvSpPr/>
          <p:nvPr/>
        </p:nvSpPr>
        <p:spPr>
          <a:xfrm rot="2464553">
            <a:off x="2275836" y="2134379"/>
            <a:ext cx="1421464" cy="6490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왼쪽/오른쪽 21">
            <a:extLst>
              <a:ext uri="{FF2B5EF4-FFF2-40B4-BE49-F238E27FC236}">
                <a16:creationId xmlns:a16="http://schemas.microsoft.com/office/drawing/2014/main" id="{09172994-A0BB-40A3-A4B0-727F0938CD0C}"/>
              </a:ext>
            </a:extLst>
          </p:cNvPr>
          <p:cNvSpPr/>
          <p:nvPr/>
        </p:nvSpPr>
        <p:spPr>
          <a:xfrm rot="2464553">
            <a:off x="9019763" y="2321208"/>
            <a:ext cx="1328579" cy="6490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C411A4B9-BB88-4D19-A0C2-03B7335CF0D5}"/>
              </a:ext>
            </a:extLst>
          </p:cNvPr>
          <p:cNvSpPr/>
          <p:nvPr/>
        </p:nvSpPr>
        <p:spPr>
          <a:xfrm rot="8459068">
            <a:off x="5409418" y="2132629"/>
            <a:ext cx="1274132" cy="6490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5F8A862-937A-4A53-BD1C-57CF65CD33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317" y="4761671"/>
            <a:ext cx="2459438" cy="1719722"/>
          </a:xfrm>
          <a:prstGeom prst="rect">
            <a:avLst/>
          </a:prstGeom>
        </p:spPr>
      </p:pic>
      <p:sp>
        <p:nvSpPr>
          <p:cNvPr id="26" name="화살표: 굽음 25">
            <a:extLst>
              <a:ext uri="{FF2B5EF4-FFF2-40B4-BE49-F238E27FC236}">
                <a16:creationId xmlns:a16="http://schemas.microsoft.com/office/drawing/2014/main" id="{182F69D1-AF07-4F11-9BD3-9599BB511D70}"/>
              </a:ext>
            </a:extLst>
          </p:cNvPr>
          <p:cNvSpPr/>
          <p:nvPr/>
        </p:nvSpPr>
        <p:spPr>
          <a:xfrm rot="14423439">
            <a:off x="460509" y="4063716"/>
            <a:ext cx="4012826" cy="952500"/>
          </a:xfrm>
          <a:prstGeom prst="bentArrow">
            <a:avLst>
              <a:gd name="adj1" fmla="val 18045"/>
              <a:gd name="adj2" fmla="val 31246"/>
              <a:gd name="adj3" fmla="val 25000"/>
              <a:gd name="adj4" fmla="val 7777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굽음 26">
            <a:extLst>
              <a:ext uri="{FF2B5EF4-FFF2-40B4-BE49-F238E27FC236}">
                <a16:creationId xmlns:a16="http://schemas.microsoft.com/office/drawing/2014/main" id="{410DD7CC-FBCD-4D72-9C26-61CAF19539DD}"/>
              </a:ext>
            </a:extLst>
          </p:cNvPr>
          <p:cNvSpPr/>
          <p:nvPr/>
        </p:nvSpPr>
        <p:spPr>
          <a:xfrm rot="16773181" flipV="1">
            <a:off x="5673309" y="3882351"/>
            <a:ext cx="2998855" cy="1200921"/>
          </a:xfrm>
          <a:prstGeom prst="bentArrow">
            <a:avLst>
              <a:gd name="adj1" fmla="val 18045"/>
              <a:gd name="adj2" fmla="val 31246"/>
              <a:gd name="adj3" fmla="val 25000"/>
              <a:gd name="adj4" fmla="val 551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굽음 27">
            <a:extLst>
              <a:ext uri="{FF2B5EF4-FFF2-40B4-BE49-F238E27FC236}">
                <a16:creationId xmlns:a16="http://schemas.microsoft.com/office/drawing/2014/main" id="{D97A49A1-9EEF-4AE2-BC79-D01EDEAA3951}"/>
              </a:ext>
            </a:extLst>
          </p:cNvPr>
          <p:cNvSpPr/>
          <p:nvPr/>
        </p:nvSpPr>
        <p:spPr>
          <a:xfrm rot="20846305" flipV="1">
            <a:off x="6426460" y="5345344"/>
            <a:ext cx="2998855" cy="1200921"/>
          </a:xfrm>
          <a:prstGeom prst="bentArrow">
            <a:avLst>
              <a:gd name="adj1" fmla="val 18045"/>
              <a:gd name="adj2" fmla="val 31246"/>
              <a:gd name="adj3" fmla="val 25000"/>
              <a:gd name="adj4" fmla="val 551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CFA70F-A886-47D2-8FD5-137D92BBF98B}"/>
              </a:ext>
            </a:extLst>
          </p:cNvPr>
          <p:cNvSpPr txBox="1"/>
          <p:nvPr/>
        </p:nvSpPr>
        <p:spPr>
          <a:xfrm>
            <a:off x="4353184" y="6243636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파워뱅크</a:t>
            </a:r>
            <a:r>
              <a:rPr lang="en-US" altLang="ko-KR" dirty="0"/>
              <a:t>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346C42-6D56-40A4-B0C7-7B8357A03618}"/>
              </a:ext>
            </a:extLst>
          </p:cNvPr>
          <p:cNvSpPr txBox="1"/>
          <p:nvPr/>
        </p:nvSpPr>
        <p:spPr>
          <a:xfrm rot="3543883">
            <a:off x="1341863" y="4396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전원공급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6C0188-4D1F-437B-87EA-D1DEB399303B}"/>
              </a:ext>
            </a:extLst>
          </p:cNvPr>
          <p:cNvSpPr txBox="1"/>
          <p:nvPr/>
        </p:nvSpPr>
        <p:spPr>
          <a:xfrm rot="20861424">
            <a:off x="7670920" y="62967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전원공급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657A62-8E84-4EB2-B7FF-0CFB6FAF90E5}"/>
              </a:ext>
            </a:extLst>
          </p:cNvPr>
          <p:cNvSpPr txBox="1"/>
          <p:nvPr/>
        </p:nvSpPr>
        <p:spPr>
          <a:xfrm rot="21448046">
            <a:off x="7533174" y="4111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전원공급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81BE18-5157-46FE-B675-1E654CBCB548}"/>
              </a:ext>
            </a:extLst>
          </p:cNvPr>
          <p:cNvSpPr txBox="1"/>
          <p:nvPr/>
        </p:nvSpPr>
        <p:spPr>
          <a:xfrm>
            <a:off x="662772" y="245714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조종기</a:t>
            </a:r>
            <a:r>
              <a:rPr lang="en-US" altLang="ko-KR" dirty="0"/>
              <a:t>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2699BC-F26F-402B-AC28-A48D2D2E30A2}"/>
              </a:ext>
            </a:extLst>
          </p:cNvPr>
          <p:cNvSpPr txBox="1"/>
          <p:nvPr/>
        </p:nvSpPr>
        <p:spPr>
          <a:xfrm>
            <a:off x="3690649" y="391185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err="1"/>
              <a:t>캡쳐보드</a:t>
            </a:r>
            <a:r>
              <a:rPr lang="en-US" altLang="ko-KR" dirty="0"/>
              <a:t>-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20CD33-EBBD-48C0-9D7B-181B4E5BD741}"/>
              </a:ext>
            </a:extLst>
          </p:cNvPr>
          <p:cNvSpPr txBox="1"/>
          <p:nvPr/>
        </p:nvSpPr>
        <p:spPr>
          <a:xfrm>
            <a:off x="7157618" y="2725115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노트북</a:t>
            </a:r>
            <a:r>
              <a:rPr lang="en-US" altLang="ko-KR" dirty="0"/>
              <a:t>(PC)-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F1883-F3E5-467F-8805-8B1FADC8D171}"/>
              </a:ext>
            </a:extLst>
          </p:cNvPr>
          <p:cNvSpPr txBox="1"/>
          <p:nvPr/>
        </p:nvSpPr>
        <p:spPr>
          <a:xfrm>
            <a:off x="10000682" y="6322312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휴대형모니터</a:t>
            </a:r>
            <a:r>
              <a:rPr lang="en-US" altLang="ko-KR" dirty="0"/>
              <a:t>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655C91-7FF2-40FF-AF5D-531F6E05DAB6}"/>
              </a:ext>
            </a:extLst>
          </p:cNvPr>
          <p:cNvSpPr txBox="1"/>
          <p:nvPr/>
        </p:nvSpPr>
        <p:spPr>
          <a:xfrm rot="2589349">
            <a:off x="2400820" y="228344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HDMI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768622-C2F4-48FD-9725-1B91E56E380C}"/>
              </a:ext>
            </a:extLst>
          </p:cNvPr>
          <p:cNvSpPr txBox="1"/>
          <p:nvPr/>
        </p:nvSpPr>
        <p:spPr>
          <a:xfrm rot="19135275">
            <a:off x="5493121" y="228320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USB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12361C-6854-4934-BA5C-8B35C78F0A72}"/>
              </a:ext>
            </a:extLst>
          </p:cNvPr>
          <p:cNvSpPr txBox="1"/>
          <p:nvPr/>
        </p:nvSpPr>
        <p:spPr>
          <a:xfrm rot="2589349">
            <a:off x="9057919" y="2485905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HDMI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17C291-7C56-47A2-8C66-B536E0E38927}"/>
              </a:ext>
            </a:extLst>
          </p:cNvPr>
          <p:cNvSpPr txBox="1"/>
          <p:nvPr/>
        </p:nvSpPr>
        <p:spPr>
          <a:xfrm>
            <a:off x="4957019" y="-3552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장비연결도</a:t>
            </a:r>
          </a:p>
        </p:txBody>
      </p:sp>
    </p:spTree>
    <p:extLst>
      <p:ext uri="{BB962C8B-B14F-4D97-AF65-F5344CB8AC3E}">
        <p14:creationId xmlns:p14="http://schemas.microsoft.com/office/powerpoint/2010/main" val="218849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C1E28-3C7F-46BD-869C-1D9BFD5E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FE1A0-72F6-414B-A441-D9E57464A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1.</a:t>
            </a:r>
            <a:r>
              <a:rPr lang="ko-KR" altLang="en-US" dirty="0"/>
              <a:t>고도에 따른 화질차이</a:t>
            </a:r>
          </a:p>
          <a:p>
            <a:pPr fontAlgn="base" latinLnBrk="0"/>
            <a:r>
              <a:rPr lang="en-US" altLang="ko-KR" dirty="0"/>
              <a:t>2.</a:t>
            </a:r>
            <a:r>
              <a:rPr lang="ko-KR" altLang="en-US" dirty="0"/>
              <a:t>고도에 따른 </a:t>
            </a:r>
            <a:r>
              <a:rPr lang="en-US" altLang="ko-KR" dirty="0"/>
              <a:t>AI</a:t>
            </a:r>
            <a:r>
              <a:rPr lang="ko-KR" altLang="en-US" dirty="0"/>
              <a:t>객체인식정도</a:t>
            </a:r>
          </a:p>
          <a:p>
            <a:pPr fontAlgn="base" latinLnBrk="0"/>
            <a:r>
              <a:rPr lang="en-US" altLang="ko-KR" dirty="0"/>
              <a:t>3. </a:t>
            </a:r>
            <a:r>
              <a:rPr lang="ko-KR" altLang="en-US" dirty="0"/>
              <a:t>고도 및 속도에 따른 소요시간 및 </a:t>
            </a:r>
            <a:r>
              <a:rPr lang="ko-KR" altLang="en-US" dirty="0" err="1"/>
              <a:t>촬영사진수</a:t>
            </a:r>
            <a:endParaRPr lang="ko-KR" altLang="en-US" dirty="0"/>
          </a:p>
          <a:p>
            <a:pPr fontAlgn="base" latinLnBrk="0"/>
            <a:r>
              <a:rPr lang="en-US" altLang="ko-KR" dirty="0"/>
              <a:t>4. </a:t>
            </a:r>
            <a:r>
              <a:rPr lang="ko-KR" altLang="en-US" dirty="0" err="1"/>
              <a:t>고도별</a:t>
            </a:r>
            <a:r>
              <a:rPr lang="ko-KR" altLang="en-US" dirty="0"/>
              <a:t> </a:t>
            </a:r>
            <a:r>
              <a:rPr lang="ko-KR" altLang="en-US" dirty="0" err="1"/>
              <a:t>화각</a:t>
            </a:r>
            <a:r>
              <a:rPr lang="en-US" altLang="ko-KR" dirty="0"/>
              <a:t>(</a:t>
            </a:r>
            <a:r>
              <a:rPr lang="ko-KR" altLang="en-US" dirty="0"/>
              <a:t>거리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 latinLnBrk="0"/>
            <a:r>
              <a:rPr lang="en-US" altLang="ko-KR" dirty="0"/>
              <a:t>-------------------------</a:t>
            </a:r>
            <a:endParaRPr lang="ko-KR" altLang="en-US" dirty="0"/>
          </a:p>
          <a:p>
            <a:pPr fontAlgn="base" latinLnBrk="0"/>
            <a:r>
              <a:rPr lang="ko-KR" altLang="en-US" dirty="0"/>
              <a:t>그리드비행방법</a:t>
            </a:r>
          </a:p>
          <a:p>
            <a:pPr fontAlgn="base" latinLnBrk="0"/>
            <a:r>
              <a:rPr lang="en-US" altLang="ko-KR" dirty="0"/>
              <a:t>2D</a:t>
            </a:r>
            <a:r>
              <a:rPr lang="ko-KR" altLang="en-US" dirty="0" err="1"/>
              <a:t>매핑방법</a:t>
            </a:r>
            <a:r>
              <a:rPr lang="en-US" altLang="ko-KR" dirty="0"/>
              <a:t>(</a:t>
            </a:r>
            <a:r>
              <a:rPr lang="ko-KR" altLang="en-US" dirty="0" err="1"/>
              <a:t>리액트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 latinLnBrk="0"/>
            <a:r>
              <a:rPr lang="en-US" altLang="ko-KR" dirty="0"/>
              <a:t>AI</a:t>
            </a:r>
            <a:r>
              <a:rPr lang="ko-KR" altLang="en-US" dirty="0"/>
              <a:t>객체인식프로그램 활용법</a:t>
            </a:r>
          </a:p>
          <a:p>
            <a:pPr fontAlgn="base" latinLnBrk="0"/>
            <a:r>
              <a:rPr lang="ko-KR" altLang="en-US" dirty="0"/>
              <a:t>장비</a:t>
            </a:r>
            <a:r>
              <a:rPr lang="en-US" altLang="ko-KR" dirty="0"/>
              <a:t>(</a:t>
            </a:r>
            <a:r>
              <a:rPr lang="ko-KR" altLang="en-US" dirty="0" err="1"/>
              <a:t>캡쳐보드</a:t>
            </a:r>
            <a:r>
              <a:rPr lang="en-US" altLang="ko-KR" dirty="0"/>
              <a:t>)</a:t>
            </a:r>
            <a:r>
              <a:rPr lang="ko-KR" altLang="en-US" dirty="0"/>
              <a:t>설치방법</a:t>
            </a:r>
          </a:p>
        </p:txBody>
      </p:sp>
    </p:spTree>
    <p:extLst>
      <p:ext uri="{BB962C8B-B14F-4D97-AF65-F5344CB8AC3E}">
        <p14:creationId xmlns:p14="http://schemas.microsoft.com/office/powerpoint/2010/main" val="49743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69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5</cp:revision>
  <dcterms:created xsi:type="dcterms:W3CDTF">2024-05-20T10:25:44Z</dcterms:created>
  <dcterms:modified xsi:type="dcterms:W3CDTF">2024-05-20T13:09:03Z</dcterms:modified>
</cp:coreProperties>
</file>