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24" r:id="rId2"/>
    <p:sldId id="393" r:id="rId3"/>
    <p:sldId id="327" r:id="rId4"/>
    <p:sldId id="394" r:id="rId5"/>
    <p:sldId id="396" r:id="rId6"/>
    <p:sldId id="397" r:id="rId7"/>
    <p:sldId id="328" r:id="rId8"/>
    <p:sldId id="330" r:id="rId9"/>
    <p:sldId id="378" r:id="rId10"/>
    <p:sldId id="399" r:id="rId11"/>
    <p:sldId id="405" r:id="rId12"/>
    <p:sldId id="398" r:id="rId13"/>
    <p:sldId id="400" r:id="rId14"/>
    <p:sldId id="336" r:id="rId15"/>
    <p:sldId id="401" r:id="rId16"/>
    <p:sldId id="381" r:id="rId17"/>
    <p:sldId id="339" r:id="rId18"/>
    <p:sldId id="341" r:id="rId19"/>
    <p:sldId id="403" r:id="rId20"/>
    <p:sldId id="382" r:id="rId21"/>
    <p:sldId id="345" r:id="rId22"/>
    <p:sldId id="383" r:id="rId23"/>
    <p:sldId id="347" r:id="rId24"/>
    <p:sldId id="348" r:id="rId25"/>
    <p:sldId id="404"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523C0-986C-4A04-8C9D-B35E3CB8EB0D}" type="datetimeFigureOut">
              <a:rPr lang="en-PK" smtClean="0"/>
              <a:t>14/04/2025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560A76-957E-489F-A229-F70DFED635A9}" type="slidenum">
              <a:rPr lang="en-PK" smtClean="0"/>
              <a:t>‹#›</a:t>
            </a:fld>
            <a:endParaRPr lang="en-PK"/>
          </a:p>
        </p:txBody>
      </p:sp>
    </p:spTree>
    <p:extLst>
      <p:ext uri="{BB962C8B-B14F-4D97-AF65-F5344CB8AC3E}">
        <p14:creationId xmlns:p14="http://schemas.microsoft.com/office/powerpoint/2010/main" val="1102770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66095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5401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7689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7960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“Object-oriented analysis is a method of analysis that examines requirements from the perspective of the classes and objects found in the vocabulary of the problem domain”.</a:t>
            </a:r>
          </a:p>
        </p:txBody>
      </p:sp>
    </p:spTree>
    <p:extLst>
      <p:ext uri="{BB962C8B-B14F-4D97-AF65-F5344CB8AC3E}">
        <p14:creationId xmlns:p14="http://schemas.microsoft.com/office/powerpoint/2010/main" val="191764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8213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0667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15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566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4170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8255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614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DC7DA-5C6A-40C2-BA50-0B1CBCCC93FA}" type="datetimeFigureOut">
              <a:rPr lang="en-PK" smtClean="0"/>
              <a:t>14/04/2025</a:t>
            </a:fld>
            <a:endParaRPr lang="en-PK"/>
          </a:p>
        </p:txBody>
      </p:sp>
      <p:sp>
        <p:nvSpPr>
          <p:cNvPr id="5" name="Footer Placeholder 4"/>
          <p:cNvSpPr>
            <a:spLocks noGrp="1"/>
          </p:cNvSpPr>
          <p:nvPr>
            <p:ph type="ftr" sz="quarter" idx="11"/>
          </p:nvPr>
        </p:nvSpPr>
        <p:spPr/>
        <p:txBody>
          <a:bodyPr/>
          <a:lstStyle/>
          <a:p>
            <a:endParaRPr lang="en-P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315760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DC7DA-5C6A-40C2-BA50-0B1CBCCC93FA}" type="datetimeFigureOut">
              <a:rPr lang="en-PK" smtClean="0"/>
              <a:t>14/04/2025</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400074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DC7DA-5C6A-40C2-BA50-0B1CBCCC93FA}" type="datetimeFigureOut">
              <a:rPr lang="en-PK" smtClean="0"/>
              <a:t>14/04/2025</a:t>
            </a:fld>
            <a:endParaRPr lang="en-PK"/>
          </a:p>
        </p:txBody>
      </p:sp>
      <p:sp>
        <p:nvSpPr>
          <p:cNvPr id="5" name="Footer Placeholder 4"/>
          <p:cNvSpPr>
            <a:spLocks noGrp="1"/>
          </p:cNvSpPr>
          <p:nvPr>
            <p:ph type="ftr" sz="quarter" idx="11"/>
          </p:nvPr>
        </p:nvSpPr>
        <p:spPr/>
        <p:txBody>
          <a:bodyPr/>
          <a:lstStyle/>
          <a:p>
            <a:endParaRPr lang="en-P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0A3D28-AD42-46F4-982D-C34DF290097B}" type="slidenum">
              <a:rPr lang="en-PK" smtClean="0"/>
              <a:t>‹#›</a:t>
            </a:fld>
            <a:endParaRPr lang="en-P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9098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8DC7DA-5C6A-40C2-BA50-0B1CBCCC93FA}" type="datetimeFigureOut">
              <a:rPr lang="en-PK" smtClean="0"/>
              <a:t>14/04/2025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1915918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8DC7DA-5C6A-40C2-BA50-0B1CBCCC93FA}" type="datetimeFigureOut">
              <a:rPr lang="en-PK" smtClean="0"/>
              <a:t>14/04/2025</a:t>
            </a:fld>
            <a:endParaRPr lang="en-PK"/>
          </a:p>
        </p:txBody>
      </p:sp>
      <p:sp>
        <p:nvSpPr>
          <p:cNvPr id="6" name="Footer Placeholder 5"/>
          <p:cNvSpPr>
            <a:spLocks noGrp="1"/>
          </p:cNvSpPr>
          <p:nvPr>
            <p:ph type="ftr" sz="quarter" idx="11"/>
          </p:nvPr>
        </p:nvSpPr>
        <p:spPr/>
        <p:txBody>
          <a:bodyPr/>
          <a:lstStyle/>
          <a:p>
            <a:endParaRPr lang="en-P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0A3D28-AD42-46F4-982D-C34DF290097B}" type="slidenum">
              <a:rPr lang="en-PK" smtClean="0"/>
              <a:t>‹#›</a:t>
            </a:fld>
            <a:endParaRPr lang="en-P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3387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8DC7DA-5C6A-40C2-BA50-0B1CBCCC93FA}" type="datetimeFigureOut">
              <a:rPr lang="en-PK" smtClean="0"/>
              <a:t>14/04/2025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1915896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DC7DA-5C6A-40C2-BA50-0B1CBCCC93FA}" type="datetimeFigureOut">
              <a:rPr lang="en-PK" smtClean="0"/>
              <a:t>14/04/2025</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2668033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DC7DA-5C6A-40C2-BA50-0B1CBCCC93FA}" type="datetimeFigureOut">
              <a:rPr lang="en-PK" smtClean="0"/>
              <a:t>14/04/2025</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8301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0156" y="638280"/>
            <a:ext cx="10260107" cy="772509"/>
          </a:xfrm>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217591" y="1663337"/>
            <a:ext cx="10682672" cy="4209218"/>
          </a:xfrm>
        </p:spPr>
        <p:txBody>
          <a:bodyPr/>
          <a:lstStyle>
            <a:lvl1pPr>
              <a:defRPr sz="2000">
                <a:latin typeface="Calibri" panose="020F0502020204030204" pitchFamily="34" charset="0"/>
                <a:cs typeface="Calibri" panose="020F0502020204030204" pitchFamily="34" charset="0"/>
              </a:defRPr>
            </a:lvl1pPr>
            <a:lvl2pPr>
              <a:defRPr sz="20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2000">
                <a:latin typeface="Calibri" panose="020F0502020204030204" pitchFamily="34" charset="0"/>
                <a:cs typeface="Calibri" panose="020F0502020204030204" pitchFamily="34" charset="0"/>
              </a:defRPr>
            </a:lvl4pPr>
            <a:lvl5pPr>
              <a:defRPr sz="20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DC7DA-5C6A-40C2-BA50-0B1CBCCC93FA}" type="datetimeFigureOut">
              <a:rPr lang="en-PK" smtClean="0"/>
              <a:t>14/04/2025</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191776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DC7DA-5C6A-40C2-BA50-0B1CBCCC93FA}" type="datetimeFigureOut">
              <a:rPr lang="en-PK" smtClean="0"/>
              <a:t>14/04/2025</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223590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8DC7DA-5C6A-40C2-BA50-0B1CBCCC93FA}" type="datetimeFigureOut">
              <a:rPr lang="en-PK" smtClean="0"/>
              <a:t>14/04/2025</a:t>
            </a:fld>
            <a:endParaRPr lang="en-PK"/>
          </a:p>
        </p:txBody>
      </p:sp>
      <p:sp>
        <p:nvSpPr>
          <p:cNvPr id="6" name="Footer Placeholder 5"/>
          <p:cNvSpPr>
            <a:spLocks noGrp="1"/>
          </p:cNvSpPr>
          <p:nvPr>
            <p:ph type="ftr" sz="quarter" idx="11"/>
          </p:nvPr>
        </p:nvSpPr>
        <p:spPr/>
        <p:txBody>
          <a:bodyPr/>
          <a:lstStyle/>
          <a:p>
            <a:endParaRPr lang="en-P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8496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8DC7DA-5C6A-40C2-BA50-0B1CBCCC93FA}" type="datetimeFigureOut">
              <a:rPr lang="en-PK" smtClean="0"/>
              <a:t>14/04/2025</a:t>
            </a:fld>
            <a:endParaRPr lang="en-PK"/>
          </a:p>
        </p:txBody>
      </p:sp>
      <p:sp>
        <p:nvSpPr>
          <p:cNvPr id="8" name="Footer Placeholder 7"/>
          <p:cNvSpPr>
            <a:spLocks noGrp="1"/>
          </p:cNvSpPr>
          <p:nvPr>
            <p:ph type="ftr" sz="quarter" idx="11"/>
          </p:nvPr>
        </p:nvSpPr>
        <p:spPr/>
        <p:txBody>
          <a:bodyPr/>
          <a:lstStyle/>
          <a:p>
            <a:endParaRPr lang="en-P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387351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8DC7DA-5C6A-40C2-BA50-0B1CBCCC93FA}" type="datetimeFigureOut">
              <a:rPr lang="en-PK" smtClean="0"/>
              <a:t>14/04/2025</a:t>
            </a:fld>
            <a:endParaRPr lang="en-PK"/>
          </a:p>
        </p:txBody>
      </p:sp>
      <p:sp>
        <p:nvSpPr>
          <p:cNvPr id="4" name="Footer Placeholder 3"/>
          <p:cNvSpPr>
            <a:spLocks noGrp="1"/>
          </p:cNvSpPr>
          <p:nvPr>
            <p:ph type="ftr" sz="quarter" idx="11"/>
          </p:nvPr>
        </p:nvSpPr>
        <p:spPr/>
        <p:txBody>
          <a:bodyPr/>
          <a:lstStyle/>
          <a:p>
            <a:endParaRPr lang="en-P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106270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8DC7DA-5C6A-40C2-BA50-0B1CBCCC93FA}" type="datetimeFigureOut">
              <a:rPr lang="en-PK" smtClean="0"/>
              <a:t>14/04/2025</a:t>
            </a:fld>
            <a:endParaRPr lang="en-PK"/>
          </a:p>
        </p:txBody>
      </p:sp>
      <p:sp>
        <p:nvSpPr>
          <p:cNvPr id="3" name="Footer Placeholder 2"/>
          <p:cNvSpPr>
            <a:spLocks noGrp="1"/>
          </p:cNvSpPr>
          <p:nvPr>
            <p:ph type="ftr" sz="quarter" idx="11"/>
          </p:nvPr>
        </p:nvSpPr>
        <p:spPr/>
        <p:txBody>
          <a:bodyPr/>
          <a:lstStyle/>
          <a:p>
            <a:endParaRPr lang="en-P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406101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DC7DA-5C6A-40C2-BA50-0B1CBCCC93FA}" type="datetimeFigureOut">
              <a:rPr lang="en-PK" smtClean="0"/>
              <a:t>14/04/2025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22324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8DC7DA-5C6A-40C2-BA50-0B1CBCCC93FA}" type="datetimeFigureOut">
              <a:rPr lang="en-PK" smtClean="0"/>
              <a:t>14/04/2025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0A3D28-AD42-46F4-982D-C34DF290097B}" type="slidenum">
              <a:rPr lang="en-PK" smtClean="0"/>
              <a:t>‹#›</a:t>
            </a:fld>
            <a:endParaRPr lang="en-PK"/>
          </a:p>
        </p:txBody>
      </p:sp>
    </p:spTree>
    <p:extLst>
      <p:ext uri="{BB962C8B-B14F-4D97-AF65-F5344CB8AC3E}">
        <p14:creationId xmlns:p14="http://schemas.microsoft.com/office/powerpoint/2010/main" val="228599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8DC7DA-5C6A-40C2-BA50-0B1CBCCC93FA}" type="datetimeFigureOut">
              <a:rPr lang="en-PK" smtClean="0"/>
              <a:t>14/04/2025</a:t>
            </a:fld>
            <a:endParaRPr lang="en-P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0A3D28-AD42-46F4-982D-C34DF290097B}" type="slidenum">
              <a:rPr lang="en-PK" smtClean="0"/>
              <a:t>‹#›</a:t>
            </a:fld>
            <a:endParaRPr lang="en-PK"/>
          </a:p>
        </p:txBody>
      </p:sp>
    </p:spTree>
    <p:extLst>
      <p:ext uri="{BB962C8B-B14F-4D97-AF65-F5344CB8AC3E}">
        <p14:creationId xmlns:p14="http://schemas.microsoft.com/office/powerpoint/2010/main" val="2265160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hizer.hayat@ucp.edu.p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9D377ED-AB85-401E-9677-CFC9431B9613}"/>
              </a:ext>
            </a:extLst>
          </p:cNvPr>
          <p:cNvSpPr>
            <a:spLocks noGrp="1" noChangeArrowheads="1"/>
          </p:cNvSpPr>
          <p:nvPr>
            <p:ph type="ctrTitle"/>
          </p:nvPr>
        </p:nvSpPr>
        <p:spPr>
          <a:xfrm>
            <a:off x="887620" y="1566230"/>
            <a:ext cx="10761041" cy="1487833"/>
          </a:xfrm>
        </p:spPr>
        <p:txBody>
          <a:bodyPr>
            <a:normAutofit fontScale="90000"/>
          </a:bodyPr>
          <a:lstStyle/>
          <a:p>
            <a:pPr algn="ctr"/>
            <a:r>
              <a:rPr lang="en-US" altLang="en-PK" sz="3600" dirty="0">
                <a:latin typeface="Calibri" panose="020F0502020204030204" pitchFamily="34" charset="0"/>
                <a:cs typeface="Calibri" panose="020F0502020204030204" pitchFamily="34" charset="0"/>
              </a:rPr>
              <a:t>Software</a:t>
            </a:r>
            <a:br>
              <a:rPr lang="en-US" altLang="en-PK" sz="3600" dirty="0">
                <a:latin typeface="Calibri" panose="020F0502020204030204" pitchFamily="34" charset="0"/>
                <a:cs typeface="Calibri" panose="020F0502020204030204" pitchFamily="34" charset="0"/>
              </a:rPr>
            </a:br>
            <a:r>
              <a:rPr lang="en-US" altLang="en-PK" sz="3600" dirty="0">
                <a:latin typeface="Calibri" panose="020F0502020204030204" pitchFamily="34" charset="0"/>
                <a:cs typeface="Calibri" panose="020F0502020204030204" pitchFamily="34" charset="0"/>
              </a:rPr>
              <a:t>Design &amp; Architecture</a:t>
            </a:r>
            <a:br>
              <a:rPr lang="en-US" altLang="en-PK" sz="3600" dirty="0">
                <a:latin typeface="Calibri" panose="020F0502020204030204" pitchFamily="34" charset="0"/>
                <a:cs typeface="Calibri" panose="020F0502020204030204" pitchFamily="34" charset="0"/>
              </a:rPr>
            </a:br>
            <a:br>
              <a:rPr lang="en-US" altLang="en-PK" sz="3600" dirty="0">
                <a:latin typeface="Calibri" panose="020F0502020204030204" pitchFamily="34" charset="0"/>
                <a:cs typeface="Calibri" panose="020F0502020204030204" pitchFamily="34" charset="0"/>
              </a:rPr>
            </a:br>
            <a:endParaRPr lang="en-PK" altLang="en-PK" sz="3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8FA5BEC-1177-4D78-9CB3-8055AFCCE766}"/>
              </a:ext>
            </a:extLst>
          </p:cNvPr>
          <p:cNvPicPr>
            <a:picLocks noChangeAspect="1"/>
          </p:cNvPicPr>
          <p:nvPr/>
        </p:nvPicPr>
        <p:blipFill>
          <a:blip r:embed="rId2"/>
          <a:stretch>
            <a:fillRect/>
          </a:stretch>
        </p:blipFill>
        <p:spPr>
          <a:xfrm>
            <a:off x="2840454" y="2421512"/>
            <a:ext cx="6511092" cy="749873"/>
          </a:xfrm>
          <a:prstGeom prst="rect">
            <a:avLst/>
          </a:prstGeom>
        </p:spPr>
      </p:pic>
      <p:sp>
        <p:nvSpPr>
          <p:cNvPr id="6" name="Subtitle 2">
            <a:extLst>
              <a:ext uri="{FF2B5EF4-FFF2-40B4-BE49-F238E27FC236}">
                <a16:creationId xmlns:a16="http://schemas.microsoft.com/office/drawing/2014/main" id="{4B99D3B7-D758-7125-9E91-5DC90147F1A1}"/>
              </a:ext>
            </a:extLst>
          </p:cNvPr>
          <p:cNvSpPr txBox="1">
            <a:spLocks/>
          </p:cNvSpPr>
          <p:nvPr/>
        </p:nvSpPr>
        <p:spPr>
          <a:xfrm>
            <a:off x="2400677" y="3643078"/>
            <a:ext cx="8458200" cy="2480060"/>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dirty="0">
                <a:latin typeface="Calibri" panose="020F0502020204030204" pitchFamily="34" charset="0"/>
                <a:cs typeface="Calibri" panose="020F0502020204030204" pitchFamily="34" charset="0"/>
              </a:rPr>
              <a:t>SESD-2222</a:t>
            </a:r>
          </a:p>
          <a:p>
            <a:pPr algn="ctr"/>
            <a:endParaRPr lang="en-US"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M Khizar Hayat</a:t>
            </a:r>
          </a:p>
          <a:p>
            <a:r>
              <a:rPr lang="en-US" sz="26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Khizer.hayat@ucp.edu.pk</a:t>
            </a:r>
            <a:endParaRPr lang="en-US" sz="2600" dirty="0">
              <a:solidFill>
                <a:srgbClr val="0070C0"/>
              </a:solidFill>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Office: Building D, </a:t>
            </a:r>
            <a:r>
              <a:rPr lang="en-US" sz="2600">
                <a:latin typeface="Calibri" panose="020F0502020204030204" pitchFamily="34" charset="0"/>
                <a:cs typeface="Calibri" panose="020F0502020204030204" pitchFamily="34" charset="0"/>
              </a:rPr>
              <a:t>2</a:t>
            </a:r>
            <a:r>
              <a:rPr lang="en-US" sz="2600" baseline="30000">
                <a:latin typeface="Calibri" panose="020F0502020204030204" pitchFamily="34" charset="0"/>
                <a:cs typeface="Calibri" panose="020F0502020204030204" pitchFamily="34" charset="0"/>
              </a:rPr>
              <a:t>nd</a:t>
            </a:r>
            <a:r>
              <a:rPr lang="en-US" sz="2600">
                <a:latin typeface="Calibri" panose="020F0502020204030204" pitchFamily="34" charset="0"/>
                <a:cs typeface="Calibri" panose="020F0502020204030204" pitchFamily="34" charset="0"/>
              </a:rPr>
              <a:t> floor </a:t>
            </a:r>
            <a:endParaRPr lang="en-US" sz="2600" dirty="0">
              <a:latin typeface="Calibri" panose="020F0502020204030204" pitchFamily="34" charset="0"/>
              <a:cs typeface="Calibri" panose="020F0502020204030204" pitchFamily="34" charset="0"/>
            </a:endParaRPr>
          </a:p>
          <a:p>
            <a:r>
              <a:rPr lang="en-US" sz="2600" b="1" dirty="0">
                <a:latin typeface="Calibri" panose="020F0502020204030204" pitchFamily="34" charset="0"/>
                <a:cs typeface="Calibri" panose="020F0502020204030204" pitchFamily="34" charset="0"/>
              </a:rPr>
              <a:t>OFFICE HOURS:  Tuesday : 02:00 PM- 04:00 PM</a:t>
            </a:r>
          </a:p>
          <a:p>
            <a:r>
              <a:rPr lang="en-US" sz="2600" b="1" dirty="0">
                <a:latin typeface="Calibri" panose="020F0502020204030204" pitchFamily="34" charset="0"/>
                <a:cs typeface="Calibri" panose="020F0502020204030204" pitchFamily="34" charset="0"/>
              </a:rPr>
              <a:t>                              Friday: 11:00 AM- 01:00 PM</a:t>
            </a:r>
          </a:p>
          <a:p>
            <a:endParaRPr lang="x-none"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9CA846-F1A1-4D53-BAE0-70FFCC3F2DF4}"/>
              </a:ext>
            </a:extLst>
          </p:cNvPr>
          <p:cNvGrpSpPr/>
          <p:nvPr/>
        </p:nvGrpSpPr>
        <p:grpSpPr>
          <a:xfrm>
            <a:off x="2209800" y="1281825"/>
            <a:ext cx="7772400" cy="3733800"/>
            <a:chOff x="1638300" y="3352800"/>
            <a:chExt cx="7772400" cy="3733800"/>
          </a:xfrm>
          <a:effectLst>
            <a:outerShdw blurRad="50800" dist="63500" dir="2700000" algn="tl" rotWithShape="0">
              <a:prstClr val="black">
                <a:alpha val="40000"/>
              </a:prstClr>
            </a:outerShdw>
          </a:effectLst>
        </p:grpSpPr>
        <p:sp>
          <p:nvSpPr>
            <p:cNvPr id="3" name="Rounded Rectangle 29">
              <a:extLst>
                <a:ext uri="{FF2B5EF4-FFF2-40B4-BE49-F238E27FC236}">
                  <a16:creationId xmlns:a16="http://schemas.microsoft.com/office/drawing/2014/main" id="{BFED6DB2-037E-42E9-A3A5-BA45298CD9D7}"/>
                </a:ext>
              </a:extLst>
            </p:cNvPr>
            <p:cNvSpPr/>
            <p:nvPr/>
          </p:nvSpPr>
          <p:spPr>
            <a:xfrm>
              <a:off x="1638300" y="4267200"/>
              <a:ext cx="7772400" cy="2819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rPr>
                <a:t>The Object-Oriented Approach</a:t>
              </a:r>
            </a:p>
            <a:p>
              <a:r>
                <a:rPr lang="en-US" sz="3600" dirty="0">
                  <a:solidFill>
                    <a:schemeClr val="tx1"/>
                  </a:solidFill>
                </a:rPr>
                <a:t>… is to begin with ingredients rather than functionality. </a:t>
              </a:r>
            </a:p>
          </p:txBody>
        </p:sp>
        <p:sp>
          <p:nvSpPr>
            <p:cNvPr id="4" name="Rectangle 3">
              <a:extLst>
                <a:ext uri="{FF2B5EF4-FFF2-40B4-BE49-F238E27FC236}">
                  <a16:creationId xmlns:a16="http://schemas.microsoft.com/office/drawing/2014/main" id="{C00696E8-74C6-47D8-AAF0-1A4E2C3FA06E}"/>
                </a:ext>
              </a:extLst>
            </p:cNvPr>
            <p:cNvSpPr/>
            <p:nvPr/>
          </p:nvSpPr>
          <p:spPr>
            <a:xfrm>
              <a:off x="1887544" y="4037054"/>
              <a:ext cx="2303456"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F28325DD-0EC8-46A4-9628-606838C060A9}"/>
                </a:ext>
              </a:extLst>
            </p:cNvPr>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65309" y="3352800"/>
              <a:ext cx="2073291" cy="103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1393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3.33333E-6 L 0.94583 0.01666 " pathEditMode="relative" rAng="0" ptsTypes="AA">
                                      <p:cBhvr>
                                        <p:cTn id="6" dur="2000" fill="hold"/>
                                        <p:tgtEl>
                                          <p:spTgt spid="2"/>
                                        </p:tgtEl>
                                        <p:attrNameLst>
                                          <p:attrName>ppt_x</p:attrName>
                                          <p:attrName>ppt_y</p:attrName>
                                        </p:attrNameLst>
                                      </p:cBhvr>
                                      <p:rCtr x="47292" y="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2D86-CD8A-7173-C437-75B11FFB9EF5}"/>
              </a:ext>
            </a:extLst>
          </p:cNvPr>
          <p:cNvSpPr>
            <a:spLocks noGrp="1"/>
          </p:cNvSpPr>
          <p:nvPr>
            <p:ph type="title"/>
          </p:nvPr>
        </p:nvSpPr>
        <p:spPr/>
        <p:txBody>
          <a:bodyPr/>
          <a:lstStyle/>
          <a:p>
            <a:r>
              <a:rPr lang="en-US" dirty="0"/>
              <a:t>Case Study</a:t>
            </a:r>
            <a:endParaRPr lang="en-PK" dirty="0"/>
          </a:p>
        </p:txBody>
      </p:sp>
      <p:sp>
        <p:nvSpPr>
          <p:cNvPr id="3" name="Content Placeholder 2">
            <a:extLst>
              <a:ext uri="{FF2B5EF4-FFF2-40B4-BE49-F238E27FC236}">
                <a16:creationId xmlns:a16="http://schemas.microsoft.com/office/drawing/2014/main" id="{2D2A3CCD-D58C-9ECA-FA36-E8EC8AD7F6BF}"/>
              </a:ext>
            </a:extLst>
          </p:cNvPr>
          <p:cNvSpPr>
            <a:spLocks noGrp="1"/>
          </p:cNvSpPr>
          <p:nvPr>
            <p:ph idx="1"/>
          </p:nvPr>
        </p:nvSpPr>
        <p:spPr/>
        <p:txBody>
          <a:bodyPr/>
          <a:lstStyle/>
          <a:p>
            <a:pPr algn="just"/>
            <a:r>
              <a:rPr lang="en-US" dirty="0"/>
              <a:t>In this role-playing game, the player controls a character whose lifetime is simulated within a dynamic world. Each character, including foreign ones (not controlled by the player), has qualities such as strength, speed, and patience, each with a specific value that affects their interactions and success in various situations. When characters are in the same area, they can engage with each other, with the outcome influenced by their respective qualities and the environment. Players can reallocate their character’s quality values when foreign characters are absent, but these changes take effect after a delay. Success is measured by the accumulation of life points, achieved through survival, longevity, and completing in-game challenges or objectives.</a:t>
            </a:r>
            <a:endParaRPr lang="en-PK" dirty="0"/>
          </a:p>
        </p:txBody>
      </p:sp>
    </p:spTree>
    <p:extLst>
      <p:ext uri="{BB962C8B-B14F-4D97-AF65-F5344CB8AC3E}">
        <p14:creationId xmlns:p14="http://schemas.microsoft.com/office/powerpoint/2010/main" val="364581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1F26-B0C2-4288-93F6-DD64297C8F7A}"/>
              </a:ext>
            </a:extLst>
          </p:cNvPr>
          <p:cNvSpPr>
            <a:spLocks noGrp="1"/>
          </p:cNvSpPr>
          <p:nvPr>
            <p:ph type="title"/>
          </p:nvPr>
        </p:nvSpPr>
        <p:spPr/>
        <p:txBody>
          <a:bodyPr/>
          <a:lstStyle/>
          <a:p>
            <a:r>
              <a:rPr lang="en-US" dirty="0"/>
              <a:t>Case Study: </a:t>
            </a:r>
            <a:r>
              <a:rPr lang="en-US" i="1" dirty="0"/>
              <a:t>Encounter (1/2)</a:t>
            </a:r>
            <a:endParaRPr lang="en-PK" dirty="0"/>
          </a:p>
        </p:txBody>
      </p:sp>
      <p:sp>
        <p:nvSpPr>
          <p:cNvPr id="3" name="Content Placeholder 2">
            <a:extLst>
              <a:ext uri="{FF2B5EF4-FFF2-40B4-BE49-F238E27FC236}">
                <a16:creationId xmlns:a16="http://schemas.microsoft.com/office/drawing/2014/main" id="{9ABD1D86-9918-4A4A-8C36-EB2BC8472228}"/>
              </a:ext>
            </a:extLst>
          </p:cNvPr>
          <p:cNvSpPr>
            <a:spLocks noGrp="1"/>
          </p:cNvSpPr>
          <p:nvPr>
            <p:ph idx="1"/>
          </p:nvPr>
        </p:nvSpPr>
        <p:spPr/>
        <p:txBody>
          <a:bodyPr/>
          <a:lstStyle/>
          <a:p>
            <a:pPr>
              <a:lnSpc>
                <a:spcPct val="120000"/>
              </a:lnSpc>
              <a:spcBef>
                <a:spcPts val="500"/>
              </a:spcBef>
              <a:spcAft>
                <a:spcPts val="500"/>
              </a:spcAft>
              <a:buFont typeface="Wingdings" pitchFamily="2" charset="2"/>
              <a:buChar char="q"/>
            </a:pPr>
            <a:r>
              <a:rPr lang="en-US" dirty="0"/>
              <a:t>Summary Specification:</a:t>
            </a:r>
            <a:endParaRPr lang="en-US" b="0" dirty="0"/>
          </a:p>
          <a:p>
            <a:pPr lvl="1">
              <a:lnSpc>
                <a:spcPct val="120000"/>
              </a:lnSpc>
              <a:spcBef>
                <a:spcPts val="500"/>
              </a:spcBef>
              <a:spcAft>
                <a:spcPts val="500"/>
              </a:spcAft>
              <a:buFont typeface="Wingdings" pitchFamily="2" charset="2"/>
              <a:buChar char="q"/>
            </a:pPr>
            <a:r>
              <a:rPr lang="en-US" b="0" dirty="0"/>
              <a:t>Role-playing game which simulates all or part of the lifetime of the player's  character. </a:t>
            </a:r>
          </a:p>
          <a:p>
            <a:pPr lvl="1">
              <a:lnSpc>
                <a:spcPct val="120000"/>
              </a:lnSpc>
              <a:spcBef>
                <a:spcPts val="500"/>
              </a:spcBef>
              <a:spcAft>
                <a:spcPts val="500"/>
              </a:spcAft>
              <a:buFont typeface="Wingdings" pitchFamily="2" charset="2"/>
              <a:buChar char="q"/>
            </a:pPr>
            <a:r>
              <a:rPr lang="en-US" b="0" dirty="0"/>
              <a:t> Game characters not under the player’s control called "foreign" characters.  </a:t>
            </a:r>
          </a:p>
          <a:p>
            <a:pPr lvl="1">
              <a:lnSpc>
                <a:spcPct val="120000"/>
              </a:lnSpc>
              <a:spcBef>
                <a:spcPts val="500"/>
              </a:spcBef>
              <a:spcAft>
                <a:spcPts val="500"/>
              </a:spcAft>
              <a:buFont typeface="Wingdings" pitchFamily="2" charset="2"/>
              <a:buChar char="q"/>
            </a:pPr>
            <a:r>
              <a:rPr lang="en-US" b="0" dirty="0"/>
              <a:t> Game characters have a number of </a:t>
            </a:r>
            <a:r>
              <a:rPr lang="en-US" b="0" i="1" dirty="0"/>
              <a:t>qualities</a:t>
            </a:r>
            <a:r>
              <a:rPr lang="en-US" b="0" dirty="0"/>
              <a:t> such as </a:t>
            </a:r>
            <a:r>
              <a:rPr lang="en-US" b="0" i="1" dirty="0"/>
              <a:t>strength</a:t>
            </a:r>
            <a:r>
              <a:rPr lang="en-US" b="0" dirty="0"/>
              <a:t>, </a:t>
            </a:r>
            <a:r>
              <a:rPr lang="en-US" b="0" i="1" dirty="0"/>
              <a:t>speed</a:t>
            </a:r>
            <a:r>
              <a:rPr lang="en-US" b="0" dirty="0"/>
              <a:t>, </a:t>
            </a:r>
            <a:r>
              <a:rPr lang="en-US" b="0" i="1" dirty="0"/>
              <a:t>patience</a:t>
            </a:r>
            <a:r>
              <a:rPr lang="en-US" b="0" dirty="0"/>
              <a:t> etc. </a:t>
            </a:r>
          </a:p>
          <a:p>
            <a:pPr lvl="1">
              <a:lnSpc>
                <a:spcPct val="120000"/>
              </a:lnSpc>
              <a:spcBef>
                <a:spcPts val="500"/>
              </a:spcBef>
              <a:spcAft>
                <a:spcPts val="500"/>
              </a:spcAft>
              <a:buFont typeface="Wingdings" pitchFamily="2" charset="2"/>
              <a:buChar char="q"/>
            </a:pPr>
            <a:r>
              <a:rPr lang="en-US" b="0" dirty="0"/>
              <a:t> Each quality has a value</a:t>
            </a:r>
          </a:p>
          <a:p>
            <a:pPr lvl="1">
              <a:lnSpc>
                <a:spcPct val="120000"/>
              </a:lnSpc>
              <a:spcBef>
                <a:spcPts val="500"/>
              </a:spcBef>
              <a:spcAft>
                <a:spcPts val="500"/>
              </a:spcAft>
              <a:buFont typeface="Wingdings" pitchFamily="2" charset="2"/>
              <a:buChar char="q"/>
            </a:pPr>
            <a:r>
              <a:rPr lang="en-US" b="0" dirty="0"/>
              <a:t> Characters engage each other when in the same area. </a:t>
            </a:r>
          </a:p>
          <a:p>
            <a:endParaRPr lang="en-PK" dirty="0"/>
          </a:p>
        </p:txBody>
      </p:sp>
    </p:spTree>
    <p:extLst>
      <p:ext uri="{BB962C8B-B14F-4D97-AF65-F5344CB8AC3E}">
        <p14:creationId xmlns:p14="http://schemas.microsoft.com/office/powerpoint/2010/main" val="2773726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80FD5-2680-499F-BAF7-EE0EE79C2A54}"/>
              </a:ext>
            </a:extLst>
          </p:cNvPr>
          <p:cNvSpPr>
            <a:spLocks noGrp="1"/>
          </p:cNvSpPr>
          <p:nvPr>
            <p:ph type="title"/>
          </p:nvPr>
        </p:nvSpPr>
        <p:spPr/>
        <p:txBody>
          <a:bodyPr/>
          <a:lstStyle/>
          <a:p>
            <a:r>
              <a:rPr lang="en-US" dirty="0"/>
              <a:t>Case Study: </a:t>
            </a:r>
            <a:r>
              <a:rPr lang="en-US" i="1" dirty="0"/>
              <a:t>Encounter (2/2)</a:t>
            </a:r>
            <a:endParaRPr lang="en-PK" dirty="0"/>
          </a:p>
        </p:txBody>
      </p:sp>
      <p:sp>
        <p:nvSpPr>
          <p:cNvPr id="3" name="Content Placeholder 2">
            <a:extLst>
              <a:ext uri="{FF2B5EF4-FFF2-40B4-BE49-F238E27FC236}">
                <a16:creationId xmlns:a16="http://schemas.microsoft.com/office/drawing/2014/main" id="{BF689F81-A9D4-4E67-A200-95AFE43E89D9}"/>
              </a:ext>
            </a:extLst>
          </p:cNvPr>
          <p:cNvSpPr>
            <a:spLocks noGrp="1"/>
          </p:cNvSpPr>
          <p:nvPr>
            <p:ph idx="1"/>
          </p:nvPr>
        </p:nvSpPr>
        <p:spPr/>
        <p:txBody>
          <a:bodyPr/>
          <a:lstStyle/>
          <a:p>
            <a:pPr>
              <a:lnSpc>
                <a:spcPct val="120000"/>
              </a:lnSpc>
              <a:spcBef>
                <a:spcPts val="500"/>
              </a:spcBef>
              <a:spcAft>
                <a:spcPts val="500"/>
              </a:spcAft>
              <a:buFont typeface="Wingdings" pitchFamily="2" charset="2"/>
              <a:buChar char="q"/>
            </a:pPr>
            <a:r>
              <a:rPr lang="en-US" dirty="0"/>
              <a:t>Summary Specification: </a:t>
            </a:r>
          </a:p>
          <a:p>
            <a:pPr lvl="1">
              <a:lnSpc>
                <a:spcPct val="120000"/>
              </a:lnSpc>
              <a:spcBef>
                <a:spcPts val="500"/>
              </a:spcBef>
              <a:spcAft>
                <a:spcPts val="500"/>
              </a:spcAft>
              <a:buFont typeface="Wingdings" pitchFamily="2" charset="2"/>
              <a:buChar char="q"/>
            </a:pPr>
            <a:r>
              <a:rPr lang="en-US" b="0" dirty="0"/>
              <a:t>The result of an engagement depends on the area in which it takes place, and on the values of the characters’ relevant qualities </a:t>
            </a:r>
          </a:p>
          <a:p>
            <a:pPr lvl="1">
              <a:lnSpc>
                <a:spcPct val="120000"/>
              </a:lnSpc>
              <a:spcBef>
                <a:spcPts val="500"/>
              </a:spcBef>
              <a:spcAft>
                <a:spcPts val="500"/>
              </a:spcAft>
              <a:buFont typeface="Wingdings" pitchFamily="2" charset="2"/>
              <a:buChar char="q"/>
            </a:pPr>
            <a:r>
              <a:rPr lang="en-US" b="0" dirty="0"/>
              <a:t> Players may reallocate the values of their qualities when the foreign character is absent</a:t>
            </a:r>
          </a:p>
          <a:p>
            <a:pPr lvl="1">
              <a:lnSpc>
                <a:spcPct val="120000"/>
              </a:lnSpc>
              <a:spcBef>
                <a:spcPts val="500"/>
              </a:spcBef>
              <a:spcAft>
                <a:spcPts val="500"/>
              </a:spcAft>
              <a:buFont typeface="Wingdings" pitchFamily="2" charset="2"/>
              <a:buChar char="q"/>
            </a:pPr>
            <a:r>
              <a:rPr lang="en-US" b="0" dirty="0"/>
              <a:t>Reallocation takes effect after a delay</a:t>
            </a:r>
          </a:p>
          <a:p>
            <a:pPr lvl="1">
              <a:lnSpc>
                <a:spcPct val="120000"/>
              </a:lnSpc>
              <a:spcBef>
                <a:spcPts val="500"/>
              </a:spcBef>
              <a:spcAft>
                <a:spcPts val="500"/>
              </a:spcAft>
              <a:buFont typeface="Wingdings" pitchFamily="2" charset="2"/>
              <a:buChar char="q"/>
            </a:pPr>
            <a:r>
              <a:rPr lang="en-US" b="0" dirty="0"/>
              <a:t>Success is measured by life points accumulated, by living as long as possible etc.</a:t>
            </a:r>
          </a:p>
          <a:p>
            <a:endParaRPr lang="en-PK" dirty="0"/>
          </a:p>
        </p:txBody>
      </p:sp>
    </p:spTree>
    <p:extLst>
      <p:ext uri="{BB962C8B-B14F-4D97-AF65-F5344CB8AC3E}">
        <p14:creationId xmlns:p14="http://schemas.microsoft.com/office/powerpoint/2010/main" val="236126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i="1"/>
              <a:t>Encounter</a:t>
            </a:r>
            <a:r>
              <a:rPr lang="en-US"/>
              <a:t> Area Configuration</a:t>
            </a:r>
          </a:p>
        </p:txBody>
      </p:sp>
      <p:sp>
        <p:nvSpPr>
          <p:cNvPr id="17411" name="Rectangle 3"/>
          <p:cNvSpPr>
            <a:spLocks noChangeArrowheads="1"/>
          </p:cNvSpPr>
          <p:nvPr/>
        </p:nvSpPr>
        <p:spPr bwMode="auto">
          <a:xfrm>
            <a:off x="1752600" y="2590800"/>
            <a:ext cx="1905000" cy="2743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Arial Narrow" pitchFamily="34" charset="0"/>
              </a:rPr>
              <a:t>Dressing</a:t>
            </a:r>
          </a:p>
          <a:p>
            <a:pPr algn="ctr"/>
            <a:r>
              <a:rPr lang="en-US" sz="2800">
                <a:latin typeface="Arial Narrow" pitchFamily="34" charset="0"/>
              </a:rPr>
              <a:t>room</a:t>
            </a:r>
          </a:p>
        </p:txBody>
      </p:sp>
      <p:sp>
        <p:nvSpPr>
          <p:cNvPr id="17412" name="Rectangle 4"/>
          <p:cNvSpPr>
            <a:spLocks noChangeArrowheads="1"/>
          </p:cNvSpPr>
          <p:nvPr/>
        </p:nvSpPr>
        <p:spPr bwMode="auto">
          <a:xfrm>
            <a:off x="3657600" y="2590800"/>
            <a:ext cx="1905000" cy="1219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Arial Narrow" pitchFamily="34" charset="0"/>
              </a:rPr>
              <a:t>Courtyard</a:t>
            </a:r>
          </a:p>
        </p:txBody>
      </p:sp>
      <p:sp>
        <p:nvSpPr>
          <p:cNvPr id="17413" name="Rectangle 5"/>
          <p:cNvSpPr>
            <a:spLocks noChangeArrowheads="1"/>
          </p:cNvSpPr>
          <p:nvPr/>
        </p:nvSpPr>
        <p:spPr bwMode="auto">
          <a:xfrm>
            <a:off x="3657600" y="3810000"/>
            <a:ext cx="1905000" cy="1524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dirty="0">
                <a:latin typeface="Arial Narrow" pitchFamily="34" charset="0"/>
              </a:rPr>
              <a:t>Garage</a:t>
            </a:r>
          </a:p>
        </p:txBody>
      </p:sp>
      <p:sp>
        <p:nvSpPr>
          <p:cNvPr id="17414" name="Rectangle 6"/>
          <p:cNvSpPr>
            <a:spLocks noChangeArrowheads="1"/>
          </p:cNvSpPr>
          <p:nvPr/>
        </p:nvSpPr>
        <p:spPr bwMode="auto">
          <a:xfrm>
            <a:off x="3581400" y="3048000"/>
            <a:ext cx="152400" cy="3810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7"/>
          <p:cNvSpPr>
            <a:spLocks noChangeArrowheads="1"/>
          </p:cNvSpPr>
          <p:nvPr/>
        </p:nvSpPr>
        <p:spPr bwMode="auto">
          <a:xfrm>
            <a:off x="5562600" y="3810000"/>
            <a:ext cx="1905000" cy="1524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Arial Narrow" pitchFamily="34" charset="0"/>
              </a:rPr>
              <a:t>Study</a:t>
            </a:r>
          </a:p>
        </p:txBody>
      </p:sp>
      <p:sp>
        <p:nvSpPr>
          <p:cNvPr id="17416" name="Rectangle 8"/>
          <p:cNvSpPr>
            <a:spLocks noChangeArrowheads="1"/>
          </p:cNvSpPr>
          <p:nvPr/>
        </p:nvSpPr>
        <p:spPr bwMode="auto">
          <a:xfrm>
            <a:off x="3581400" y="4419600"/>
            <a:ext cx="152400" cy="3810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Rectangle 9"/>
          <p:cNvSpPr>
            <a:spLocks noChangeArrowheads="1"/>
          </p:cNvSpPr>
          <p:nvPr/>
        </p:nvSpPr>
        <p:spPr bwMode="auto">
          <a:xfrm>
            <a:off x="5486400" y="4419600"/>
            <a:ext cx="152400" cy="3810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Rectangle 10"/>
          <p:cNvSpPr>
            <a:spLocks noChangeArrowheads="1"/>
          </p:cNvSpPr>
          <p:nvPr/>
        </p:nvSpPr>
        <p:spPr bwMode="auto">
          <a:xfrm>
            <a:off x="4191000" y="5775325"/>
            <a:ext cx="152400" cy="3810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Text Box 11"/>
          <p:cNvSpPr txBox="1">
            <a:spLocks noChangeArrowheads="1"/>
          </p:cNvSpPr>
          <p:nvPr/>
        </p:nvSpPr>
        <p:spPr bwMode="auto">
          <a:xfrm>
            <a:off x="3429000" y="5775326"/>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000">
                <a:latin typeface="Arial Narrow" pitchFamily="34" charset="0"/>
              </a:rPr>
              <a:t>Key:</a:t>
            </a:r>
          </a:p>
        </p:txBody>
      </p:sp>
      <p:sp>
        <p:nvSpPr>
          <p:cNvPr id="17420" name="Text Box 12"/>
          <p:cNvSpPr txBox="1">
            <a:spLocks noChangeArrowheads="1"/>
          </p:cNvSpPr>
          <p:nvPr/>
        </p:nvSpPr>
        <p:spPr bwMode="auto">
          <a:xfrm>
            <a:off x="4419600" y="5775326"/>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000">
                <a:latin typeface="Arial Narrow" pitchFamily="34" charset="0"/>
              </a:rPr>
              <a:t>= connection </a:t>
            </a:r>
          </a:p>
        </p:txBody>
      </p:sp>
      <p:sp>
        <p:nvSpPr>
          <p:cNvPr id="17421" name="Rectangle 13"/>
          <p:cNvSpPr>
            <a:spLocks noChangeArrowheads="1"/>
          </p:cNvSpPr>
          <p:nvPr/>
        </p:nvSpPr>
        <p:spPr bwMode="auto">
          <a:xfrm>
            <a:off x="1524000" y="190500"/>
            <a:ext cx="90678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ctr"/>
            <a:endParaRPr lang="en-US" sz="3200" b="1" u="sng">
              <a:solidFill>
                <a:schemeClr val="tx2"/>
              </a:solidFill>
              <a:latin typeface="Arial Narrow" pitchFamily="34" charset="0"/>
            </a:endParaRPr>
          </a:p>
        </p:txBody>
      </p:sp>
      <p:sp>
        <p:nvSpPr>
          <p:cNvPr id="17422" name="Rectangle 14"/>
          <p:cNvSpPr>
            <a:spLocks noChangeArrowheads="1"/>
          </p:cNvSpPr>
          <p:nvPr/>
        </p:nvSpPr>
        <p:spPr bwMode="auto">
          <a:xfrm>
            <a:off x="5562600" y="2590800"/>
            <a:ext cx="1905000" cy="1219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Arial Narrow" pitchFamily="34" charset="0"/>
              </a:rPr>
              <a:t>Living</a:t>
            </a:r>
          </a:p>
          <a:p>
            <a:pPr algn="ctr"/>
            <a:r>
              <a:rPr lang="en-US" sz="2800">
                <a:latin typeface="Arial Narrow" pitchFamily="34" charset="0"/>
              </a:rPr>
              <a:t>room</a:t>
            </a:r>
          </a:p>
        </p:txBody>
      </p:sp>
      <p:sp>
        <p:nvSpPr>
          <p:cNvPr id="17423" name="Rectangle 15"/>
          <p:cNvSpPr>
            <a:spLocks noChangeArrowheads="1"/>
          </p:cNvSpPr>
          <p:nvPr/>
        </p:nvSpPr>
        <p:spPr bwMode="auto">
          <a:xfrm>
            <a:off x="5486400" y="3048000"/>
            <a:ext cx="152400" cy="3810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Rectangle 16"/>
          <p:cNvSpPr>
            <a:spLocks noChangeArrowheads="1"/>
          </p:cNvSpPr>
          <p:nvPr/>
        </p:nvSpPr>
        <p:spPr bwMode="auto">
          <a:xfrm>
            <a:off x="3657600" y="1371600"/>
            <a:ext cx="1905000" cy="12192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a:latin typeface="Arial Narrow" pitchFamily="34" charset="0"/>
              </a:rPr>
              <a:t>Kitchen</a:t>
            </a:r>
          </a:p>
        </p:txBody>
      </p:sp>
      <p:sp>
        <p:nvSpPr>
          <p:cNvPr id="17425" name="Rectangle 17"/>
          <p:cNvSpPr>
            <a:spLocks noChangeArrowheads="1"/>
          </p:cNvSpPr>
          <p:nvPr/>
        </p:nvSpPr>
        <p:spPr bwMode="auto">
          <a:xfrm rot="16200000">
            <a:off x="4533900" y="2400300"/>
            <a:ext cx="152400" cy="3810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Rectangle 18"/>
          <p:cNvSpPr>
            <a:spLocks noChangeArrowheads="1"/>
          </p:cNvSpPr>
          <p:nvPr/>
        </p:nvSpPr>
        <p:spPr bwMode="auto">
          <a:xfrm rot="16200000">
            <a:off x="6438900" y="3619500"/>
            <a:ext cx="152400" cy="381000"/>
          </a:xfrm>
          <a:prstGeom prst="rect">
            <a:avLst/>
          </a:prstGeom>
          <a:solidFill>
            <a:srgbClr val="0033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 name="Object 8"/>
          <p:cNvGraphicFramePr>
            <a:graphicFrameLocks noChangeAspect="1"/>
          </p:cNvGraphicFramePr>
          <p:nvPr/>
        </p:nvGraphicFramePr>
        <p:xfrm>
          <a:off x="8218952" y="1543050"/>
          <a:ext cx="2104097" cy="3390900"/>
        </p:xfrm>
        <a:graphic>
          <a:graphicData uri="http://schemas.openxmlformats.org/presentationml/2006/ole">
            <mc:AlternateContent xmlns:mc="http://schemas.openxmlformats.org/markup-compatibility/2006">
              <mc:Choice xmlns:v="urn:schemas-microsoft-com:vml" Requires="v">
                <p:oleObj name="Image" r:id="rId3" imgW="8170844" imgH="9911754" progId="Photoshop.Image.4">
                  <p:embed/>
                </p:oleObj>
              </mc:Choice>
              <mc:Fallback>
                <p:oleObj name="Image" r:id="rId3" imgW="8170844" imgH="9911754" progId="Photoshop.Image.4">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l="21304" t="6757" r="19699" b="14865"/>
                      <a:stretch>
                        <a:fillRect/>
                      </a:stretch>
                    </p:blipFill>
                    <p:spPr bwMode="auto">
                      <a:xfrm>
                        <a:off x="8218952" y="1543050"/>
                        <a:ext cx="2104097" cy="3390900"/>
                      </a:xfrm>
                      <a:prstGeom prst="rect">
                        <a:avLst/>
                      </a:prstGeom>
                      <a:noFill/>
                      <a:ln>
                        <a:noFill/>
                      </a:ln>
                    </p:spPr>
                  </p:pic>
                </p:oleObj>
              </mc:Fallback>
            </mc:AlternateContent>
          </a:graphicData>
        </a:graphic>
      </p:graphicFrame>
      <p:sp>
        <p:nvSpPr>
          <p:cNvPr id="10" name="Rectangle 9"/>
          <p:cNvSpPr/>
          <p:nvPr/>
        </p:nvSpPr>
        <p:spPr>
          <a:xfrm>
            <a:off x="8323176" y="4800601"/>
            <a:ext cx="1963824" cy="1200329"/>
          </a:xfrm>
          <a:prstGeom prst="rect">
            <a:avLst/>
          </a:prstGeom>
        </p:spPr>
        <p:txBody>
          <a:bodyPr wrap="square">
            <a:spAutoFit/>
          </a:bodyPr>
          <a:lstStyle/>
          <a:p>
            <a:pPr algn="ctr"/>
            <a:r>
              <a:rPr lang="en-US" dirty="0"/>
              <a:t>Foreign Character Freddie’s Image</a:t>
            </a:r>
          </a:p>
        </p:txBody>
      </p:sp>
      <p:sp>
        <p:nvSpPr>
          <p:cNvPr id="17428"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12/22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70C1-E786-41FF-AAFA-1F7DCA9B0661}"/>
              </a:ext>
            </a:extLst>
          </p:cNvPr>
          <p:cNvSpPr>
            <a:spLocks noGrp="1"/>
          </p:cNvSpPr>
          <p:nvPr>
            <p:ph type="title"/>
          </p:nvPr>
        </p:nvSpPr>
        <p:spPr/>
        <p:txBody>
          <a:bodyPr/>
          <a:lstStyle/>
          <a:p>
            <a:r>
              <a:rPr lang="en-US" dirty="0"/>
              <a:t>Obtaining Domain Classes</a:t>
            </a:r>
            <a:endParaRPr lang="en-PK" dirty="0"/>
          </a:p>
        </p:txBody>
      </p:sp>
      <p:sp>
        <p:nvSpPr>
          <p:cNvPr id="3" name="Content Placeholder 2">
            <a:extLst>
              <a:ext uri="{FF2B5EF4-FFF2-40B4-BE49-F238E27FC236}">
                <a16:creationId xmlns:a16="http://schemas.microsoft.com/office/drawing/2014/main" id="{83DC3CC2-356E-4DAF-AE53-478391F1BB1D}"/>
              </a:ext>
            </a:extLst>
          </p:cNvPr>
          <p:cNvSpPr>
            <a:spLocks noGrp="1"/>
          </p:cNvSpPr>
          <p:nvPr>
            <p:ph idx="1"/>
          </p:nvPr>
        </p:nvSpPr>
        <p:spPr/>
        <p:txBody>
          <a:bodyPr/>
          <a:lstStyle/>
          <a:p>
            <a:pPr marL="0" indent="0">
              <a:buNone/>
            </a:pPr>
            <a:r>
              <a:rPr lang="en-US" dirty="0"/>
              <a:t>13.3.1 - Use Case Requirements Description</a:t>
            </a:r>
          </a:p>
          <a:p>
            <a:endParaRPr lang="en-US" dirty="0"/>
          </a:p>
          <a:p>
            <a:pPr marL="0" indent="0">
              <a:buNone/>
            </a:pPr>
            <a:r>
              <a:rPr lang="en-US" dirty="0"/>
              <a:t>13.3.2 - Converting Use Cases to Sequence Diagrams</a:t>
            </a:r>
          </a:p>
          <a:p>
            <a:endParaRPr lang="en-US" dirty="0"/>
          </a:p>
          <a:p>
            <a:pPr marL="0" indent="0">
              <a:buNone/>
            </a:pPr>
            <a:r>
              <a:rPr lang="en-US" dirty="0"/>
              <a:t>13.3.3 - Harvesting Domain Classes from Sequence Diagrams</a:t>
            </a:r>
          </a:p>
          <a:p>
            <a:endParaRPr lang="en-PK" dirty="0"/>
          </a:p>
        </p:txBody>
      </p:sp>
    </p:spTree>
    <p:extLst>
      <p:ext uri="{BB962C8B-B14F-4D97-AF65-F5344CB8AC3E}">
        <p14:creationId xmlns:p14="http://schemas.microsoft.com/office/powerpoint/2010/main" val="393938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19200"/>
            <a:ext cx="8058150" cy="520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6086476" y="1250951"/>
            <a:ext cx="4029075" cy="685369"/>
          </a:xfrm>
          <a:prstGeom prst="roundRect">
            <a:avLst/>
          </a:prstGeom>
          <a:noFill/>
          <a:ln>
            <a:solidFill>
              <a:srgbClr val="FF0000"/>
            </a:solidFill>
          </a:ln>
          <a:effectLst>
            <a:glow rad="1397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334001" y="2184832"/>
            <a:ext cx="4791981" cy="685369"/>
          </a:xfrm>
          <a:prstGeom prst="roundRect">
            <a:avLst/>
          </a:prstGeom>
          <a:noFill/>
          <a:ln>
            <a:solidFill>
              <a:srgbClr val="FF0000"/>
            </a:solidFill>
          </a:ln>
          <a:effectLst>
            <a:glow rad="1397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title"/>
          </p:nvPr>
        </p:nvSpPr>
        <p:spPr>
          <a:xfrm>
            <a:off x="1981200" y="684116"/>
            <a:ext cx="8229600" cy="458884"/>
          </a:xfrm>
          <a:prstGeom prst="rect">
            <a:avLst/>
          </a:prstGeom>
        </p:spPr>
        <p:txBody>
          <a:bodyPr wrap="square">
            <a:spAutoFit/>
          </a:bodyPr>
          <a:lstStyle/>
          <a:p>
            <a:r>
              <a:rPr lang="en-US" sz="2400" dirty="0"/>
              <a:t>OOA&amp;D Roadmap: Parts Discussed in This Section</a:t>
            </a:r>
          </a:p>
        </p:txBody>
      </p:sp>
      <p:sp>
        <p:nvSpPr>
          <p:cNvPr id="34823"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14/22</a:t>
            </a:r>
          </a:p>
        </p:txBody>
      </p:sp>
    </p:spTree>
    <p:extLst>
      <p:ext uri="{BB962C8B-B14F-4D97-AF65-F5344CB8AC3E}">
        <p14:creationId xmlns:p14="http://schemas.microsoft.com/office/powerpoint/2010/main" val="182303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81201" y="622562"/>
            <a:ext cx="6470891" cy="520439"/>
          </a:xfrm>
        </p:spPr>
        <p:txBody>
          <a:bodyPr wrap="none">
            <a:spAutoFit/>
          </a:bodyPr>
          <a:lstStyle/>
          <a:p>
            <a:r>
              <a:rPr lang="en-US" sz="2800" dirty="0"/>
              <a:t>Use Case Requirements Description</a:t>
            </a:r>
          </a:p>
        </p:txBody>
      </p:sp>
      <p:sp>
        <p:nvSpPr>
          <p:cNvPr id="20483" name="Rectangle 3"/>
          <p:cNvSpPr>
            <a:spLocks noChangeArrowheads="1"/>
          </p:cNvSpPr>
          <p:nvPr/>
        </p:nvSpPr>
        <p:spPr bwMode="auto">
          <a:xfrm>
            <a:off x="3352800" y="1981200"/>
            <a:ext cx="2667000" cy="441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b="1" u="sng">
              <a:latin typeface="Arial Narrow" pitchFamily="34" charset="0"/>
            </a:endParaRPr>
          </a:p>
        </p:txBody>
      </p:sp>
      <p:sp>
        <p:nvSpPr>
          <p:cNvPr id="20490" name="Oval 10"/>
          <p:cNvSpPr>
            <a:spLocks noChangeArrowheads="1"/>
          </p:cNvSpPr>
          <p:nvPr/>
        </p:nvSpPr>
        <p:spPr bwMode="auto">
          <a:xfrm>
            <a:off x="3506789" y="4238556"/>
            <a:ext cx="2359025" cy="1168539"/>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en-US" b="1" dirty="0">
                <a:latin typeface="Arial Narrow" pitchFamily="34" charset="0"/>
              </a:rPr>
              <a:t>Engage</a:t>
            </a:r>
          </a:p>
          <a:p>
            <a:pPr algn="ctr"/>
            <a:r>
              <a:rPr lang="en-US" b="1" dirty="0">
                <a:latin typeface="Arial Narrow" pitchFamily="34" charset="0"/>
              </a:rPr>
              <a:t>foreign </a:t>
            </a:r>
          </a:p>
          <a:p>
            <a:pPr algn="ctr"/>
            <a:r>
              <a:rPr lang="en-US" b="1" dirty="0">
                <a:latin typeface="Arial Narrow" pitchFamily="34" charset="0"/>
              </a:rPr>
              <a:t>character</a:t>
            </a:r>
          </a:p>
        </p:txBody>
      </p:sp>
      <p:grpSp>
        <p:nvGrpSpPr>
          <p:cNvPr id="10" name="Group 9"/>
          <p:cNvGrpSpPr/>
          <p:nvPr/>
        </p:nvGrpSpPr>
        <p:grpSpPr>
          <a:xfrm>
            <a:off x="1828800" y="2362200"/>
            <a:ext cx="1066800" cy="1905000"/>
            <a:chOff x="304800" y="1600200"/>
            <a:chExt cx="1066800" cy="1905000"/>
          </a:xfrm>
        </p:grpSpPr>
        <p:sp>
          <p:nvSpPr>
            <p:cNvPr id="37" name="Line 7"/>
            <p:cNvSpPr>
              <a:spLocks noChangeShapeType="1"/>
            </p:cNvSpPr>
            <p:nvPr/>
          </p:nvSpPr>
          <p:spPr bwMode="auto">
            <a:xfrm flipH="1" flipV="1">
              <a:off x="480060" y="2286000"/>
              <a:ext cx="685800" cy="0"/>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Line 4"/>
            <p:cNvSpPr>
              <a:spLocks noChangeShapeType="1"/>
            </p:cNvSpPr>
            <p:nvPr/>
          </p:nvSpPr>
          <p:spPr bwMode="auto">
            <a:xfrm>
              <a:off x="838200" y="1828800"/>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Line 5"/>
            <p:cNvSpPr>
              <a:spLocks noChangeShapeType="1"/>
            </p:cNvSpPr>
            <p:nvPr/>
          </p:nvSpPr>
          <p:spPr bwMode="auto">
            <a:xfrm flipH="1">
              <a:off x="489858" y="2438399"/>
              <a:ext cx="348342" cy="6318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Line 6"/>
            <p:cNvSpPr>
              <a:spLocks noChangeShapeType="1"/>
            </p:cNvSpPr>
            <p:nvPr/>
          </p:nvSpPr>
          <p:spPr bwMode="auto">
            <a:xfrm>
              <a:off x="838200" y="2438399"/>
              <a:ext cx="337458" cy="6318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p:cNvSpPr>
              <a:spLocks noChangeShapeType="1"/>
            </p:cNvSpPr>
            <p:nvPr/>
          </p:nvSpPr>
          <p:spPr bwMode="auto">
            <a:xfrm flipH="1" flipV="1">
              <a:off x="489858" y="2133600"/>
              <a:ext cx="685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Oval 8"/>
            <p:cNvSpPr>
              <a:spLocks noChangeArrowheads="1"/>
            </p:cNvSpPr>
            <p:nvPr/>
          </p:nvSpPr>
          <p:spPr bwMode="auto">
            <a:xfrm>
              <a:off x="685800" y="1600200"/>
              <a:ext cx="304800" cy="304800"/>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Text Box 11"/>
            <p:cNvSpPr txBox="1">
              <a:spLocks noChangeArrowheads="1"/>
            </p:cNvSpPr>
            <p:nvPr/>
          </p:nvSpPr>
          <p:spPr bwMode="auto">
            <a:xfrm>
              <a:off x="304800" y="3048000"/>
              <a:ext cx="1066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b="1" dirty="0">
                  <a:latin typeface="Arial Narrow" pitchFamily="34" charset="0"/>
                </a:rPr>
                <a:t>player</a:t>
              </a:r>
            </a:p>
          </p:txBody>
        </p:sp>
      </p:grpSp>
      <p:sp>
        <p:nvSpPr>
          <p:cNvPr id="20499" name="Oval 19"/>
          <p:cNvSpPr>
            <a:spLocks noChangeArrowheads="1"/>
          </p:cNvSpPr>
          <p:nvPr/>
        </p:nvSpPr>
        <p:spPr bwMode="auto">
          <a:xfrm>
            <a:off x="3505201" y="5769650"/>
            <a:ext cx="2359025" cy="51935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dirty="0">
                <a:latin typeface="Arial Narrow" pitchFamily="34" charset="0"/>
              </a:rPr>
              <a:t>Set rules</a:t>
            </a:r>
          </a:p>
        </p:txBody>
      </p:sp>
      <p:sp>
        <p:nvSpPr>
          <p:cNvPr id="20500" name="Text Box 20"/>
          <p:cNvSpPr txBox="1">
            <a:spLocks noChangeArrowheads="1"/>
          </p:cNvSpPr>
          <p:nvPr/>
        </p:nvSpPr>
        <p:spPr bwMode="auto">
          <a:xfrm>
            <a:off x="1884364" y="1855787"/>
            <a:ext cx="94288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30000"/>
              </a:lnSpc>
              <a:spcBef>
                <a:spcPct val="50000"/>
              </a:spcBef>
            </a:pPr>
            <a:r>
              <a:rPr lang="en-US" b="1" i="1" u="sng">
                <a:solidFill>
                  <a:srgbClr val="CC0000"/>
                </a:solidFill>
                <a:latin typeface="Arial Narrow" pitchFamily="34" charset="0"/>
              </a:rPr>
              <a:t>actors</a:t>
            </a:r>
          </a:p>
        </p:txBody>
      </p:sp>
      <p:sp>
        <p:nvSpPr>
          <p:cNvPr id="20502" name="Oval 22"/>
          <p:cNvSpPr>
            <a:spLocks noChangeArrowheads="1"/>
          </p:cNvSpPr>
          <p:nvPr/>
        </p:nvSpPr>
        <p:spPr bwMode="auto">
          <a:xfrm>
            <a:off x="3505201" y="3061712"/>
            <a:ext cx="2359025" cy="77902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en-US" b="1" dirty="0">
                <a:latin typeface="Arial Narrow" pitchFamily="34" charset="0"/>
              </a:rPr>
              <a:t>Travel to</a:t>
            </a:r>
          </a:p>
          <a:p>
            <a:pPr algn="ctr"/>
            <a:r>
              <a:rPr lang="en-US" b="1" dirty="0">
                <a:latin typeface="Arial Narrow" pitchFamily="34" charset="0"/>
              </a:rPr>
              <a:t>adjacent area</a:t>
            </a:r>
          </a:p>
        </p:txBody>
      </p:sp>
      <p:sp>
        <p:nvSpPr>
          <p:cNvPr id="20503" name="Line 23"/>
          <p:cNvSpPr>
            <a:spLocks noChangeShapeType="1"/>
          </p:cNvSpPr>
          <p:nvPr/>
        </p:nvSpPr>
        <p:spPr bwMode="auto">
          <a:xfrm flipH="1" flipV="1">
            <a:off x="5397500" y="2514600"/>
            <a:ext cx="2908300" cy="1001711"/>
          </a:xfrm>
          <a:prstGeom prst="line">
            <a:avLst/>
          </a:prstGeom>
          <a:noFill/>
          <a:ln w="190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4" name="Text Box 24"/>
          <p:cNvSpPr txBox="1">
            <a:spLocks noChangeArrowheads="1"/>
          </p:cNvSpPr>
          <p:nvPr/>
        </p:nvSpPr>
        <p:spPr bwMode="auto">
          <a:xfrm>
            <a:off x="6477000" y="2888918"/>
            <a:ext cx="3962400" cy="3054682"/>
          </a:xfrm>
          <a:prstGeom prst="rect">
            <a:avLst/>
          </a:prstGeom>
          <a:solidFill>
            <a:srgbClr val="FFFFD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500"/>
              </a:spcBef>
              <a:spcAft>
                <a:spcPts val="500"/>
              </a:spcAft>
            </a:pPr>
            <a:r>
              <a:rPr lang="en-US" sz="2000" b="1" u="sng" dirty="0">
                <a:latin typeface="Arial Narrow" pitchFamily="34" charset="0"/>
                <a:cs typeface="Times New Roman" pitchFamily="18" charset="0"/>
              </a:rPr>
              <a:t>Initialize</a:t>
            </a:r>
            <a:endParaRPr lang="en-US" sz="2000" b="1" i="1" dirty="0">
              <a:latin typeface="Arial Narrow" pitchFamily="34" charset="0"/>
              <a:cs typeface="Times New Roman" pitchFamily="18" charset="0"/>
            </a:endParaRPr>
          </a:p>
          <a:p>
            <a:pPr>
              <a:spcBef>
                <a:spcPts val="500"/>
              </a:spcBef>
              <a:spcAft>
                <a:spcPts val="500"/>
              </a:spcAft>
            </a:pPr>
            <a:r>
              <a:rPr lang="en-US" sz="2000" b="1" i="1" dirty="0">
                <a:latin typeface="Arial Narrow" pitchFamily="34" charset="0"/>
                <a:cs typeface="Times New Roman" pitchFamily="18" charset="0"/>
              </a:rPr>
              <a:t>1. </a:t>
            </a:r>
            <a:r>
              <a:rPr lang="en-US" sz="2000" b="1" i="1" dirty="0">
                <a:latin typeface="Arial Narrow" pitchFamily="34" charset="0"/>
              </a:rPr>
              <a:t>Application</a:t>
            </a:r>
            <a:r>
              <a:rPr lang="en-US" sz="2000" b="1" dirty="0">
                <a:latin typeface="Arial Narrow" pitchFamily="34" charset="0"/>
              </a:rPr>
              <a:t> displays player’s main character in the dressing room.</a:t>
            </a:r>
          </a:p>
          <a:p>
            <a:r>
              <a:rPr lang="en-US" sz="2000" b="1" i="1" dirty="0">
                <a:latin typeface="Arial Narrow" pitchFamily="34" charset="0"/>
                <a:cs typeface="Times New Roman" pitchFamily="18" charset="0"/>
              </a:rPr>
              <a:t>2. </a:t>
            </a:r>
            <a:r>
              <a:rPr lang="en-US" sz="2000" b="1" i="1" dirty="0">
                <a:latin typeface="Arial Narrow" pitchFamily="34" charset="0"/>
              </a:rPr>
              <a:t>Application</a:t>
            </a:r>
            <a:r>
              <a:rPr lang="en-US" sz="2000" b="1" dirty="0">
                <a:latin typeface="Arial Narrow" pitchFamily="34" charset="0"/>
              </a:rPr>
              <a:t> displays a window for setting his character's qualities. </a:t>
            </a:r>
          </a:p>
          <a:p>
            <a:r>
              <a:rPr lang="en-US" sz="2000" b="1" i="1" dirty="0">
                <a:latin typeface="Arial Narrow" pitchFamily="34" charset="0"/>
                <a:cs typeface="Times New Roman" pitchFamily="18" charset="0"/>
              </a:rPr>
              <a:t>3. </a:t>
            </a:r>
            <a:r>
              <a:rPr lang="en-US" sz="2000" b="1" i="1" dirty="0">
                <a:latin typeface="Arial Narrow" pitchFamily="34" charset="0"/>
              </a:rPr>
              <a:t>Player</a:t>
            </a:r>
            <a:r>
              <a:rPr lang="en-US" sz="2000" b="1" dirty="0">
                <a:latin typeface="Arial Narrow" pitchFamily="34" charset="0"/>
              </a:rPr>
              <a:t> allocates the qualities of his main character. </a:t>
            </a:r>
          </a:p>
          <a:p>
            <a:r>
              <a:rPr lang="en-US" sz="2000" b="1" i="1" dirty="0">
                <a:latin typeface="Arial Narrow" pitchFamily="34" charset="0"/>
                <a:cs typeface="Times New Roman" pitchFamily="18" charset="0"/>
              </a:rPr>
              <a:t>4. </a:t>
            </a:r>
            <a:r>
              <a:rPr lang="en-US" sz="2000" b="1" i="1" dirty="0">
                <a:latin typeface="Arial Narrow" pitchFamily="34" charset="0"/>
              </a:rPr>
              <a:t>Player</a:t>
            </a:r>
            <a:r>
              <a:rPr lang="en-US" sz="2000" b="1" dirty="0">
                <a:latin typeface="Arial Narrow" pitchFamily="34" charset="0"/>
              </a:rPr>
              <a:t> chooses an exit from the dressing room.</a:t>
            </a:r>
          </a:p>
        </p:txBody>
      </p:sp>
      <p:sp>
        <p:nvSpPr>
          <p:cNvPr id="20505" name="Oval 25"/>
          <p:cNvSpPr>
            <a:spLocks noChangeArrowheads="1"/>
          </p:cNvSpPr>
          <p:nvPr/>
        </p:nvSpPr>
        <p:spPr bwMode="auto">
          <a:xfrm>
            <a:off x="4013456" y="2264450"/>
            <a:ext cx="1312353" cy="519351"/>
          </a:xfrm>
          <a:prstGeom prst="ellipse">
            <a:avLst/>
          </a:prstGeom>
          <a:solidFill>
            <a:srgbClr val="FFFFD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b="1">
                <a:latin typeface="Arial Narrow" pitchFamily="34" charset="0"/>
              </a:rPr>
              <a:t>Initialize</a:t>
            </a:r>
          </a:p>
        </p:txBody>
      </p:sp>
      <p:sp>
        <p:nvSpPr>
          <p:cNvPr id="20506" name="Text Box 26"/>
          <p:cNvSpPr txBox="1">
            <a:spLocks noChangeArrowheads="1"/>
          </p:cNvSpPr>
          <p:nvPr/>
        </p:nvSpPr>
        <p:spPr bwMode="auto">
          <a:xfrm>
            <a:off x="3733801" y="1749425"/>
            <a:ext cx="1944763" cy="428322"/>
          </a:xfrm>
          <a:prstGeom prst="rect">
            <a:avLst/>
          </a:prstGeom>
          <a:solidFill>
            <a:srgbClr val="FFFF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86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30000"/>
              </a:lnSpc>
              <a:spcBef>
                <a:spcPct val="50000"/>
              </a:spcBef>
            </a:pPr>
            <a:r>
              <a:rPr lang="en-US" b="1" i="1" u="sng">
                <a:solidFill>
                  <a:srgbClr val="CC0000"/>
                </a:solidFill>
                <a:latin typeface="Arial Narrow" pitchFamily="34" charset="0"/>
              </a:rPr>
              <a:t>Use case titles</a:t>
            </a:r>
          </a:p>
        </p:txBody>
      </p:sp>
      <p:sp>
        <p:nvSpPr>
          <p:cNvPr id="20507" name="Text Box 27"/>
          <p:cNvSpPr txBox="1">
            <a:spLocks noChangeArrowheads="1"/>
          </p:cNvSpPr>
          <p:nvPr/>
        </p:nvSpPr>
        <p:spPr bwMode="auto">
          <a:xfrm>
            <a:off x="7543800" y="2359026"/>
            <a:ext cx="2210862" cy="433517"/>
          </a:xfrm>
          <a:prstGeom prst="rect">
            <a:avLst/>
          </a:prstGeom>
          <a:solidFill>
            <a:srgbClr val="FFFF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86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30000"/>
              </a:lnSpc>
              <a:spcBef>
                <a:spcPct val="50000"/>
              </a:spcBef>
            </a:pPr>
            <a:r>
              <a:rPr lang="en-US" b="1" i="1" u="sng">
                <a:solidFill>
                  <a:srgbClr val="CC0000"/>
                </a:solidFill>
                <a:latin typeface="Gill Sans MT"/>
              </a:rPr>
              <a:t>Use case detail</a:t>
            </a:r>
          </a:p>
        </p:txBody>
      </p:sp>
      <p:grpSp>
        <p:nvGrpSpPr>
          <p:cNvPr id="20" name="Group 19"/>
          <p:cNvGrpSpPr/>
          <p:nvPr/>
        </p:nvGrpSpPr>
        <p:grpSpPr>
          <a:xfrm>
            <a:off x="1718472" y="4415136"/>
            <a:ext cx="1329528" cy="1909465"/>
            <a:chOff x="118272" y="4034135"/>
            <a:chExt cx="1329528" cy="1909465"/>
          </a:xfrm>
        </p:grpSpPr>
        <p:sp>
          <p:nvSpPr>
            <p:cNvPr id="18" name="Oval 17"/>
            <p:cNvSpPr/>
            <p:nvPr/>
          </p:nvSpPr>
          <p:spPr>
            <a:xfrm>
              <a:off x="469900" y="4648200"/>
              <a:ext cx="609600" cy="333375"/>
            </a:xfrm>
            <a:prstGeom prst="ellipse">
              <a:avLst/>
            </a:prstGeom>
            <a:no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endParaRPr>
            </a:p>
          </p:txBody>
        </p:sp>
        <p:sp>
          <p:nvSpPr>
            <p:cNvPr id="49" name="Line 4"/>
            <p:cNvSpPr>
              <a:spLocks noChangeShapeType="1"/>
            </p:cNvSpPr>
            <p:nvPr/>
          </p:nvSpPr>
          <p:spPr bwMode="auto">
            <a:xfrm>
              <a:off x="762000" y="4262735"/>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5"/>
            <p:cNvSpPr>
              <a:spLocks noChangeShapeType="1"/>
            </p:cNvSpPr>
            <p:nvPr/>
          </p:nvSpPr>
          <p:spPr bwMode="auto">
            <a:xfrm flipH="1">
              <a:off x="413658" y="4872334"/>
              <a:ext cx="348342" cy="6318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6"/>
            <p:cNvSpPr>
              <a:spLocks noChangeShapeType="1"/>
            </p:cNvSpPr>
            <p:nvPr/>
          </p:nvSpPr>
          <p:spPr bwMode="auto">
            <a:xfrm>
              <a:off x="762000" y="4872334"/>
              <a:ext cx="337458" cy="6318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7"/>
            <p:cNvSpPr>
              <a:spLocks noChangeShapeType="1"/>
            </p:cNvSpPr>
            <p:nvPr/>
          </p:nvSpPr>
          <p:spPr bwMode="auto">
            <a:xfrm flipH="1" flipV="1">
              <a:off x="413658" y="4567535"/>
              <a:ext cx="685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8"/>
            <p:cNvSpPr>
              <a:spLocks noChangeArrowheads="1"/>
            </p:cNvSpPr>
            <p:nvPr/>
          </p:nvSpPr>
          <p:spPr bwMode="auto">
            <a:xfrm>
              <a:off x="609600" y="4034135"/>
              <a:ext cx="304800" cy="304800"/>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Text Box 11"/>
            <p:cNvSpPr txBox="1">
              <a:spLocks noChangeArrowheads="1"/>
            </p:cNvSpPr>
            <p:nvPr/>
          </p:nvSpPr>
          <p:spPr bwMode="auto">
            <a:xfrm>
              <a:off x="118272" y="5481935"/>
              <a:ext cx="132952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b="1" dirty="0">
                  <a:latin typeface="Arial Narrow" pitchFamily="34" charset="0"/>
                </a:rPr>
                <a:t>Designer</a:t>
              </a:r>
            </a:p>
          </p:txBody>
        </p:sp>
      </p:grpSp>
      <p:cxnSp>
        <p:nvCxnSpPr>
          <p:cNvPr id="12" name="Straight Connector 11"/>
          <p:cNvCxnSpPr>
            <a:stCxn id="37" idx="0"/>
            <a:endCxn id="20505" idx="2"/>
          </p:cNvCxnSpPr>
          <p:nvPr/>
        </p:nvCxnSpPr>
        <p:spPr>
          <a:xfrm flipV="1">
            <a:off x="2689861" y="2524126"/>
            <a:ext cx="1323595" cy="523875"/>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Connector 56"/>
          <p:cNvCxnSpPr>
            <a:stCxn id="37" idx="0"/>
            <a:endCxn id="20502" idx="2"/>
          </p:cNvCxnSpPr>
          <p:nvPr/>
        </p:nvCxnSpPr>
        <p:spPr>
          <a:xfrm>
            <a:off x="2689860" y="3048001"/>
            <a:ext cx="815340" cy="403225"/>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18" idx="6"/>
            <a:endCxn id="20499" idx="2"/>
          </p:cNvCxnSpPr>
          <p:nvPr/>
        </p:nvCxnSpPr>
        <p:spPr>
          <a:xfrm>
            <a:off x="2679700" y="5195889"/>
            <a:ext cx="825500" cy="833437"/>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979930" y="1219200"/>
            <a:ext cx="6173470" cy="369332"/>
          </a:xfrm>
          <a:prstGeom prst="rect">
            <a:avLst/>
          </a:prstGeom>
          <a:noFill/>
        </p:spPr>
        <p:txBody>
          <a:bodyPr wrap="square" rtlCol="0">
            <a:spAutoFit/>
          </a:bodyPr>
          <a:lstStyle/>
          <a:p>
            <a:r>
              <a:rPr lang="en-US" i="1" dirty="0"/>
              <a:t>“Initialize”</a:t>
            </a:r>
            <a:r>
              <a:rPr lang="en-US" dirty="0"/>
              <a:t> Use Case for </a:t>
            </a:r>
            <a:r>
              <a:rPr lang="en-US" i="1" dirty="0"/>
              <a:t>Encounter </a:t>
            </a:r>
            <a:r>
              <a:rPr lang="en-US" dirty="0"/>
              <a:t>Case Study</a:t>
            </a:r>
          </a:p>
        </p:txBody>
      </p:sp>
      <p:sp>
        <p:nvSpPr>
          <p:cNvPr id="41"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15/22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flipH="1">
            <a:off x="4800600" y="3124200"/>
            <a:ext cx="3581400" cy="0"/>
          </a:xfrm>
          <a:prstGeom prst="line">
            <a:avLst/>
          </a:prstGeom>
          <a:noFill/>
          <a:ln w="190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1" name="Rectangle 3"/>
          <p:cNvSpPr>
            <a:spLocks noGrp="1" noChangeArrowheads="1"/>
          </p:cNvSpPr>
          <p:nvPr>
            <p:ph type="title" idx="4294967295"/>
          </p:nvPr>
        </p:nvSpPr>
        <p:spPr>
          <a:xfrm>
            <a:off x="1524001" y="442914"/>
            <a:ext cx="5205413" cy="458787"/>
          </a:xfrm>
        </p:spPr>
        <p:txBody>
          <a:bodyPr wrap="none">
            <a:spAutoFit/>
          </a:bodyPr>
          <a:lstStyle/>
          <a:p>
            <a:r>
              <a:rPr lang="en-US" sz="2400" i="1" dirty="0"/>
              <a:t>Travel To Adjacent Area</a:t>
            </a:r>
            <a:r>
              <a:rPr lang="en-US" sz="2400" dirty="0"/>
              <a:t> Use Case</a:t>
            </a:r>
          </a:p>
        </p:txBody>
      </p:sp>
      <p:sp>
        <p:nvSpPr>
          <p:cNvPr id="22544" name="Rectangle 16"/>
          <p:cNvSpPr>
            <a:spLocks noChangeArrowheads="1"/>
          </p:cNvSpPr>
          <p:nvPr/>
        </p:nvSpPr>
        <p:spPr bwMode="auto">
          <a:xfrm>
            <a:off x="3352800" y="1371600"/>
            <a:ext cx="2667000" cy="5029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b="1" u="sng">
              <a:latin typeface="Arial Narrow" pitchFamily="34" charset="0"/>
            </a:endParaRPr>
          </a:p>
        </p:txBody>
      </p:sp>
      <p:sp>
        <p:nvSpPr>
          <p:cNvPr id="22546" name="Oval 18"/>
          <p:cNvSpPr>
            <a:spLocks noChangeArrowheads="1"/>
          </p:cNvSpPr>
          <p:nvPr/>
        </p:nvSpPr>
        <p:spPr bwMode="auto">
          <a:xfrm>
            <a:off x="4013456" y="1654850"/>
            <a:ext cx="1312353" cy="51935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b="1">
                <a:latin typeface="Arial Narrow" pitchFamily="34" charset="0"/>
              </a:rPr>
              <a:t>Initialize</a:t>
            </a:r>
          </a:p>
        </p:txBody>
      </p:sp>
      <p:sp>
        <p:nvSpPr>
          <p:cNvPr id="22547" name="Rectangle 19"/>
          <p:cNvSpPr>
            <a:spLocks noChangeArrowheads="1"/>
          </p:cNvSpPr>
          <p:nvPr/>
        </p:nvSpPr>
        <p:spPr bwMode="auto">
          <a:xfrm>
            <a:off x="4038600" y="833438"/>
            <a:ext cx="112082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sng">
                <a:latin typeface="Arial Narrow" pitchFamily="34" charset="0"/>
              </a:rPr>
              <a:t>Encounter</a:t>
            </a:r>
          </a:p>
        </p:txBody>
      </p:sp>
      <p:sp>
        <p:nvSpPr>
          <p:cNvPr id="22549" name="Oval 21"/>
          <p:cNvSpPr>
            <a:spLocks noChangeArrowheads="1"/>
          </p:cNvSpPr>
          <p:nvPr/>
        </p:nvSpPr>
        <p:spPr bwMode="auto">
          <a:xfrm>
            <a:off x="3505201" y="2680712"/>
            <a:ext cx="2359025" cy="779026"/>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en-US" b="1">
                <a:latin typeface="Arial Narrow" pitchFamily="34" charset="0"/>
              </a:rPr>
              <a:t>Travel to</a:t>
            </a:r>
          </a:p>
          <a:p>
            <a:pPr algn="ctr"/>
            <a:r>
              <a:rPr lang="en-US" b="1">
                <a:latin typeface="Arial Narrow" pitchFamily="34" charset="0"/>
              </a:rPr>
              <a:t>adjacent area</a:t>
            </a:r>
          </a:p>
        </p:txBody>
      </p:sp>
      <p:sp>
        <p:nvSpPr>
          <p:cNvPr id="22551" name="Oval 23"/>
          <p:cNvSpPr>
            <a:spLocks noChangeArrowheads="1"/>
          </p:cNvSpPr>
          <p:nvPr/>
        </p:nvSpPr>
        <p:spPr bwMode="auto">
          <a:xfrm>
            <a:off x="3505201" y="5693450"/>
            <a:ext cx="2359025" cy="51935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b="1">
                <a:latin typeface="Arial Narrow" pitchFamily="34" charset="0"/>
              </a:rPr>
              <a:t>Set rules</a:t>
            </a:r>
          </a:p>
        </p:txBody>
      </p:sp>
      <p:sp>
        <p:nvSpPr>
          <p:cNvPr id="22552" name="Text Box 24"/>
          <p:cNvSpPr txBox="1">
            <a:spLocks noChangeArrowheads="1"/>
          </p:cNvSpPr>
          <p:nvPr/>
        </p:nvSpPr>
        <p:spPr bwMode="auto">
          <a:xfrm>
            <a:off x="6781800" y="1974850"/>
            <a:ext cx="3657600" cy="3239348"/>
          </a:xfrm>
          <a:prstGeom prst="rect">
            <a:avLst/>
          </a:prstGeom>
          <a:solidFill>
            <a:srgbClr val="FFFFD9"/>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500"/>
              </a:spcBef>
              <a:spcAft>
                <a:spcPts val="500"/>
              </a:spcAft>
            </a:pPr>
            <a:r>
              <a:rPr lang="en-US" b="1" u="sng">
                <a:latin typeface="Arial Narrow" pitchFamily="34" charset="0"/>
                <a:cs typeface="Times New Roman" pitchFamily="18" charset="0"/>
              </a:rPr>
              <a:t>Travel to Adjacent Area</a:t>
            </a:r>
            <a:endParaRPr lang="en-US" b="1" i="1">
              <a:latin typeface="Arial Narrow" pitchFamily="34" charset="0"/>
              <a:cs typeface="Times New Roman" pitchFamily="18" charset="0"/>
            </a:endParaRPr>
          </a:p>
          <a:p>
            <a:pPr>
              <a:spcBef>
                <a:spcPts val="500"/>
              </a:spcBef>
              <a:spcAft>
                <a:spcPts val="500"/>
              </a:spcAft>
            </a:pPr>
            <a:r>
              <a:rPr lang="en-US" b="1" i="1">
                <a:latin typeface="Arial Narrow" pitchFamily="34" charset="0"/>
                <a:cs typeface="Times New Roman" pitchFamily="18" charset="0"/>
              </a:rPr>
              <a:t>1. </a:t>
            </a:r>
            <a:r>
              <a:rPr lang="en-US" b="1" i="1">
                <a:latin typeface="Arial Narrow" pitchFamily="34" charset="0"/>
              </a:rPr>
              <a:t>Player </a:t>
            </a:r>
            <a:r>
              <a:rPr lang="en-US" b="1">
                <a:latin typeface="Arial Narrow" pitchFamily="34" charset="0"/>
              </a:rPr>
              <a:t>hits hyperlink connecting displayed area to adjacent area.</a:t>
            </a:r>
          </a:p>
          <a:p>
            <a:r>
              <a:rPr lang="en-US" b="1" i="1">
                <a:latin typeface="Arial Narrow" pitchFamily="34" charset="0"/>
                <a:cs typeface="Times New Roman" pitchFamily="18" charset="0"/>
              </a:rPr>
              <a:t>2. </a:t>
            </a:r>
            <a:r>
              <a:rPr lang="en-US" b="1" i="1">
                <a:latin typeface="Arial Narrow" pitchFamily="34" charset="0"/>
              </a:rPr>
              <a:t>Application</a:t>
            </a:r>
            <a:r>
              <a:rPr lang="en-US" b="1">
                <a:latin typeface="Arial Narrow" pitchFamily="34" charset="0"/>
              </a:rPr>
              <a:t> displays the indicated adjacent area, including the player’s character.</a:t>
            </a:r>
          </a:p>
        </p:txBody>
      </p:sp>
      <p:sp>
        <p:nvSpPr>
          <p:cNvPr id="22553" name="Oval 25"/>
          <p:cNvSpPr>
            <a:spLocks noChangeArrowheads="1"/>
          </p:cNvSpPr>
          <p:nvPr/>
        </p:nvSpPr>
        <p:spPr bwMode="auto">
          <a:xfrm>
            <a:off x="3506789" y="4117906"/>
            <a:ext cx="2359025" cy="1168539"/>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en-US" b="1">
                <a:latin typeface="Arial Narrow" pitchFamily="34" charset="0"/>
              </a:rPr>
              <a:t>Engage</a:t>
            </a:r>
          </a:p>
          <a:p>
            <a:pPr algn="ctr"/>
            <a:r>
              <a:rPr lang="en-US" b="1">
                <a:latin typeface="Arial Narrow" pitchFamily="34" charset="0"/>
              </a:rPr>
              <a:t>foreign </a:t>
            </a:r>
          </a:p>
          <a:p>
            <a:pPr algn="ctr"/>
            <a:r>
              <a:rPr lang="en-US" b="1">
                <a:latin typeface="Arial Narrow" pitchFamily="34" charset="0"/>
              </a:rPr>
              <a:t>character</a:t>
            </a:r>
          </a:p>
        </p:txBody>
      </p:sp>
      <p:grpSp>
        <p:nvGrpSpPr>
          <p:cNvPr id="40" name="Group 39"/>
          <p:cNvGrpSpPr/>
          <p:nvPr/>
        </p:nvGrpSpPr>
        <p:grpSpPr>
          <a:xfrm>
            <a:off x="1642272" y="4034136"/>
            <a:ext cx="1329528" cy="1909465"/>
            <a:chOff x="118272" y="4034135"/>
            <a:chExt cx="1329528" cy="1909465"/>
          </a:xfrm>
        </p:grpSpPr>
        <p:sp>
          <p:nvSpPr>
            <p:cNvPr id="41" name="Oval 40"/>
            <p:cNvSpPr/>
            <p:nvPr/>
          </p:nvSpPr>
          <p:spPr>
            <a:xfrm>
              <a:off x="469900" y="4648200"/>
              <a:ext cx="609600" cy="333375"/>
            </a:xfrm>
            <a:prstGeom prst="ellipse">
              <a:avLst/>
            </a:prstGeom>
            <a:no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endParaRPr>
            </a:p>
          </p:txBody>
        </p:sp>
        <p:sp>
          <p:nvSpPr>
            <p:cNvPr id="42" name="Line 4"/>
            <p:cNvSpPr>
              <a:spLocks noChangeShapeType="1"/>
            </p:cNvSpPr>
            <p:nvPr/>
          </p:nvSpPr>
          <p:spPr bwMode="auto">
            <a:xfrm>
              <a:off x="762000" y="4262735"/>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5"/>
            <p:cNvSpPr>
              <a:spLocks noChangeShapeType="1"/>
            </p:cNvSpPr>
            <p:nvPr/>
          </p:nvSpPr>
          <p:spPr bwMode="auto">
            <a:xfrm flipH="1">
              <a:off x="413658" y="4872334"/>
              <a:ext cx="348342" cy="6318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6"/>
            <p:cNvSpPr>
              <a:spLocks noChangeShapeType="1"/>
            </p:cNvSpPr>
            <p:nvPr/>
          </p:nvSpPr>
          <p:spPr bwMode="auto">
            <a:xfrm>
              <a:off x="762000" y="4872334"/>
              <a:ext cx="337458" cy="6318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7"/>
            <p:cNvSpPr>
              <a:spLocks noChangeShapeType="1"/>
            </p:cNvSpPr>
            <p:nvPr/>
          </p:nvSpPr>
          <p:spPr bwMode="auto">
            <a:xfrm flipH="1" flipV="1">
              <a:off x="413658" y="4567535"/>
              <a:ext cx="685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8"/>
            <p:cNvSpPr>
              <a:spLocks noChangeArrowheads="1"/>
            </p:cNvSpPr>
            <p:nvPr/>
          </p:nvSpPr>
          <p:spPr bwMode="auto">
            <a:xfrm>
              <a:off x="609600" y="4034135"/>
              <a:ext cx="304800" cy="304800"/>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Text Box 11"/>
            <p:cNvSpPr txBox="1">
              <a:spLocks noChangeArrowheads="1"/>
            </p:cNvSpPr>
            <p:nvPr/>
          </p:nvSpPr>
          <p:spPr bwMode="auto">
            <a:xfrm>
              <a:off x="118272" y="5481935"/>
              <a:ext cx="1329528"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b="1" dirty="0">
                  <a:latin typeface="Arial Narrow" pitchFamily="34" charset="0"/>
                </a:rPr>
                <a:t>Designer</a:t>
              </a:r>
            </a:p>
          </p:txBody>
        </p:sp>
      </p:grpSp>
      <p:cxnSp>
        <p:nvCxnSpPr>
          <p:cNvPr id="48" name="Straight Connector 47"/>
          <p:cNvCxnSpPr>
            <a:stCxn id="41" idx="6"/>
            <a:endCxn id="22551" idx="2"/>
          </p:cNvCxnSpPr>
          <p:nvPr/>
        </p:nvCxnSpPr>
        <p:spPr>
          <a:xfrm>
            <a:off x="2603500" y="4814889"/>
            <a:ext cx="901700" cy="1138237"/>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0" name="Group 49"/>
          <p:cNvGrpSpPr/>
          <p:nvPr/>
        </p:nvGrpSpPr>
        <p:grpSpPr>
          <a:xfrm>
            <a:off x="1828800" y="1600200"/>
            <a:ext cx="1066800" cy="1905000"/>
            <a:chOff x="304800" y="1600200"/>
            <a:chExt cx="1066800" cy="1905000"/>
          </a:xfrm>
        </p:grpSpPr>
        <p:sp>
          <p:nvSpPr>
            <p:cNvPr id="51" name="Line 7"/>
            <p:cNvSpPr>
              <a:spLocks noChangeShapeType="1"/>
            </p:cNvSpPr>
            <p:nvPr/>
          </p:nvSpPr>
          <p:spPr bwMode="auto">
            <a:xfrm flipH="1" flipV="1">
              <a:off x="480060" y="2286000"/>
              <a:ext cx="685800" cy="0"/>
            </a:xfrm>
            <a:prstGeom prst="line">
              <a:avLst/>
            </a:prstGeom>
            <a:noFill/>
            <a:ln w="31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4"/>
            <p:cNvSpPr>
              <a:spLocks noChangeShapeType="1"/>
            </p:cNvSpPr>
            <p:nvPr/>
          </p:nvSpPr>
          <p:spPr bwMode="auto">
            <a:xfrm>
              <a:off x="838200" y="1828800"/>
              <a:ext cx="0" cy="609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
            <p:cNvSpPr>
              <a:spLocks noChangeShapeType="1"/>
            </p:cNvSpPr>
            <p:nvPr/>
          </p:nvSpPr>
          <p:spPr bwMode="auto">
            <a:xfrm flipH="1">
              <a:off x="489858" y="2438399"/>
              <a:ext cx="348342" cy="6318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6"/>
            <p:cNvSpPr>
              <a:spLocks noChangeShapeType="1"/>
            </p:cNvSpPr>
            <p:nvPr/>
          </p:nvSpPr>
          <p:spPr bwMode="auto">
            <a:xfrm>
              <a:off x="838200" y="2438399"/>
              <a:ext cx="337458" cy="6318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7"/>
            <p:cNvSpPr>
              <a:spLocks noChangeShapeType="1"/>
            </p:cNvSpPr>
            <p:nvPr/>
          </p:nvSpPr>
          <p:spPr bwMode="auto">
            <a:xfrm flipH="1" flipV="1">
              <a:off x="489858" y="2133600"/>
              <a:ext cx="685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8"/>
            <p:cNvSpPr>
              <a:spLocks noChangeArrowheads="1"/>
            </p:cNvSpPr>
            <p:nvPr/>
          </p:nvSpPr>
          <p:spPr bwMode="auto">
            <a:xfrm>
              <a:off x="685800" y="1600200"/>
              <a:ext cx="304800" cy="304800"/>
            </a:xfrm>
            <a:prstGeom prst="ellipse">
              <a:avLst/>
            </a:prstGeom>
            <a:solidFill>
              <a:schemeClr val="bg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Text Box 11"/>
            <p:cNvSpPr txBox="1">
              <a:spLocks noChangeArrowheads="1"/>
            </p:cNvSpPr>
            <p:nvPr/>
          </p:nvSpPr>
          <p:spPr bwMode="auto">
            <a:xfrm>
              <a:off x="304800" y="3048000"/>
              <a:ext cx="10668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b="1" dirty="0">
                  <a:latin typeface="Arial Narrow" pitchFamily="34" charset="0"/>
                </a:rPr>
                <a:t>player</a:t>
              </a:r>
            </a:p>
          </p:txBody>
        </p:sp>
      </p:grpSp>
      <p:cxnSp>
        <p:nvCxnSpPr>
          <p:cNvPr id="58" name="Straight Connector 57"/>
          <p:cNvCxnSpPr>
            <a:stCxn id="51" idx="0"/>
            <a:endCxn id="22549" idx="2"/>
          </p:cNvCxnSpPr>
          <p:nvPr/>
        </p:nvCxnSpPr>
        <p:spPr>
          <a:xfrm>
            <a:off x="2689860" y="2286001"/>
            <a:ext cx="815340" cy="784225"/>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a:stCxn id="51" idx="0"/>
            <a:endCxn id="22546" idx="2"/>
          </p:cNvCxnSpPr>
          <p:nvPr/>
        </p:nvCxnSpPr>
        <p:spPr>
          <a:xfrm flipV="1">
            <a:off x="2689861" y="1914526"/>
            <a:ext cx="1323595" cy="371475"/>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16/22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2E3BACB-6C32-452A-B60F-CB2655F96998}"/>
              </a:ext>
            </a:extLst>
          </p:cNvPr>
          <p:cNvGrpSpPr/>
          <p:nvPr/>
        </p:nvGrpSpPr>
        <p:grpSpPr>
          <a:xfrm>
            <a:off x="2889221" y="1413532"/>
            <a:ext cx="7313786" cy="3525540"/>
            <a:chOff x="1638300" y="3352800"/>
            <a:chExt cx="7745825" cy="3733800"/>
          </a:xfrm>
        </p:grpSpPr>
        <p:sp>
          <p:nvSpPr>
            <p:cNvPr id="3" name="Rounded Rectangle 37">
              <a:extLst>
                <a:ext uri="{FF2B5EF4-FFF2-40B4-BE49-F238E27FC236}">
                  <a16:creationId xmlns:a16="http://schemas.microsoft.com/office/drawing/2014/main" id="{D7B29AB5-78F5-4682-84B3-6253CF9E3736}"/>
                </a:ext>
              </a:extLst>
            </p:cNvPr>
            <p:cNvSpPr/>
            <p:nvPr/>
          </p:nvSpPr>
          <p:spPr>
            <a:xfrm>
              <a:off x="1638300" y="4267199"/>
              <a:ext cx="7745825" cy="28194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Use Cases</a:t>
              </a:r>
            </a:p>
            <a:p>
              <a:r>
                <a:rPr lang="en-US" sz="4000" dirty="0">
                  <a:solidFill>
                    <a:schemeClr val="tx1"/>
                  </a:solidFill>
                </a:rPr>
                <a:t>… are a beginning point for requirements and analysis.</a:t>
              </a:r>
            </a:p>
          </p:txBody>
        </p:sp>
        <p:sp>
          <p:nvSpPr>
            <p:cNvPr id="4" name="Rectangle 3">
              <a:extLst>
                <a:ext uri="{FF2B5EF4-FFF2-40B4-BE49-F238E27FC236}">
                  <a16:creationId xmlns:a16="http://schemas.microsoft.com/office/drawing/2014/main" id="{58DC87F3-2DF4-4AB7-9ABC-1922B37625AC}"/>
                </a:ext>
              </a:extLst>
            </p:cNvPr>
            <p:cNvSpPr/>
            <p:nvPr/>
          </p:nvSpPr>
          <p:spPr>
            <a:xfrm>
              <a:off x="1887544" y="4037054"/>
              <a:ext cx="2303456"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2F4284E7-1D5E-4570-B31D-503B316CFDC5}"/>
                </a:ext>
              </a:extLst>
            </p:cNvPr>
            <p:cNvPicPr>
              <a:picLocks noChangeAspect="1" noChangeArrowheads="1"/>
            </p:cNvPicPr>
            <p:nvPr/>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65309" y="3352800"/>
              <a:ext cx="2073291" cy="103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4278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5.55112E-17 1.11111E-6 L 0.95 0.00972 " pathEditMode="relative" rAng="0" ptsTypes="AA">
                                      <p:cBhvr>
                                        <p:cTn id="11" dur="2000" fill="hold"/>
                                        <p:tgtEl>
                                          <p:spTgt spid="2"/>
                                        </p:tgtEl>
                                        <p:attrNameLst>
                                          <p:attrName>ppt_x</p:attrName>
                                          <p:attrName>ppt_y</p:attrName>
                                        </p:attrNameLst>
                                      </p:cBhvr>
                                      <p:rCtr x="47500"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351A-5FFC-459D-B6ED-6135314CB979}"/>
              </a:ext>
            </a:extLst>
          </p:cNvPr>
          <p:cNvSpPr>
            <a:spLocks noGrp="1"/>
          </p:cNvSpPr>
          <p:nvPr>
            <p:ph type="title"/>
          </p:nvPr>
        </p:nvSpPr>
        <p:spPr/>
        <p:txBody>
          <a:bodyPr/>
          <a:lstStyle/>
          <a:p>
            <a:r>
              <a:rPr lang="en-US" dirty="0"/>
              <a:t>Objectives</a:t>
            </a:r>
            <a:endParaRPr lang="en-PK" dirty="0"/>
          </a:p>
        </p:txBody>
      </p:sp>
      <p:sp>
        <p:nvSpPr>
          <p:cNvPr id="3" name="Content Placeholder 2">
            <a:extLst>
              <a:ext uri="{FF2B5EF4-FFF2-40B4-BE49-F238E27FC236}">
                <a16:creationId xmlns:a16="http://schemas.microsoft.com/office/drawing/2014/main" id="{352A48B7-AC4E-4635-8F0E-3115FA6EFD45}"/>
              </a:ext>
            </a:extLst>
          </p:cNvPr>
          <p:cNvSpPr>
            <a:spLocks noGrp="1"/>
          </p:cNvSpPr>
          <p:nvPr>
            <p:ph idx="1"/>
          </p:nvPr>
        </p:nvSpPr>
        <p:spPr/>
        <p:txBody>
          <a:bodyPr/>
          <a:lstStyle/>
          <a:p>
            <a:r>
              <a:rPr lang="en-US" sz="2800" dirty="0"/>
              <a:t>Understand distinctions:</a:t>
            </a:r>
          </a:p>
          <a:p>
            <a:pPr lvl="1"/>
            <a:r>
              <a:rPr lang="en-US" sz="2400" dirty="0"/>
              <a:t>OO analysis vs. design</a:t>
            </a:r>
          </a:p>
          <a:p>
            <a:pPr lvl="1"/>
            <a:r>
              <a:rPr lang="en-US" sz="2400" dirty="0"/>
              <a:t>Traditional application development vs. OO analysis &amp; design</a:t>
            </a:r>
          </a:p>
          <a:p>
            <a:pPr lvl="1"/>
            <a:r>
              <a:rPr lang="en-US" sz="2400" dirty="0"/>
              <a:t>Domain vs. non-domain classes</a:t>
            </a:r>
          </a:p>
          <a:p>
            <a:endParaRPr lang="en-PK" dirty="0"/>
          </a:p>
        </p:txBody>
      </p:sp>
    </p:spTree>
    <p:extLst>
      <p:ext uri="{BB962C8B-B14F-4D97-AF65-F5344CB8AC3E}">
        <p14:creationId xmlns:p14="http://schemas.microsoft.com/office/powerpoint/2010/main" val="2743313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152400"/>
            <a:ext cx="8534400" cy="990600"/>
          </a:xfrm>
        </p:spPr>
        <p:txBody>
          <a:bodyPr/>
          <a:lstStyle/>
          <a:p>
            <a:r>
              <a:rPr lang="en-US" sz="2400" dirty="0"/>
              <a:t>Converting: Use Cases to Sequence Diagrams</a:t>
            </a:r>
          </a:p>
        </p:txBody>
      </p:sp>
      <p:sp>
        <p:nvSpPr>
          <p:cNvPr id="14" name="Line 2"/>
          <p:cNvSpPr>
            <a:spLocks noChangeShapeType="1"/>
          </p:cNvSpPr>
          <p:nvPr/>
        </p:nvSpPr>
        <p:spPr bwMode="auto">
          <a:xfrm>
            <a:off x="3581400" y="1905000"/>
            <a:ext cx="10319" cy="464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3"/>
          <p:cNvSpPr>
            <a:spLocks noChangeShapeType="1"/>
          </p:cNvSpPr>
          <p:nvPr/>
        </p:nvSpPr>
        <p:spPr bwMode="auto">
          <a:xfrm>
            <a:off x="2286000" y="3962400"/>
            <a:ext cx="0" cy="259080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4"/>
          <p:cNvSpPr txBox="1">
            <a:spLocks noChangeArrowheads="1"/>
          </p:cNvSpPr>
          <p:nvPr/>
        </p:nvSpPr>
        <p:spPr bwMode="auto">
          <a:xfrm>
            <a:off x="1600200" y="3581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b="1" u="sng" dirty="0">
                <a:latin typeface="Arial Narrow" pitchFamily="34" charset="0"/>
              </a:rPr>
              <a:t>Player</a:t>
            </a:r>
          </a:p>
        </p:txBody>
      </p:sp>
      <p:sp>
        <p:nvSpPr>
          <p:cNvPr id="17" name="Text Box 5"/>
          <p:cNvSpPr txBox="1">
            <a:spLocks noChangeArrowheads="1"/>
          </p:cNvSpPr>
          <p:nvPr/>
        </p:nvSpPr>
        <p:spPr bwMode="auto">
          <a:xfrm>
            <a:off x="2667000" y="1895714"/>
            <a:ext cx="1828800" cy="529119"/>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40000"/>
              </a:lnSpc>
              <a:spcBef>
                <a:spcPct val="50000"/>
              </a:spcBef>
            </a:pPr>
            <a:r>
              <a:rPr lang="en-US" sz="1600" b="1">
                <a:latin typeface="Gill Sans MT"/>
              </a:rPr>
              <a:t>:Encounter-</a:t>
            </a:r>
          </a:p>
          <a:p>
            <a:pPr algn="ctr">
              <a:lnSpc>
                <a:spcPct val="40000"/>
              </a:lnSpc>
              <a:spcBef>
                <a:spcPct val="50000"/>
              </a:spcBef>
            </a:pPr>
            <a:r>
              <a:rPr lang="en-US" sz="1600" b="1">
                <a:latin typeface="Gill Sans MT"/>
              </a:rPr>
              <a:t>Game</a:t>
            </a:r>
          </a:p>
        </p:txBody>
      </p:sp>
      <p:sp>
        <p:nvSpPr>
          <p:cNvPr id="18" name="Line 6"/>
          <p:cNvSpPr>
            <a:spLocks noChangeShapeType="1"/>
          </p:cNvSpPr>
          <p:nvPr/>
        </p:nvSpPr>
        <p:spPr bwMode="auto">
          <a:xfrm>
            <a:off x="8229600" y="4267200"/>
            <a:ext cx="0" cy="2286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7"/>
          <p:cNvSpPr>
            <a:spLocks noChangeShapeType="1"/>
          </p:cNvSpPr>
          <p:nvPr/>
        </p:nvSpPr>
        <p:spPr bwMode="auto">
          <a:xfrm flipH="1" flipV="1">
            <a:off x="3581400" y="3429000"/>
            <a:ext cx="2057400"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8"/>
          <p:cNvSpPr>
            <a:spLocks noChangeShapeType="1"/>
          </p:cNvSpPr>
          <p:nvPr/>
        </p:nvSpPr>
        <p:spPr bwMode="auto">
          <a:xfrm>
            <a:off x="5715000" y="3733800"/>
            <a:ext cx="0" cy="2819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Text Box 9"/>
          <p:cNvSpPr txBox="1">
            <a:spLocks noChangeArrowheads="1"/>
          </p:cNvSpPr>
          <p:nvPr/>
        </p:nvSpPr>
        <p:spPr bwMode="auto">
          <a:xfrm>
            <a:off x="4861228" y="1881426"/>
            <a:ext cx="1815497" cy="75071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40000"/>
              </a:lnSpc>
              <a:spcBef>
                <a:spcPct val="50000"/>
              </a:spcBef>
            </a:pPr>
            <a:r>
              <a:rPr lang="en-US" sz="1600" b="1" dirty="0">
                <a:latin typeface="Gill Sans MT"/>
              </a:rPr>
              <a:t>main player</a:t>
            </a:r>
          </a:p>
          <a:p>
            <a:pPr algn="ctr">
              <a:lnSpc>
                <a:spcPct val="40000"/>
              </a:lnSpc>
              <a:spcBef>
                <a:spcPct val="50000"/>
              </a:spcBef>
            </a:pPr>
            <a:r>
              <a:rPr lang="en-US" sz="1600" b="1" dirty="0">
                <a:latin typeface="Gill Sans MT"/>
              </a:rPr>
              <a:t>character:</a:t>
            </a:r>
          </a:p>
          <a:p>
            <a:pPr algn="ctr">
              <a:lnSpc>
                <a:spcPct val="40000"/>
              </a:lnSpc>
              <a:spcBef>
                <a:spcPct val="50000"/>
              </a:spcBef>
            </a:pPr>
            <a:r>
              <a:rPr lang="en-US" sz="1600" b="1" dirty="0">
                <a:latin typeface="Gill Sans MT"/>
              </a:rPr>
              <a:t>Player Character</a:t>
            </a:r>
          </a:p>
        </p:txBody>
      </p:sp>
      <p:sp>
        <p:nvSpPr>
          <p:cNvPr id="22" name="Line 10"/>
          <p:cNvSpPr>
            <a:spLocks noChangeShapeType="1"/>
          </p:cNvSpPr>
          <p:nvPr/>
        </p:nvSpPr>
        <p:spPr bwMode="auto">
          <a:xfrm flipH="1" flipV="1">
            <a:off x="3581400" y="4054475"/>
            <a:ext cx="4572000"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1"/>
          <p:cNvSpPr>
            <a:spLocks noChangeShapeType="1"/>
          </p:cNvSpPr>
          <p:nvPr/>
        </p:nvSpPr>
        <p:spPr bwMode="auto">
          <a:xfrm>
            <a:off x="9677400" y="2971800"/>
            <a:ext cx="0" cy="3581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2"/>
          <p:cNvSpPr>
            <a:spLocks noChangeShapeType="1"/>
          </p:cNvSpPr>
          <p:nvPr/>
        </p:nvSpPr>
        <p:spPr bwMode="auto">
          <a:xfrm flipH="1">
            <a:off x="3581400" y="2971800"/>
            <a:ext cx="6019800"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13"/>
          <p:cNvSpPr>
            <a:spLocks noChangeArrowheads="1"/>
          </p:cNvSpPr>
          <p:nvPr/>
        </p:nvSpPr>
        <p:spPr bwMode="auto">
          <a:xfrm>
            <a:off x="5943600" y="2667000"/>
            <a:ext cx="2406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dirty="0">
                <a:latin typeface="Arial Narrow" pitchFamily="34" charset="0"/>
              </a:rPr>
              <a:t>1*.1 create and display</a:t>
            </a:r>
          </a:p>
        </p:txBody>
      </p:sp>
      <p:sp>
        <p:nvSpPr>
          <p:cNvPr id="26" name="Line 14"/>
          <p:cNvSpPr>
            <a:spLocks noChangeShapeType="1"/>
          </p:cNvSpPr>
          <p:nvPr/>
        </p:nvSpPr>
        <p:spPr bwMode="auto">
          <a:xfrm>
            <a:off x="5791200" y="6248400"/>
            <a:ext cx="3886200"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15"/>
          <p:cNvSpPr txBox="1">
            <a:spLocks noChangeArrowheads="1"/>
          </p:cNvSpPr>
          <p:nvPr/>
        </p:nvSpPr>
        <p:spPr bwMode="auto">
          <a:xfrm>
            <a:off x="8439150" y="5867401"/>
            <a:ext cx="88423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b="1">
                <a:latin typeface="Arial Narrow" pitchFamily="34" charset="0"/>
              </a:rPr>
              <a:t>5. move</a:t>
            </a:r>
          </a:p>
        </p:txBody>
      </p:sp>
      <p:sp>
        <p:nvSpPr>
          <p:cNvPr id="28" name="Line 16"/>
          <p:cNvSpPr>
            <a:spLocks noChangeShapeType="1"/>
          </p:cNvSpPr>
          <p:nvPr/>
        </p:nvSpPr>
        <p:spPr bwMode="auto">
          <a:xfrm flipH="1">
            <a:off x="2286000" y="4724400"/>
            <a:ext cx="5867400"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17"/>
          <p:cNvSpPr txBox="1">
            <a:spLocks noChangeArrowheads="1"/>
          </p:cNvSpPr>
          <p:nvPr/>
        </p:nvSpPr>
        <p:spPr bwMode="auto">
          <a:xfrm>
            <a:off x="2133600" y="1295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686" tIns="44343" rIns="88686" bIns="44343" numCol="1" anchor="ctr" anchorCtr="0" compatLnSpc="1">
            <a:prstTxWarp prst="textNoShape">
              <a:avLst/>
            </a:prstTxWarp>
          </a:bodyPr>
          <a:lstStyle>
            <a:lvl1pPr algn="l" rtl="0" eaLnBrk="1" fontAlgn="base" hangingPunct="1">
              <a:spcBef>
                <a:spcPct val="0"/>
              </a:spcBef>
              <a:spcAft>
                <a:spcPct val="0"/>
              </a:spcAft>
              <a:defRPr sz="3100" kern="1200">
                <a:solidFill>
                  <a:schemeClr val="tx2"/>
                </a:solidFill>
                <a:latin typeface="+mj-lt"/>
                <a:ea typeface="+mj-ea"/>
                <a:cs typeface="+mj-cs"/>
              </a:defRPr>
            </a:lvl1pPr>
            <a:lvl2pPr algn="l" rtl="0" eaLnBrk="1" fontAlgn="base" hangingPunct="1">
              <a:spcBef>
                <a:spcPct val="0"/>
              </a:spcBef>
              <a:spcAft>
                <a:spcPct val="0"/>
              </a:spcAft>
              <a:defRPr sz="3100">
                <a:solidFill>
                  <a:schemeClr val="tx2"/>
                </a:solidFill>
                <a:latin typeface="Bookman Old Style" pitchFamily="18" charset="0"/>
              </a:defRPr>
            </a:lvl2pPr>
            <a:lvl3pPr algn="l" rtl="0" eaLnBrk="1" fontAlgn="base" hangingPunct="1">
              <a:spcBef>
                <a:spcPct val="0"/>
              </a:spcBef>
              <a:spcAft>
                <a:spcPct val="0"/>
              </a:spcAft>
              <a:defRPr sz="3100">
                <a:solidFill>
                  <a:schemeClr val="tx2"/>
                </a:solidFill>
                <a:latin typeface="Bookman Old Style" pitchFamily="18" charset="0"/>
              </a:defRPr>
            </a:lvl3pPr>
            <a:lvl4pPr algn="l" rtl="0" eaLnBrk="1" fontAlgn="base" hangingPunct="1">
              <a:spcBef>
                <a:spcPct val="0"/>
              </a:spcBef>
              <a:spcAft>
                <a:spcPct val="0"/>
              </a:spcAft>
              <a:defRPr sz="3100">
                <a:solidFill>
                  <a:schemeClr val="tx2"/>
                </a:solidFill>
                <a:latin typeface="Bookman Old Style" pitchFamily="18" charset="0"/>
              </a:defRPr>
            </a:lvl4pPr>
            <a:lvl5pPr algn="l" rtl="0" eaLnBrk="1" fontAlgn="base" hangingPunct="1">
              <a:spcBef>
                <a:spcPct val="0"/>
              </a:spcBef>
              <a:spcAft>
                <a:spcPct val="0"/>
              </a:spcAft>
              <a:defRPr sz="3100">
                <a:solidFill>
                  <a:schemeClr val="tx2"/>
                </a:solidFill>
                <a:latin typeface="Bookman Old Style" pitchFamily="18" charset="0"/>
              </a:defRPr>
            </a:lvl5pPr>
            <a:lvl6pPr marL="443429" algn="l" rtl="0" eaLnBrk="1" fontAlgn="base" hangingPunct="1">
              <a:spcBef>
                <a:spcPct val="0"/>
              </a:spcBef>
              <a:spcAft>
                <a:spcPct val="0"/>
              </a:spcAft>
              <a:defRPr sz="3100">
                <a:solidFill>
                  <a:schemeClr val="tx2"/>
                </a:solidFill>
                <a:latin typeface="Bookman Old Style" pitchFamily="18" charset="0"/>
              </a:defRPr>
            </a:lvl6pPr>
            <a:lvl7pPr marL="886857" algn="l" rtl="0" eaLnBrk="1" fontAlgn="base" hangingPunct="1">
              <a:spcBef>
                <a:spcPct val="0"/>
              </a:spcBef>
              <a:spcAft>
                <a:spcPct val="0"/>
              </a:spcAft>
              <a:defRPr sz="3100">
                <a:solidFill>
                  <a:schemeClr val="tx2"/>
                </a:solidFill>
                <a:latin typeface="Bookman Old Style" pitchFamily="18" charset="0"/>
              </a:defRPr>
            </a:lvl7pPr>
            <a:lvl8pPr marL="1330287" algn="l" rtl="0" eaLnBrk="1" fontAlgn="base" hangingPunct="1">
              <a:spcBef>
                <a:spcPct val="0"/>
              </a:spcBef>
              <a:spcAft>
                <a:spcPct val="0"/>
              </a:spcAft>
              <a:defRPr sz="3100">
                <a:solidFill>
                  <a:schemeClr val="tx2"/>
                </a:solidFill>
                <a:latin typeface="Bookman Old Style" pitchFamily="18" charset="0"/>
              </a:defRPr>
            </a:lvl8pPr>
            <a:lvl9pPr marL="1773716" algn="l" rtl="0" eaLnBrk="1" fontAlgn="base" hangingPunct="1">
              <a:spcBef>
                <a:spcPct val="0"/>
              </a:spcBef>
              <a:spcAft>
                <a:spcPct val="0"/>
              </a:spcAft>
              <a:defRPr sz="3100">
                <a:solidFill>
                  <a:schemeClr val="tx2"/>
                </a:solidFill>
                <a:latin typeface="Bookman Old Style" pitchFamily="18" charset="0"/>
              </a:defRPr>
            </a:lvl9pPr>
          </a:lstStyle>
          <a:p>
            <a:r>
              <a:rPr lang="en-US" sz="2400" dirty="0"/>
              <a:t>Sequence Diagram for </a:t>
            </a:r>
            <a:r>
              <a:rPr lang="en-US" sz="2400" i="1" dirty="0"/>
              <a:t>Initialize</a:t>
            </a:r>
            <a:r>
              <a:rPr lang="en-US" sz="2400" dirty="0"/>
              <a:t> Use Case</a:t>
            </a:r>
          </a:p>
        </p:txBody>
      </p:sp>
      <p:sp>
        <p:nvSpPr>
          <p:cNvPr id="30" name="Line 18"/>
          <p:cNvSpPr>
            <a:spLocks noChangeShapeType="1"/>
          </p:cNvSpPr>
          <p:nvPr/>
        </p:nvSpPr>
        <p:spPr bwMode="auto">
          <a:xfrm flipH="1" flipV="1">
            <a:off x="2286000" y="5700714"/>
            <a:ext cx="7315200" cy="14287"/>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19"/>
          <p:cNvSpPr>
            <a:spLocks noChangeArrowheads="1"/>
          </p:cNvSpPr>
          <p:nvPr/>
        </p:nvSpPr>
        <p:spPr bwMode="auto">
          <a:xfrm>
            <a:off x="2427514" y="6096001"/>
            <a:ext cx="2960688"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latin typeface="Arial Narrow" pitchFamily="34" charset="0"/>
              </a:rPr>
              <a:t>* Numbering keyed to use case</a:t>
            </a:r>
          </a:p>
        </p:txBody>
      </p:sp>
      <p:sp>
        <p:nvSpPr>
          <p:cNvPr id="32" name="Rectangle 20"/>
          <p:cNvSpPr>
            <a:spLocks noChangeArrowheads="1"/>
          </p:cNvSpPr>
          <p:nvPr/>
        </p:nvSpPr>
        <p:spPr bwMode="auto">
          <a:xfrm>
            <a:off x="3657600" y="2971801"/>
            <a:ext cx="2406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1">
                <a:latin typeface="Arial Narrow" pitchFamily="34" charset="0"/>
              </a:rPr>
              <a:t>1.2 create and display</a:t>
            </a:r>
          </a:p>
        </p:txBody>
      </p:sp>
      <p:sp>
        <p:nvSpPr>
          <p:cNvPr id="33" name="Rectangle 21"/>
          <p:cNvSpPr>
            <a:spLocks noChangeArrowheads="1"/>
          </p:cNvSpPr>
          <p:nvPr/>
        </p:nvSpPr>
        <p:spPr bwMode="auto">
          <a:xfrm>
            <a:off x="4756150" y="3657601"/>
            <a:ext cx="2406650" cy="320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p>
            <a:r>
              <a:rPr lang="en-US" b="1">
                <a:latin typeface="Arial Narrow" pitchFamily="34" charset="0"/>
              </a:rPr>
              <a:t>2. create and display</a:t>
            </a:r>
          </a:p>
        </p:txBody>
      </p:sp>
      <p:sp>
        <p:nvSpPr>
          <p:cNvPr id="34" name="Rectangle 22"/>
          <p:cNvSpPr>
            <a:spLocks noChangeArrowheads="1"/>
          </p:cNvSpPr>
          <p:nvPr/>
        </p:nvSpPr>
        <p:spPr bwMode="auto">
          <a:xfrm>
            <a:off x="3505200" y="2971801"/>
            <a:ext cx="152400" cy="1158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23"/>
          <p:cNvSpPr>
            <a:spLocks noChangeArrowheads="1"/>
          </p:cNvSpPr>
          <p:nvPr/>
        </p:nvSpPr>
        <p:spPr bwMode="auto">
          <a:xfrm>
            <a:off x="8153400" y="4724400"/>
            <a:ext cx="152400" cy="5191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24"/>
          <p:cNvSpPr>
            <a:spLocks noChangeArrowheads="1"/>
          </p:cNvSpPr>
          <p:nvPr/>
        </p:nvSpPr>
        <p:spPr bwMode="auto">
          <a:xfrm>
            <a:off x="9601200" y="5715000"/>
            <a:ext cx="1524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25"/>
          <p:cNvSpPr>
            <a:spLocks noChangeShapeType="1"/>
          </p:cNvSpPr>
          <p:nvPr/>
        </p:nvSpPr>
        <p:spPr bwMode="auto">
          <a:xfrm>
            <a:off x="5791200" y="5243512"/>
            <a:ext cx="2438400"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Text Box 26"/>
          <p:cNvSpPr txBox="1">
            <a:spLocks noChangeArrowheads="1"/>
          </p:cNvSpPr>
          <p:nvPr/>
        </p:nvSpPr>
        <p:spPr bwMode="auto">
          <a:xfrm>
            <a:off x="5911850" y="4800600"/>
            <a:ext cx="2065338"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b="1">
                <a:latin typeface="Arial Narrow" pitchFamily="34" charset="0"/>
              </a:rPr>
              <a:t>3.2 set quality values</a:t>
            </a:r>
          </a:p>
        </p:txBody>
      </p:sp>
      <p:sp>
        <p:nvSpPr>
          <p:cNvPr id="39" name="Line 27"/>
          <p:cNvSpPr>
            <a:spLocks noChangeShapeType="1"/>
          </p:cNvSpPr>
          <p:nvPr/>
        </p:nvSpPr>
        <p:spPr bwMode="auto">
          <a:xfrm>
            <a:off x="5715000" y="2514600"/>
            <a:ext cx="0" cy="11430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28"/>
          <p:cNvSpPr>
            <a:spLocks noChangeShapeType="1"/>
          </p:cNvSpPr>
          <p:nvPr/>
        </p:nvSpPr>
        <p:spPr bwMode="auto">
          <a:xfrm>
            <a:off x="8229600" y="2133600"/>
            <a:ext cx="0" cy="2209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29"/>
          <p:cNvSpPr txBox="1">
            <a:spLocks noChangeArrowheads="1"/>
          </p:cNvSpPr>
          <p:nvPr/>
        </p:nvSpPr>
        <p:spPr bwMode="auto">
          <a:xfrm>
            <a:off x="7010400" y="1881426"/>
            <a:ext cx="1981200" cy="75071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40000"/>
              </a:lnSpc>
              <a:spcBef>
                <a:spcPct val="50000"/>
              </a:spcBef>
            </a:pPr>
            <a:r>
              <a:rPr lang="en-US" sz="1600" b="1">
                <a:latin typeface="Gill Sans MT"/>
              </a:rPr>
              <a:t>:Player </a:t>
            </a:r>
          </a:p>
          <a:p>
            <a:pPr algn="ctr">
              <a:lnSpc>
                <a:spcPct val="40000"/>
              </a:lnSpc>
              <a:spcBef>
                <a:spcPct val="50000"/>
              </a:spcBef>
            </a:pPr>
            <a:r>
              <a:rPr lang="en-US" sz="1600" b="1">
                <a:latin typeface="Gill Sans MT"/>
              </a:rPr>
              <a:t>quality</a:t>
            </a:r>
          </a:p>
          <a:p>
            <a:pPr algn="ctr">
              <a:lnSpc>
                <a:spcPct val="40000"/>
              </a:lnSpc>
              <a:spcBef>
                <a:spcPct val="50000"/>
              </a:spcBef>
            </a:pPr>
            <a:r>
              <a:rPr lang="en-US" sz="1600" b="1">
                <a:latin typeface="Gill Sans MT"/>
              </a:rPr>
              <a:t>window</a:t>
            </a:r>
          </a:p>
        </p:txBody>
      </p:sp>
      <p:sp>
        <p:nvSpPr>
          <p:cNvPr id="42" name="Line 30"/>
          <p:cNvSpPr>
            <a:spLocks noChangeShapeType="1"/>
          </p:cNvSpPr>
          <p:nvPr/>
        </p:nvSpPr>
        <p:spPr bwMode="auto">
          <a:xfrm>
            <a:off x="9677400" y="1981200"/>
            <a:ext cx="0" cy="2209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Text Box 31"/>
          <p:cNvSpPr txBox="1">
            <a:spLocks noChangeArrowheads="1"/>
          </p:cNvSpPr>
          <p:nvPr/>
        </p:nvSpPr>
        <p:spPr bwMode="auto">
          <a:xfrm>
            <a:off x="9067800" y="1881426"/>
            <a:ext cx="1295400" cy="75071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40000"/>
              </a:lnSpc>
              <a:spcBef>
                <a:spcPct val="50000"/>
              </a:spcBef>
            </a:pPr>
            <a:r>
              <a:rPr lang="en-US" sz="1600" b="1">
                <a:latin typeface="Gill Sans MT"/>
              </a:rPr>
              <a:t>dressing</a:t>
            </a:r>
          </a:p>
          <a:p>
            <a:pPr algn="ctr">
              <a:lnSpc>
                <a:spcPct val="40000"/>
              </a:lnSpc>
              <a:spcBef>
                <a:spcPct val="50000"/>
              </a:spcBef>
            </a:pPr>
            <a:r>
              <a:rPr lang="en-US" sz="1600" b="1">
                <a:latin typeface="Gill Sans MT"/>
              </a:rPr>
              <a:t> room: </a:t>
            </a:r>
          </a:p>
          <a:p>
            <a:pPr algn="ctr">
              <a:lnSpc>
                <a:spcPct val="40000"/>
              </a:lnSpc>
              <a:spcBef>
                <a:spcPct val="50000"/>
              </a:spcBef>
            </a:pPr>
            <a:r>
              <a:rPr lang="en-US" sz="1600" b="1">
                <a:latin typeface="Gill Sans MT"/>
              </a:rPr>
              <a:t>Area</a:t>
            </a:r>
          </a:p>
        </p:txBody>
      </p:sp>
      <p:sp>
        <p:nvSpPr>
          <p:cNvPr id="44" name="Rectangle 32"/>
          <p:cNvSpPr>
            <a:spLocks noChangeArrowheads="1"/>
          </p:cNvSpPr>
          <p:nvPr/>
        </p:nvSpPr>
        <p:spPr bwMode="auto">
          <a:xfrm>
            <a:off x="8153400" y="4054475"/>
            <a:ext cx="152400" cy="152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33"/>
          <p:cNvSpPr>
            <a:spLocks noChangeArrowheads="1"/>
          </p:cNvSpPr>
          <p:nvPr/>
        </p:nvSpPr>
        <p:spPr bwMode="auto">
          <a:xfrm>
            <a:off x="5638800" y="3429000"/>
            <a:ext cx="152400" cy="152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34"/>
          <p:cNvSpPr>
            <a:spLocks noChangeArrowheads="1"/>
          </p:cNvSpPr>
          <p:nvPr/>
        </p:nvSpPr>
        <p:spPr bwMode="auto">
          <a:xfrm>
            <a:off x="9601200" y="2971800"/>
            <a:ext cx="152400" cy="152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35"/>
          <p:cNvSpPr>
            <a:spLocks noChangeArrowheads="1"/>
          </p:cNvSpPr>
          <p:nvPr/>
        </p:nvSpPr>
        <p:spPr bwMode="auto">
          <a:xfrm>
            <a:off x="5638800" y="6248400"/>
            <a:ext cx="152400" cy="152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36"/>
          <p:cNvSpPr txBox="1">
            <a:spLocks noChangeArrowheads="1"/>
          </p:cNvSpPr>
          <p:nvPr/>
        </p:nvSpPr>
        <p:spPr bwMode="auto">
          <a:xfrm>
            <a:off x="2514600" y="5334001"/>
            <a:ext cx="28194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b="1">
                <a:latin typeface="Arial Narrow" pitchFamily="34" charset="0"/>
              </a:rPr>
              <a:t>4. select exit for character</a:t>
            </a:r>
          </a:p>
        </p:txBody>
      </p:sp>
      <p:sp>
        <p:nvSpPr>
          <p:cNvPr id="49" name="Text Box 37"/>
          <p:cNvSpPr txBox="1">
            <a:spLocks noChangeArrowheads="1"/>
          </p:cNvSpPr>
          <p:nvPr/>
        </p:nvSpPr>
        <p:spPr bwMode="auto">
          <a:xfrm>
            <a:off x="2559050" y="4205288"/>
            <a:ext cx="2065338"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1800" b="1" dirty="0">
                <a:latin typeface="Arial Narrow" pitchFamily="34" charset="0"/>
              </a:rPr>
              <a:t>3.1 set quality values</a:t>
            </a:r>
          </a:p>
        </p:txBody>
      </p:sp>
      <p:sp>
        <p:nvSpPr>
          <p:cNvPr id="50" name="Rectangle 38"/>
          <p:cNvSpPr>
            <a:spLocks noChangeArrowheads="1"/>
          </p:cNvSpPr>
          <p:nvPr/>
        </p:nvSpPr>
        <p:spPr bwMode="auto">
          <a:xfrm>
            <a:off x="5638800" y="5243512"/>
            <a:ext cx="152400" cy="152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17/22</a:t>
            </a:r>
          </a:p>
        </p:txBody>
      </p:sp>
    </p:spTree>
    <p:extLst>
      <p:ext uri="{BB962C8B-B14F-4D97-AF65-F5344CB8AC3E}">
        <p14:creationId xmlns:p14="http://schemas.microsoft.com/office/powerpoint/2010/main" val="310236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flipH="1">
            <a:off x="6629400" y="1390650"/>
            <a:ext cx="31750" cy="42481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Line 3"/>
          <p:cNvSpPr>
            <a:spLocks noChangeShapeType="1"/>
          </p:cNvSpPr>
          <p:nvPr/>
        </p:nvSpPr>
        <p:spPr bwMode="auto">
          <a:xfrm flipH="1" flipV="1">
            <a:off x="6629400" y="4038600"/>
            <a:ext cx="1524000"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Line 4"/>
          <p:cNvSpPr>
            <a:spLocks noChangeShapeType="1"/>
          </p:cNvSpPr>
          <p:nvPr/>
        </p:nvSpPr>
        <p:spPr bwMode="auto">
          <a:xfrm>
            <a:off x="8229600" y="2001838"/>
            <a:ext cx="0" cy="42465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Line 5"/>
          <p:cNvSpPr>
            <a:spLocks noChangeShapeType="1"/>
          </p:cNvSpPr>
          <p:nvPr/>
        </p:nvSpPr>
        <p:spPr bwMode="auto">
          <a:xfrm>
            <a:off x="2438400" y="2001838"/>
            <a:ext cx="0" cy="424656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Text Box 6"/>
          <p:cNvSpPr txBox="1">
            <a:spLocks noChangeArrowheads="1"/>
          </p:cNvSpPr>
          <p:nvPr/>
        </p:nvSpPr>
        <p:spPr bwMode="auto">
          <a:xfrm>
            <a:off x="1752600" y="1468438"/>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b="1" u="sng">
                <a:latin typeface="Arial Narrow" pitchFamily="34" charset="0"/>
              </a:rPr>
              <a:t>User</a:t>
            </a:r>
          </a:p>
        </p:txBody>
      </p:sp>
      <p:sp>
        <p:nvSpPr>
          <p:cNvPr id="26631" name="Line 7"/>
          <p:cNvSpPr>
            <a:spLocks noChangeShapeType="1"/>
          </p:cNvSpPr>
          <p:nvPr/>
        </p:nvSpPr>
        <p:spPr bwMode="auto">
          <a:xfrm flipH="1">
            <a:off x="4038600" y="1847850"/>
            <a:ext cx="31750" cy="42481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2" name="Text Box 8"/>
          <p:cNvSpPr txBox="1">
            <a:spLocks noChangeArrowheads="1"/>
          </p:cNvSpPr>
          <p:nvPr/>
        </p:nvSpPr>
        <p:spPr bwMode="auto">
          <a:xfrm>
            <a:off x="3155950" y="1219201"/>
            <a:ext cx="1873250" cy="72231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0000"/>
              </a:lnSpc>
              <a:spcBef>
                <a:spcPct val="50000"/>
              </a:spcBef>
            </a:pPr>
            <a:r>
              <a:rPr lang="en-US" b="1">
                <a:latin typeface="Arial Narrow" pitchFamily="34" charset="0"/>
              </a:rPr>
              <a:t>:Connection Hyperlink</a:t>
            </a:r>
          </a:p>
        </p:txBody>
      </p:sp>
      <p:sp>
        <p:nvSpPr>
          <p:cNvPr id="26633" name="Line 9"/>
          <p:cNvSpPr>
            <a:spLocks noChangeShapeType="1"/>
          </p:cNvSpPr>
          <p:nvPr/>
        </p:nvSpPr>
        <p:spPr bwMode="auto">
          <a:xfrm flipH="1" flipV="1">
            <a:off x="2438400" y="2611438"/>
            <a:ext cx="1524000"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Line 10"/>
          <p:cNvSpPr>
            <a:spLocks noChangeShapeType="1"/>
          </p:cNvSpPr>
          <p:nvPr/>
        </p:nvSpPr>
        <p:spPr bwMode="auto">
          <a:xfrm>
            <a:off x="6629400" y="3505200"/>
            <a:ext cx="0" cy="2743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5" name="Rectangle 11"/>
          <p:cNvSpPr>
            <a:spLocks noChangeArrowheads="1"/>
          </p:cNvSpPr>
          <p:nvPr/>
        </p:nvSpPr>
        <p:spPr bwMode="auto">
          <a:xfrm>
            <a:off x="2787651" y="2230438"/>
            <a:ext cx="72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Narrow" pitchFamily="34" charset="0"/>
              </a:rPr>
              <a:t>1.1 hit</a:t>
            </a:r>
          </a:p>
        </p:txBody>
      </p:sp>
      <p:sp>
        <p:nvSpPr>
          <p:cNvPr id="26636" name="Rectangle 12"/>
          <p:cNvSpPr>
            <a:spLocks noChangeArrowheads="1"/>
          </p:cNvSpPr>
          <p:nvPr/>
        </p:nvSpPr>
        <p:spPr bwMode="auto">
          <a:xfrm>
            <a:off x="3962400" y="2611438"/>
            <a:ext cx="152400" cy="3657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7" name="Line 13"/>
          <p:cNvSpPr>
            <a:spLocks noChangeShapeType="1"/>
          </p:cNvSpPr>
          <p:nvPr/>
        </p:nvSpPr>
        <p:spPr bwMode="auto">
          <a:xfrm flipH="1" flipV="1">
            <a:off x="4114800" y="3276600"/>
            <a:ext cx="2438400"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8" name="Rectangle 14"/>
          <p:cNvSpPr>
            <a:spLocks noChangeArrowheads="1"/>
          </p:cNvSpPr>
          <p:nvPr/>
        </p:nvSpPr>
        <p:spPr bwMode="auto">
          <a:xfrm>
            <a:off x="4191001" y="2833688"/>
            <a:ext cx="21066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Narrow" pitchFamily="34" charset="0"/>
              </a:rPr>
              <a:t>1.2 display other area</a:t>
            </a:r>
          </a:p>
        </p:txBody>
      </p:sp>
      <p:sp>
        <p:nvSpPr>
          <p:cNvPr id="26639" name="Rectangle 15"/>
          <p:cNvSpPr>
            <a:spLocks noChangeArrowheads="1"/>
          </p:cNvSpPr>
          <p:nvPr/>
        </p:nvSpPr>
        <p:spPr bwMode="auto">
          <a:xfrm>
            <a:off x="6553200" y="3276600"/>
            <a:ext cx="1524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0" name="Text Box 16"/>
          <p:cNvSpPr txBox="1">
            <a:spLocks noChangeArrowheads="1"/>
          </p:cNvSpPr>
          <p:nvPr/>
        </p:nvSpPr>
        <p:spPr bwMode="auto">
          <a:xfrm>
            <a:off x="5334000" y="1239839"/>
            <a:ext cx="2438400" cy="36343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40000"/>
              </a:lnSpc>
              <a:spcBef>
                <a:spcPct val="50000"/>
              </a:spcBef>
            </a:pPr>
            <a:r>
              <a:rPr lang="en-US" b="1">
                <a:latin typeface="Arial Narrow" pitchFamily="34" charset="0"/>
              </a:rPr>
              <a:t>:AreaConnection</a:t>
            </a:r>
          </a:p>
        </p:txBody>
      </p:sp>
      <p:sp>
        <p:nvSpPr>
          <p:cNvPr id="26641" name="Text Box 17"/>
          <p:cNvSpPr txBox="1">
            <a:spLocks noChangeArrowheads="1"/>
          </p:cNvSpPr>
          <p:nvPr/>
        </p:nvSpPr>
        <p:spPr bwMode="auto">
          <a:xfrm>
            <a:off x="7813469" y="1882776"/>
            <a:ext cx="830677" cy="36343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40000"/>
              </a:lnSpc>
              <a:spcBef>
                <a:spcPct val="50000"/>
              </a:spcBef>
            </a:pPr>
            <a:r>
              <a:rPr lang="en-US" b="1">
                <a:latin typeface="Arial Narrow" pitchFamily="34" charset="0"/>
              </a:rPr>
              <a:t>:Area</a:t>
            </a:r>
          </a:p>
        </p:txBody>
      </p:sp>
      <p:sp>
        <p:nvSpPr>
          <p:cNvPr id="26642" name="Rectangle 18"/>
          <p:cNvSpPr>
            <a:spLocks noChangeArrowheads="1"/>
          </p:cNvSpPr>
          <p:nvPr/>
        </p:nvSpPr>
        <p:spPr bwMode="auto">
          <a:xfrm>
            <a:off x="6781801" y="3657601"/>
            <a:ext cx="1146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Narrow" pitchFamily="34" charset="0"/>
              </a:rPr>
              <a:t>2.1 display</a:t>
            </a:r>
          </a:p>
        </p:txBody>
      </p:sp>
      <p:sp>
        <p:nvSpPr>
          <p:cNvPr id="26643" name="Line 19"/>
          <p:cNvSpPr>
            <a:spLocks noChangeShapeType="1"/>
          </p:cNvSpPr>
          <p:nvPr/>
        </p:nvSpPr>
        <p:spPr bwMode="auto">
          <a:xfrm>
            <a:off x="10058400" y="1447800"/>
            <a:ext cx="0" cy="480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Line 20"/>
          <p:cNvSpPr>
            <a:spLocks noChangeShapeType="1"/>
          </p:cNvSpPr>
          <p:nvPr/>
        </p:nvSpPr>
        <p:spPr bwMode="auto">
          <a:xfrm flipH="1" flipV="1">
            <a:off x="8229600" y="5105400"/>
            <a:ext cx="1752600"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Rectangle 21"/>
          <p:cNvSpPr>
            <a:spLocks noChangeArrowheads="1"/>
          </p:cNvSpPr>
          <p:nvPr/>
        </p:nvSpPr>
        <p:spPr bwMode="auto">
          <a:xfrm>
            <a:off x="8642351" y="4724401"/>
            <a:ext cx="1146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Narrow" pitchFamily="34" charset="0"/>
              </a:rPr>
              <a:t>2.2 display</a:t>
            </a:r>
          </a:p>
        </p:txBody>
      </p:sp>
      <p:sp>
        <p:nvSpPr>
          <p:cNvPr id="26646" name="Rectangle 22"/>
          <p:cNvSpPr>
            <a:spLocks noChangeArrowheads="1"/>
          </p:cNvSpPr>
          <p:nvPr/>
        </p:nvSpPr>
        <p:spPr bwMode="auto">
          <a:xfrm>
            <a:off x="9982200" y="5105400"/>
            <a:ext cx="152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7" name="Rectangle 23"/>
          <p:cNvSpPr>
            <a:spLocks noChangeArrowheads="1"/>
          </p:cNvSpPr>
          <p:nvPr/>
        </p:nvSpPr>
        <p:spPr bwMode="auto">
          <a:xfrm>
            <a:off x="8153400" y="4038600"/>
            <a:ext cx="152400" cy="106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8" name="Text Box 24"/>
          <p:cNvSpPr txBox="1">
            <a:spLocks noChangeArrowheads="1"/>
          </p:cNvSpPr>
          <p:nvPr/>
        </p:nvSpPr>
        <p:spPr bwMode="auto">
          <a:xfrm>
            <a:off x="8244960" y="1239839"/>
            <a:ext cx="2207656" cy="363433"/>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40000"/>
              </a:lnSpc>
              <a:spcBef>
                <a:spcPct val="50000"/>
              </a:spcBef>
            </a:pPr>
            <a:r>
              <a:rPr lang="en-US" b="1">
                <a:latin typeface="Arial Narrow" pitchFamily="34" charset="0"/>
              </a:rPr>
              <a:t>:PlayerCharacter</a:t>
            </a:r>
          </a:p>
        </p:txBody>
      </p:sp>
      <p:sp>
        <p:nvSpPr>
          <p:cNvPr id="26649" name="Rectangle 25"/>
          <p:cNvSpPr>
            <a:spLocks noGrp="1" noChangeArrowheads="1"/>
          </p:cNvSpPr>
          <p:nvPr>
            <p:ph type="title" idx="4294967295"/>
          </p:nvPr>
        </p:nvSpPr>
        <p:spPr>
          <a:xfrm>
            <a:off x="1524000" y="228600"/>
            <a:ext cx="8928100" cy="914400"/>
          </a:xfrm>
          <a:solidFill>
            <a:schemeClr val="bg1"/>
          </a:solidFill>
        </p:spPr>
        <p:txBody>
          <a:bodyPr anchor="ctr"/>
          <a:lstStyle/>
          <a:p>
            <a:r>
              <a:rPr lang="en-US" sz="2400" dirty="0"/>
              <a:t>Sequence Diagram for </a:t>
            </a:r>
            <a:r>
              <a:rPr lang="en-US" sz="2400" i="1" dirty="0"/>
              <a:t>Travel to Adjacent Area</a:t>
            </a:r>
            <a:r>
              <a:rPr lang="en-US" sz="2400" dirty="0"/>
              <a:t> Use Case</a:t>
            </a:r>
          </a:p>
        </p:txBody>
      </p:sp>
      <p:sp>
        <p:nvSpPr>
          <p:cNvPr id="26651"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18/22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19200"/>
            <a:ext cx="8058150" cy="520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7162801" y="3048001"/>
            <a:ext cx="2952750" cy="685369"/>
          </a:xfrm>
          <a:prstGeom prst="roundRect">
            <a:avLst/>
          </a:prstGeom>
          <a:noFill/>
          <a:ln>
            <a:solidFill>
              <a:srgbClr val="FF0000"/>
            </a:solidFill>
          </a:ln>
          <a:effectLst>
            <a:glow rad="1397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334001" y="2184832"/>
            <a:ext cx="4791981" cy="685369"/>
          </a:xfrm>
          <a:prstGeom prst="roundRect">
            <a:avLst/>
          </a:prstGeom>
          <a:noFill/>
          <a:ln>
            <a:solidFill>
              <a:srgbClr val="FF0000"/>
            </a:solidFill>
          </a:ln>
          <a:effectLst>
            <a:glow rad="139700">
              <a:srgbClr val="FF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title"/>
          </p:nvPr>
        </p:nvSpPr>
        <p:spPr>
          <a:xfrm>
            <a:off x="1981200" y="745672"/>
            <a:ext cx="8229600" cy="397329"/>
          </a:xfrm>
          <a:prstGeom prst="rect">
            <a:avLst/>
          </a:prstGeom>
        </p:spPr>
        <p:txBody>
          <a:bodyPr wrap="square">
            <a:spAutoFit/>
          </a:bodyPr>
          <a:lstStyle/>
          <a:p>
            <a:r>
              <a:rPr lang="en-US" sz="2000" dirty="0"/>
              <a:t>Harvesting Domain Classes from Sequence Diagrams</a:t>
            </a:r>
          </a:p>
        </p:txBody>
      </p:sp>
      <p:sp>
        <p:nvSpPr>
          <p:cNvPr id="34827"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19/22</a:t>
            </a:r>
          </a:p>
        </p:txBody>
      </p:sp>
    </p:spTree>
    <p:extLst>
      <p:ext uri="{BB962C8B-B14F-4D97-AF65-F5344CB8AC3E}">
        <p14:creationId xmlns:p14="http://schemas.microsoft.com/office/powerpoint/2010/main" val="180456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Classes in </a:t>
            </a:r>
            <a:r>
              <a:rPr lang="en-US" i="1"/>
              <a:t>Initialize</a:t>
            </a:r>
            <a:r>
              <a:rPr lang="en-US"/>
              <a:t> Sequence Diagram</a:t>
            </a:r>
          </a:p>
        </p:txBody>
      </p:sp>
      <p:sp>
        <p:nvSpPr>
          <p:cNvPr id="234499" name="Rectangle 3"/>
          <p:cNvSpPr>
            <a:spLocks noGrp="1" noChangeArrowheads="1"/>
          </p:cNvSpPr>
          <p:nvPr>
            <p:ph sz="quarter" idx="1"/>
          </p:nvPr>
        </p:nvSpPr>
        <p:spPr/>
        <p:txBody>
          <a:bodyPr/>
          <a:lstStyle/>
          <a:p>
            <a:pPr>
              <a:lnSpc>
                <a:spcPct val="110000"/>
              </a:lnSpc>
              <a:spcBef>
                <a:spcPts val="500"/>
              </a:spcBef>
              <a:spcAft>
                <a:spcPts val="500"/>
              </a:spcAft>
              <a:buClr>
                <a:schemeClr val="accent2"/>
              </a:buClr>
              <a:buSzPct val="80000"/>
              <a:buNone/>
            </a:pPr>
            <a:r>
              <a:rPr lang="en-US" b="0" i="1" dirty="0" err="1">
                <a:solidFill>
                  <a:schemeClr val="tx2"/>
                </a:solidFill>
              </a:rPr>
              <a:t>EncounterGame</a:t>
            </a:r>
            <a:endParaRPr lang="en-US" sz="4800" i="1" dirty="0">
              <a:solidFill>
                <a:schemeClr val="tx2"/>
              </a:solidFill>
            </a:endParaRPr>
          </a:p>
          <a:p>
            <a:pPr lvl="1">
              <a:lnSpc>
                <a:spcPct val="110000"/>
              </a:lnSpc>
              <a:spcBef>
                <a:spcPts val="500"/>
              </a:spcBef>
              <a:spcAft>
                <a:spcPts val="500"/>
              </a:spcAft>
              <a:buClr>
                <a:schemeClr val="accent2"/>
              </a:buClr>
              <a:buSzPct val="80000"/>
              <a:buNone/>
            </a:pPr>
            <a:r>
              <a:rPr lang="en-US" b="0" dirty="0"/>
              <a:t>- a class with a single object </a:t>
            </a:r>
            <a:endParaRPr lang="en-US" b="0" i="1" dirty="0"/>
          </a:p>
          <a:p>
            <a:pPr>
              <a:lnSpc>
                <a:spcPct val="110000"/>
              </a:lnSpc>
              <a:spcBef>
                <a:spcPts val="500"/>
              </a:spcBef>
              <a:spcAft>
                <a:spcPts val="500"/>
              </a:spcAft>
              <a:buClr>
                <a:schemeClr val="accent2"/>
              </a:buClr>
              <a:buSzPct val="80000"/>
              <a:buNone/>
            </a:pPr>
            <a:r>
              <a:rPr lang="en-US" b="0" i="1" dirty="0" err="1">
                <a:solidFill>
                  <a:schemeClr val="tx2"/>
                </a:solidFill>
              </a:rPr>
              <a:t>PlayerCharacter</a:t>
            </a:r>
            <a:r>
              <a:rPr lang="en-US" b="0" i="1" dirty="0"/>
              <a:t> </a:t>
            </a:r>
          </a:p>
          <a:p>
            <a:pPr lvl="1">
              <a:lnSpc>
                <a:spcPct val="110000"/>
              </a:lnSpc>
              <a:spcBef>
                <a:spcPts val="500"/>
              </a:spcBef>
              <a:spcAft>
                <a:spcPts val="500"/>
              </a:spcAft>
              <a:buClr>
                <a:schemeClr val="accent2"/>
              </a:buClr>
              <a:buSzPct val="80000"/>
              <a:buNone/>
            </a:pPr>
            <a:r>
              <a:rPr lang="en-US" b="0" dirty="0"/>
              <a:t>- with object</a:t>
            </a:r>
            <a:r>
              <a:rPr lang="en-US" b="0" i="1" dirty="0"/>
              <a:t> </a:t>
            </a:r>
            <a:r>
              <a:rPr lang="en-US" b="0" i="1" dirty="0" err="1"/>
              <a:t>mainPlayerCharacter</a:t>
            </a:r>
            <a:endParaRPr lang="en-US" b="0" dirty="0"/>
          </a:p>
          <a:p>
            <a:pPr>
              <a:lnSpc>
                <a:spcPct val="110000"/>
              </a:lnSpc>
              <a:spcBef>
                <a:spcPts val="500"/>
              </a:spcBef>
              <a:spcAft>
                <a:spcPts val="500"/>
              </a:spcAft>
              <a:buClr>
                <a:schemeClr val="accent2"/>
              </a:buClr>
              <a:buSzPct val="80000"/>
              <a:buNone/>
            </a:pPr>
            <a:r>
              <a:rPr lang="en-US" b="0" i="1" dirty="0">
                <a:solidFill>
                  <a:schemeClr val="tx2"/>
                </a:solidFill>
              </a:rPr>
              <a:t>Area</a:t>
            </a:r>
            <a:r>
              <a:rPr lang="en-US" b="0" dirty="0"/>
              <a:t> </a:t>
            </a:r>
          </a:p>
          <a:p>
            <a:pPr lvl="1">
              <a:lnSpc>
                <a:spcPct val="110000"/>
              </a:lnSpc>
              <a:spcBef>
                <a:spcPts val="500"/>
              </a:spcBef>
              <a:spcAft>
                <a:spcPts val="500"/>
              </a:spcAft>
              <a:buClr>
                <a:schemeClr val="accent2"/>
              </a:buClr>
              <a:buSzPct val="80000"/>
              <a:buNone/>
            </a:pPr>
            <a:r>
              <a:rPr lang="en-US" b="0" dirty="0"/>
              <a:t>- with object </a:t>
            </a:r>
            <a:r>
              <a:rPr lang="en-US" b="0" i="1" dirty="0" err="1"/>
              <a:t>dressingRoom</a:t>
            </a:r>
            <a:r>
              <a:rPr lang="en-US" b="0" dirty="0"/>
              <a:t>, and</a:t>
            </a:r>
          </a:p>
          <a:p>
            <a:pPr>
              <a:lnSpc>
                <a:spcPct val="110000"/>
              </a:lnSpc>
              <a:spcBef>
                <a:spcPts val="500"/>
              </a:spcBef>
              <a:spcAft>
                <a:spcPts val="500"/>
              </a:spcAft>
              <a:buClr>
                <a:schemeClr val="accent2"/>
              </a:buClr>
              <a:buSzPct val="80000"/>
              <a:buNone/>
            </a:pPr>
            <a:r>
              <a:rPr lang="en-US" b="0" i="1" dirty="0" err="1">
                <a:solidFill>
                  <a:schemeClr val="tx2"/>
                </a:solidFill>
              </a:rPr>
              <a:t>PlayerQualityWindow</a:t>
            </a:r>
            <a:endParaRPr lang="en-US" b="0" dirty="0">
              <a:solidFill>
                <a:schemeClr val="tx2"/>
              </a:solidFill>
            </a:endParaRPr>
          </a:p>
          <a:p>
            <a:pPr lvl="1">
              <a:lnSpc>
                <a:spcPct val="110000"/>
              </a:lnSpc>
              <a:spcBef>
                <a:spcPts val="500"/>
              </a:spcBef>
              <a:spcAft>
                <a:spcPts val="500"/>
              </a:spcAft>
              <a:buClr>
                <a:schemeClr val="accent2"/>
              </a:buClr>
              <a:buSzPct val="80000"/>
              <a:buNone/>
            </a:pPr>
            <a:r>
              <a:rPr lang="en-US" b="0" dirty="0"/>
              <a:t>- a GUI class included to complete the use case. </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238" y="1471614"/>
            <a:ext cx="4191563" cy="264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5"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20/22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wipe(left)">
                                      <p:cBhvr>
                                        <p:cTn id="7" dur="500"/>
                                        <p:tgtEl>
                                          <p:spTgt spid="2344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4499">
                                            <p:txEl>
                                              <p:pRg st="1" end="1"/>
                                            </p:txEl>
                                          </p:spTgt>
                                        </p:tgtEl>
                                        <p:attrNameLst>
                                          <p:attrName>style.visibility</p:attrName>
                                        </p:attrNameLst>
                                      </p:cBhvr>
                                      <p:to>
                                        <p:strVal val="visible"/>
                                      </p:to>
                                    </p:set>
                                    <p:animEffect transition="in" filter="wipe(left)">
                                      <p:cBhvr>
                                        <p:cTn id="10" dur="500"/>
                                        <p:tgtEl>
                                          <p:spTgt spid="2344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4499">
                                            <p:txEl>
                                              <p:pRg st="2" end="2"/>
                                            </p:txEl>
                                          </p:spTgt>
                                        </p:tgtEl>
                                        <p:attrNameLst>
                                          <p:attrName>style.visibility</p:attrName>
                                        </p:attrNameLst>
                                      </p:cBhvr>
                                      <p:to>
                                        <p:strVal val="visible"/>
                                      </p:to>
                                    </p:set>
                                    <p:animEffect transition="in" filter="wipe(left)">
                                      <p:cBhvr>
                                        <p:cTn id="15" dur="500"/>
                                        <p:tgtEl>
                                          <p:spTgt spid="2344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4499">
                                            <p:txEl>
                                              <p:pRg st="3" end="3"/>
                                            </p:txEl>
                                          </p:spTgt>
                                        </p:tgtEl>
                                        <p:attrNameLst>
                                          <p:attrName>style.visibility</p:attrName>
                                        </p:attrNameLst>
                                      </p:cBhvr>
                                      <p:to>
                                        <p:strVal val="visible"/>
                                      </p:to>
                                    </p:set>
                                    <p:animEffect transition="in" filter="wipe(left)">
                                      <p:cBhvr>
                                        <p:cTn id="18" dur="500"/>
                                        <p:tgtEl>
                                          <p:spTgt spid="2344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4499">
                                            <p:txEl>
                                              <p:pRg st="4" end="4"/>
                                            </p:txEl>
                                          </p:spTgt>
                                        </p:tgtEl>
                                        <p:attrNameLst>
                                          <p:attrName>style.visibility</p:attrName>
                                        </p:attrNameLst>
                                      </p:cBhvr>
                                      <p:to>
                                        <p:strVal val="visible"/>
                                      </p:to>
                                    </p:set>
                                    <p:animEffect transition="in" filter="wipe(left)">
                                      <p:cBhvr>
                                        <p:cTn id="23" dur="500"/>
                                        <p:tgtEl>
                                          <p:spTgt spid="23449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4499">
                                            <p:txEl>
                                              <p:pRg st="5" end="5"/>
                                            </p:txEl>
                                          </p:spTgt>
                                        </p:tgtEl>
                                        <p:attrNameLst>
                                          <p:attrName>style.visibility</p:attrName>
                                        </p:attrNameLst>
                                      </p:cBhvr>
                                      <p:to>
                                        <p:strVal val="visible"/>
                                      </p:to>
                                    </p:set>
                                    <p:animEffect transition="in" filter="wipe(left)">
                                      <p:cBhvr>
                                        <p:cTn id="26" dur="500"/>
                                        <p:tgtEl>
                                          <p:spTgt spid="2344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4499">
                                            <p:txEl>
                                              <p:pRg st="6" end="6"/>
                                            </p:txEl>
                                          </p:spTgt>
                                        </p:tgtEl>
                                        <p:attrNameLst>
                                          <p:attrName>style.visibility</p:attrName>
                                        </p:attrNameLst>
                                      </p:cBhvr>
                                      <p:to>
                                        <p:strVal val="visible"/>
                                      </p:to>
                                    </p:set>
                                    <p:animEffect transition="in" filter="wipe(left)">
                                      <p:cBhvr>
                                        <p:cTn id="31" dur="500"/>
                                        <p:tgtEl>
                                          <p:spTgt spid="234499">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34499">
                                            <p:txEl>
                                              <p:pRg st="7" end="7"/>
                                            </p:txEl>
                                          </p:spTgt>
                                        </p:tgtEl>
                                        <p:attrNameLst>
                                          <p:attrName>style.visibility</p:attrName>
                                        </p:attrNameLst>
                                      </p:cBhvr>
                                      <p:to>
                                        <p:strVal val="visible"/>
                                      </p:to>
                                    </p:set>
                                    <p:animEffect transition="in" filter="wipe(left)">
                                      <p:cBhvr>
                                        <p:cTn id="34" dur="500"/>
                                        <p:tgtEl>
                                          <p:spTgt spid="2344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2400" dirty="0"/>
              <a:t>Harvesting Classes From the Sequence Diagrams</a:t>
            </a:r>
          </a:p>
        </p:txBody>
      </p:sp>
      <p:sp>
        <p:nvSpPr>
          <p:cNvPr id="29699" name="Rectangle 3"/>
          <p:cNvSpPr>
            <a:spLocks noChangeArrowheads="1"/>
          </p:cNvSpPr>
          <p:nvPr/>
        </p:nvSpPr>
        <p:spPr bwMode="auto">
          <a:xfrm>
            <a:off x="5257801" y="4191000"/>
            <a:ext cx="841375" cy="52863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800" b="1">
                <a:latin typeface="Arial Narrow" pitchFamily="34" charset="0"/>
              </a:rPr>
              <a:t>Area</a:t>
            </a:r>
          </a:p>
        </p:txBody>
      </p:sp>
      <p:sp>
        <p:nvSpPr>
          <p:cNvPr id="29700" name="Rectangle 4"/>
          <p:cNvSpPr>
            <a:spLocks noChangeArrowheads="1"/>
          </p:cNvSpPr>
          <p:nvPr/>
        </p:nvSpPr>
        <p:spPr bwMode="auto">
          <a:xfrm>
            <a:off x="1884364" y="5719764"/>
            <a:ext cx="1068387" cy="52863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800" b="1">
                <a:latin typeface="Arial Narrow" pitchFamily="34" charset="0"/>
              </a:rPr>
              <a:t>Player</a:t>
            </a:r>
          </a:p>
        </p:txBody>
      </p:sp>
      <p:sp>
        <p:nvSpPr>
          <p:cNvPr id="29701" name="Rectangle 5"/>
          <p:cNvSpPr>
            <a:spLocks noChangeArrowheads="1"/>
          </p:cNvSpPr>
          <p:nvPr/>
        </p:nvSpPr>
        <p:spPr bwMode="auto">
          <a:xfrm>
            <a:off x="7689851" y="5719764"/>
            <a:ext cx="2619375" cy="52863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800" b="1">
                <a:latin typeface="Arial Narrow" pitchFamily="34" charset="0"/>
              </a:rPr>
              <a:t>ForeignCharacter</a:t>
            </a:r>
          </a:p>
        </p:txBody>
      </p:sp>
      <p:sp>
        <p:nvSpPr>
          <p:cNvPr id="29702" name="Rectangle 6"/>
          <p:cNvSpPr>
            <a:spLocks noChangeArrowheads="1"/>
          </p:cNvSpPr>
          <p:nvPr/>
        </p:nvSpPr>
        <p:spPr bwMode="auto">
          <a:xfrm>
            <a:off x="1884364" y="4191000"/>
            <a:ext cx="2992437" cy="52863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800" b="1">
                <a:latin typeface="Arial Narrow" pitchFamily="34" charset="0"/>
              </a:rPr>
              <a:t>EncounterCharacter</a:t>
            </a:r>
          </a:p>
        </p:txBody>
      </p:sp>
      <p:sp>
        <p:nvSpPr>
          <p:cNvPr id="29703" name="Rectangle 7"/>
          <p:cNvSpPr>
            <a:spLocks noChangeArrowheads="1"/>
          </p:cNvSpPr>
          <p:nvPr/>
        </p:nvSpPr>
        <p:spPr bwMode="auto">
          <a:xfrm>
            <a:off x="4419600" y="4953000"/>
            <a:ext cx="2362200" cy="52863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800" b="1">
                <a:latin typeface="Arial Narrow" pitchFamily="34" charset="0"/>
              </a:rPr>
              <a:t>GameCharacter</a:t>
            </a:r>
          </a:p>
        </p:txBody>
      </p:sp>
      <p:sp>
        <p:nvSpPr>
          <p:cNvPr id="29704" name="Rectangle 8"/>
          <p:cNvSpPr>
            <a:spLocks noChangeArrowheads="1"/>
          </p:cNvSpPr>
          <p:nvPr/>
        </p:nvSpPr>
        <p:spPr bwMode="auto">
          <a:xfrm>
            <a:off x="1884363" y="4953000"/>
            <a:ext cx="1941512" cy="52863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800" b="1">
                <a:latin typeface="Arial Narrow" pitchFamily="34" charset="0"/>
              </a:rPr>
              <a:t>Engagement</a:t>
            </a:r>
          </a:p>
        </p:txBody>
      </p:sp>
      <p:sp>
        <p:nvSpPr>
          <p:cNvPr id="29705" name="Rectangle 9"/>
          <p:cNvSpPr>
            <a:spLocks noChangeArrowheads="1"/>
          </p:cNvSpPr>
          <p:nvPr/>
        </p:nvSpPr>
        <p:spPr bwMode="auto">
          <a:xfrm>
            <a:off x="6426201" y="4191000"/>
            <a:ext cx="3883025" cy="52863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800" b="1">
                <a:latin typeface="Arial Narrow" pitchFamily="34" charset="0"/>
              </a:rPr>
              <a:t>EncounterAreaConnection</a:t>
            </a:r>
          </a:p>
        </p:txBody>
      </p:sp>
      <p:sp>
        <p:nvSpPr>
          <p:cNvPr id="29706" name="Rectangle 10"/>
          <p:cNvSpPr>
            <a:spLocks noChangeArrowheads="1"/>
          </p:cNvSpPr>
          <p:nvPr/>
        </p:nvSpPr>
        <p:spPr bwMode="auto">
          <a:xfrm>
            <a:off x="7331075" y="4953000"/>
            <a:ext cx="2978150" cy="52863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800" b="1">
                <a:latin typeface="Arial Narrow" pitchFamily="34" charset="0"/>
              </a:rPr>
              <a:t>EngagementDisplay</a:t>
            </a:r>
          </a:p>
        </p:txBody>
      </p:sp>
      <p:sp>
        <p:nvSpPr>
          <p:cNvPr id="29707" name="Rectangle 11"/>
          <p:cNvSpPr>
            <a:spLocks noChangeArrowheads="1"/>
          </p:cNvSpPr>
          <p:nvPr/>
        </p:nvSpPr>
        <p:spPr bwMode="auto">
          <a:xfrm>
            <a:off x="3735388" y="5719764"/>
            <a:ext cx="3122612" cy="52863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800" b="1">
                <a:latin typeface="Arial Narrow" pitchFamily="34" charset="0"/>
              </a:rPr>
              <a:t>ConnectionHyperlink</a:t>
            </a:r>
          </a:p>
        </p:txBody>
      </p:sp>
      <p:pic>
        <p:nvPicPr>
          <p:cNvPr id="2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0742" y="1219201"/>
            <a:ext cx="2994307" cy="1888201"/>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686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22987" y="1487948"/>
            <a:ext cx="3267085" cy="190908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686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86626" y="1676401"/>
            <a:ext cx="3000375" cy="1819215"/>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29711"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21/22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500"/>
                                        <p:tgtEl>
                                          <p:spTgt spid="2969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700"/>
                                        </p:tgtEl>
                                        <p:attrNameLst>
                                          <p:attrName>style.visibility</p:attrName>
                                        </p:attrNameLst>
                                      </p:cBhvr>
                                      <p:to>
                                        <p:strVal val="visible"/>
                                      </p:to>
                                    </p:set>
                                    <p:animEffect transition="in" filter="fade">
                                      <p:cBhvr>
                                        <p:cTn id="11" dur="500"/>
                                        <p:tgtEl>
                                          <p:spTgt spid="2970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9701"/>
                                        </p:tgtEl>
                                        <p:attrNameLst>
                                          <p:attrName>style.visibility</p:attrName>
                                        </p:attrNameLst>
                                      </p:cBhvr>
                                      <p:to>
                                        <p:strVal val="visible"/>
                                      </p:to>
                                    </p:set>
                                    <p:animEffect transition="in" filter="fade">
                                      <p:cBhvr>
                                        <p:cTn id="15" dur="500"/>
                                        <p:tgtEl>
                                          <p:spTgt spid="2970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9702"/>
                                        </p:tgtEl>
                                        <p:attrNameLst>
                                          <p:attrName>style.visibility</p:attrName>
                                        </p:attrNameLst>
                                      </p:cBhvr>
                                      <p:to>
                                        <p:strVal val="visible"/>
                                      </p:to>
                                    </p:set>
                                    <p:animEffect transition="in" filter="fade">
                                      <p:cBhvr>
                                        <p:cTn id="19" dur="500"/>
                                        <p:tgtEl>
                                          <p:spTgt spid="2970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703"/>
                                        </p:tgtEl>
                                        <p:attrNameLst>
                                          <p:attrName>style.visibility</p:attrName>
                                        </p:attrNameLst>
                                      </p:cBhvr>
                                      <p:to>
                                        <p:strVal val="visible"/>
                                      </p:to>
                                    </p:set>
                                    <p:animEffect transition="in" filter="fade">
                                      <p:cBhvr>
                                        <p:cTn id="23" dur="500"/>
                                        <p:tgtEl>
                                          <p:spTgt spid="2970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704"/>
                                        </p:tgtEl>
                                        <p:attrNameLst>
                                          <p:attrName>style.visibility</p:attrName>
                                        </p:attrNameLst>
                                      </p:cBhvr>
                                      <p:to>
                                        <p:strVal val="visible"/>
                                      </p:to>
                                    </p:set>
                                    <p:animEffect transition="in" filter="fade">
                                      <p:cBhvr>
                                        <p:cTn id="27" dur="500"/>
                                        <p:tgtEl>
                                          <p:spTgt spid="2970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9705"/>
                                        </p:tgtEl>
                                        <p:attrNameLst>
                                          <p:attrName>style.visibility</p:attrName>
                                        </p:attrNameLst>
                                      </p:cBhvr>
                                      <p:to>
                                        <p:strVal val="visible"/>
                                      </p:to>
                                    </p:set>
                                    <p:animEffect transition="in" filter="fade">
                                      <p:cBhvr>
                                        <p:cTn id="31" dur="500"/>
                                        <p:tgtEl>
                                          <p:spTgt spid="2970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9706"/>
                                        </p:tgtEl>
                                        <p:attrNameLst>
                                          <p:attrName>style.visibility</p:attrName>
                                        </p:attrNameLst>
                                      </p:cBhvr>
                                      <p:to>
                                        <p:strVal val="visible"/>
                                      </p:to>
                                    </p:set>
                                    <p:animEffect transition="in" filter="fade">
                                      <p:cBhvr>
                                        <p:cTn id="35" dur="500"/>
                                        <p:tgtEl>
                                          <p:spTgt spid="2970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9707"/>
                                        </p:tgtEl>
                                        <p:attrNameLst>
                                          <p:attrName>style.visibility</p:attrName>
                                        </p:attrNameLst>
                                      </p:cBhvr>
                                      <p:to>
                                        <p:strVal val="visible"/>
                                      </p:to>
                                    </p:set>
                                    <p:animEffect transition="in" filter="fade">
                                      <p:cBhvr>
                                        <p:cTn id="39" dur="500"/>
                                        <p:tgtEl>
                                          <p:spTgt spid="29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P spid="29700" grpId="0" animBg="1"/>
      <p:bldP spid="29701" grpId="0" animBg="1"/>
      <p:bldP spid="29702" grpId="0" animBg="1"/>
      <p:bldP spid="29703" grpId="0" animBg="1"/>
      <p:bldP spid="29704" grpId="0" animBg="1"/>
      <p:bldP spid="29705" grpId="0" animBg="1"/>
      <p:bldP spid="29706" grpId="0" animBg="1"/>
      <p:bldP spid="2970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7" y="454562"/>
            <a:ext cx="7894955" cy="5571397"/>
          </a:xfrm>
          <a:prstGeom prst="rect">
            <a:avLst/>
          </a:prstGeom>
        </p:spPr>
        <p:txBody>
          <a:bodyPr vert="horz" wrap="square" lIns="0" tIns="201295" rIns="0" bIns="0" rtlCol="0">
            <a:spAutoFit/>
          </a:bodyPr>
          <a:lstStyle/>
          <a:p>
            <a:pPr marL="12700">
              <a:spcBef>
                <a:spcPts val="1585"/>
              </a:spcBef>
            </a:pPr>
            <a:r>
              <a:rPr sz="2800" spc="-5" dirty="0">
                <a:solidFill>
                  <a:srgbClr val="464652"/>
                </a:solidFill>
                <a:latin typeface="Bookman Old Style"/>
                <a:cs typeface="Bookman Old Style"/>
              </a:rPr>
              <a:t>Finding</a:t>
            </a:r>
            <a:r>
              <a:rPr sz="2800" spc="10" dirty="0">
                <a:solidFill>
                  <a:srgbClr val="464652"/>
                </a:solidFill>
                <a:latin typeface="Bookman Old Style"/>
                <a:cs typeface="Bookman Old Style"/>
              </a:rPr>
              <a:t> </a:t>
            </a:r>
            <a:r>
              <a:rPr sz="2800" spc="-5" dirty="0">
                <a:solidFill>
                  <a:srgbClr val="464652"/>
                </a:solidFill>
                <a:latin typeface="Bookman Old Style"/>
                <a:cs typeface="Bookman Old Style"/>
              </a:rPr>
              <a:t>Domain</a:t>
            </a:r>
            <a:r>
              <a:rPr sz="2800" spc="20" dirty="0">
                <a:solidFill>
                  <a:srgbClr val="464652"/>
                </a:solidFill>
                <a:latin typeface="Bookman Old Style"/>
                <a:cs typeface="Bookman Old Style"/>
              </a:rPr>
              <a:t> </a:t>
            </a:r>
            <a:r>
              <a:rPr sz="2800" spc="-10" dirty="0">
                <a:solidFill>
                  <a:srgbClr val="464652"/>
                </a:solidFill>
                <a:latin typeface="Bookman Old Style"/>
                <a:cs typeface="Bookman Old Style"/>
              </a:rPr>
              <a:t>Classes</a:t>
            </a:r>
            <a:r>
              <a:rPr sz="2800" spc="-5" dirty="0">
                <a:solidFill>
                  <a:srgbClr val="464652"/>
                </a:solidFill>
                <a:latin typeface="Bookman Old Style"/>
                <a:cs typeface="Bookman Old Style"/>
              </a:rPr>
              <a:t> From</a:t>
            </a:r>
            <a:r>
              <a:rPr sz="2800" spc="5" dirty="0">
                <a:solidFill>
                  <a:srgbClr val="464652"/>
                </a:solidFill>
                <a:latin typeface="Bookman Old Style"/>
                <a:cs typeface="Bookman Old Style"/>
              </a:rPr>
              <a:t> </a:t>
            </a:r>
            <a:r>
              <a:rPr sz="2800" spc="-5" dirty="0">
                <a:solidFill>
                  <a:srgbClr val="464652"/>
                </a:solidFill>
                <a:latin typeface="Bookman Old Style"/>
                <a:cs typeface="Bookman Old Style"/>
              </a:rPr>
              <a:t>Other</a:t>
            </a:r>
            <a:r>
              <a:rPr sz="2800" dirty="0">
                <a:solidFill>
                  <a:srgbClr val="464652"/>
                </a:solidFill>
                <a:latin typeface="Bookman Old Style"/>
                <a:cs typeface="Bookman Old Style"/>
              </a:rPr>
              <a:t> </a:t>
            </a:r>
            <a:r>
              <a:rPr sz="2800" spc="-10" dirty="0">
                <a:solidFill>
                  <a:srgbClr val="464652"/>
                </a:solidFill>
                <a:latin typeface="Bookman Old Style"/>
                <a:cs typeface="Bookman Old Style"/>
              </a:rPr>
              <a:t>Sources</a:t>
            </a:r>
            <a:endParaRPr sz="2800">
              <a:latin typeface="Bookman Old Style"/>
              <a:cs typeface="Bookman Old Style"/>
            </a:endParaRPr>
          </a:p>
          <a:p>
            <a:pPr marL="363220" indent="-350520">
              <a:spcBef>
                <a:spcPts val="1325"/>
              </a:spcBef>
              <a:buAutoNum type="arabicPlain"/>
              <a:tabLst>
                <a:tab pos="363220" algn="l"/>
              </a:tabLst>
            </a:pPr>
            <a:r>
              <a:rPr sz="2500" spc="-5" dirty="0">
                <a:latin typeface="Gill Sans MT"/>
                <a:cs typeface="Gill Sans MT"/>
              </a:rPr>
              <a:t>Brainstorm</a:t>
            </a:r>
            <a:endParaRPr sz="2500">
              <a:latin typeface="Gill Sans MT"/>
              <a:cs typeface="Gill Sans MT"/>
            </a:endParaRPr>
          </a:p>
          <a:p>
            <a:pPr marL="542925" lvl="1" indent="-264160">
              <a:spcBef>
                <a:spcPts val="515"/>
              </a:spcBef>
              <a:buClr>
                <a:srgbClr val="9FB8CD"/>
              </a:buClr>
              <a:buSzPct val="76086"/>
              <a:buFont typeface="Wingdings 3"/>
              <a:buChar char=""/>
              <a:tabLst>
                <a:tab pos="542925" algn="l"/>
                <a:tab pos="543560" algn="l"/>
              </a:tabLst>
            </a:pPr>
            <a:r>
              <a:rPr sz="2300" spc="-5" dirty="0">
                <a:solidFill>
                  <a:srgbClr val="464652"/>
                </a:solidFill>
                <a:latin typeface="Gill Sans MT"/>
                <a:cs typeface="Gill Sans MT"/>
              </a:rPr>
              <a:t>List</a:t>
            </a:r>
            <a:r>
              <a:rPr sz="2300" spc="-30" dirty="0">
                <a:solidFill>
                  <a:srgbClr val="464652"/>
                </a:solidFill>
                <a:latin typeface="Gill Sans MT"/>
                <a:cs typeface="Gill Sans MT"/>
              </a:rPr>
              <a:t> </a:t>
            </a:r>
            <a:r>
              <a:rPr sz="2300" spc="-5" dirty="0">
                <a:solidFill>
                  <a:srgbClr val="464652"/>
                </a:solidFill>
                <a:latin typeface="Gill Sans MT"/>
                <a:cs typeface="Gill Sans MT"/>
              </a:rPr>
              <a:t>every</a:t>
            </a:r>
            <a:r>
              <a:rPr sz="2300" spc="-10" dirty="0">
                <a:solidFill>
                  <a:srgbClr val="464652"/>
                </a:solidFill>
                <a:latin typeface="Gill Sans MT"/>
                <a:cs typeface="Gill Sans MT"/>
              </a:rPr>
              <a:t> </a:t>
            </a:r>
            <a:r>
              <a:rPr sz="2300" spc="-5" dirty="0">
                <a:solidFill>
                  <a:srgbClr val="464652"/>
                </a:solidFill>
                <a:latin typeface="Gill Sans MT"/>
                <a:cs typeface="Gill Sans MT"/>
              </a:rPr>
              <a:t>reasonable</a:t>
            </a:r>
            <a:r>
              <a:rPr sz="2300" spc="-10" dirty="0">
                <a:solidFill>
                  <a:srgbClr val="464652"/>
                </a:solidFill>
                <a:latin typeface="Gill Sans MT"/>
                <a:cs typeface="Gill Sans MT"/>
              </a:rPr>
              <a:t> </a:t>
            </a:r>
            <a:r>
              <a:rPr sz="2300" dirty="0">
                <a:solidFill>
                  <a:srgbClr val="464652"/>
                </a:solidFill>
                <a:latin typeface="Gill Sans MT"/>
                <a:cs typeface="Gill Sans MT"/>
              </a:rPr>
              <a:t>class</a:t>
            </a:r>
            <a:r>
              <a:rPr sz="2300" spc="-15" dirty="0">
                <a:solidFill>
                  <a:srgbClr val="464652"/>
                </a:solidFill>
                <a:latin typeface="Gill Sans MT"/>
                <a:cs typeface="Gill Sans MT"/>
              </a:rPr>
              <a:t> </a:t>
            </a:r>
            <a:r>
              <a:rPr sz="2300" spc="5" dirty="0">
                <a:solidFill>
                  <a:srgbClr val="464652"/>
                </a:solidFill>
                <a:latin typeface="Gill Sans MT"/>
                <a:cs typeface="Gill Sans MT"/>
              </a:rPr>
              <a:t>candidate.</a:t>
            </a:r>
            <a:endParaRPr sz="2300">
              <a:latin typeface="Gill Sans MT"/>
              <a:cs typeface="Gill Sans MT"/>
            </a:endParaRPr>
          </a:p>
          <a:p>
            <a:pPr marL="542925" lvl="1" indent="-264160">
              <a:spcBef>
                <a:spcPts val="505"/>
              </a:spcBef>
              <a:buClr>
                <a:srgbClr val="9FB8CD"/>
              </a:buClr>
              <a:buSzPct val="76086"/>
              <a:buFont typeface="Wingdings 3"/>
              <a:buChar char=""/>
              <a:tabLst>
                <a:tab pos="542925" algn="l"/>
                <a:tab pos="543560" algn="l"/>
              </a:tabLst>
            </a:pPr>
            <a:r>
              <a:rPr sz="2300" dirty="0">
                <a:solidFill>
                  <a:srgbClr val="464652"/>
                </a:solidFill>
                <a:latin typeface="Gill Sans MT"/>
                <a:cs typeface="Gill Sans MT"/>
              </a:rPr>
              <a:t>See</a:t>
            </a:r>
            <a:r>
              <a:rPr sz="2300" spc="-20" dirty="0">
                <a:solidFill>
                  <a:srgbClr val="464652"/>
                </a:solidFill>
                <a:latin typeface="Gill Sans MT"/>
                <a:cs typeface="Gill Sans MT"/>
              </a:rPr>
              <a:t> </a:t>
            </a:r>
            <a:r>
              <a:rPr sz="2300" spc="-5" dirty="0">
                <a:solidFill>
                  <a:srgbClr val="464652"/>
                </a:solidFill>
                <a:latin typeface="Gill Sans MT"/>
                <a:cs typeface="Gill Sans MT"/>
              </a:rPr>
              <a:t>checklist</a:t>
            </a:r>
            <a:r>
              <a:rPr sz="2300" spc="-20" dirty="0">
                <a:solidFill>
                  <a:srgbClr val="464652"/>
                </a:solidFill>
                <a:latin typeface="Gill Sans MT"/>
                <a:cs typeface="Gill Sans MT"/>
              </a:rPr>
              <a:t> </a:t>
            </a:r>
            <a:r>
              <a:rPr sz="2300" dirty="0">
                <a:solidFill>
                  <a:srgbClr val="464652"/>
                </a:solidFill>
                <a:latin typeface="Gill Sans MT"/>
                <a:cs typeface="Gill Sans MT"/>
              </a:rPr>
              <a:t>of potential</a:t>
            </a:r>
            <a:r>
              <a:rPr sz="2300" spc="-20" dirty="0">
                <a:solidFill>
                  <a:srgbClr val="464652"/>
                </a:solidFill>
                <a:latin typeface="Gill Sans MT"/>
                <a:cs typeface="Gill Sans MT"/>
              </a:rPr>
              <a:t> </a:t>
            </a:r>
            <a:r>
              <a:rPr sz="2300" spc="-10" dirty="0">
                <a:solidFill>
                  <a:srgbClr val="464652"/>
                </a:solidFill>
                <a:latin typeface="Gill Sans MT"/>
                <a:cs typeface="Gill Sans MT"/>
              </a:rPr>
              <a:t>sources.</a:t>
            </a:r>
            <a:endParaRPr sz="2300">
              <a:latin typeface="Gill Sans MT"/>
              <a:cs typeface="Gill Sans MT"/>
            </a:endParaRPr>
          </a:p>
          <a:p>
            <a:pPr lvl="1">
              <a:spcBef>
                <a:spcPts val="15"/>
              </a:spcBef>
              <a:buClr>
                <a:srgbClr val="9FB8CD"/>
              </a:buClr>
              <a:buFont typeface="Wingdings 3"/>
              <a:buChar char=""/>
            </a:pPr>
            <a:endParaRPr sz="3600">
              <a:latin typeface="Gill Sans MT"/>
              <a:cs typeface="Gill Sans MT"/>
            </a:endParaRPr>
          </a:p>
          <a:p>
            <a:pPr marL="363220" indent="-350520">
              <a:buAutoNum type="arabicPlain"/>
              <a:tabLst>
                <a:tab pos="363220" algn="l"/>
              </a:tabLst>
            </a:pPr>
            <a:r>
              <a:rPr sz="2500" spc="-5" dirty="0">
                <a:latin typeface="Gill Sans MT"/>
                <a:cs typeface="Gill Sans MT"/>
              </a:rPr>
              <a:t>Cut</a:t>
            </a:r>
            <a:endParaRPr sz="2500">
              <a:latin typeface="Gill Sans MT"/>
              <a:cs typeface="Gill Sans MT"/>
            </a:endParaRPr>
          </a:p>
          <a:p>
            <a:pPr marL="542925" lvl="1" indent="-264160">
              <a:spcBef>
                <a:spcPts val="505"/>
              </a:spcBef>
              <a:buClr>
                <a:srgbClr val="9FB8CD"/>
              </a:buClr>
              <a:buSzPct val="76086"/>
              <a:buFont typeface="Wingdings 3"/>
              <a:buChar char=""/>
              <a:tabLst>
                <a:tab pos="542925" algn="l"/>
                <a:tab pos="543560" algn="l"/>
              </a:tabLst>
            </a:pPr>
            <a:r>
              <a:rPr sz="2300" spc="-15" dirty="0">
                <a:solidFill>
                  <a:srgbClr val="464652"/>
                </a:solidFill>
                <a:latin typeface="Gill Sans MT"/>
                <a:cs typeface="Gill Sans MT"/>
              </a:rPr>
              <a:t>Pare</a:t>
            </a:r>
            <a:r>
              <a:rPr sz="2300" spc="-10" dirty="0">
                <a:solidFill>
                  <a:srgbClr val="464652"/>
                </a:solidFill>
                <a:latin typeface="Gill Sans MT"/>
                <a:cs typeface="Gill Sans MT"/>
              </a:rPr>
              <a:t> down</a:t>
            </a:r>
            <a:r>
              <a:rPr sz="2300" spc="-5" dirty="0">
                <a:solidFill>
                  <a:srgbClr val="464652"/>
                </a:solidFill>
                <a:latin typeface="Gill Sans MT"/>
                <a:cs typeface="Gill Sans MT"/>
              </a:rPr>
              <a:t> </a:t>
            </a:r>
            <a:r>
              <a:rPr sz="2300" dirty="0">
                <a:solidFill>
                  <a:srgbClr val="464652"/>
                </a:solidFill>
                <a:latin typeface="Gill Sans MT"/>
                <a:cs typeface="Gill Sans MT"/>
              </a:rPr>
              <a:t>to</a:t>
            </a:r>
            <a:r>
              <a:rPr sz="2300" spc="-15" dirty="0">
                <a:solidFill>
                  <a:srgbClr val="464652"/>
                </a:solidFill>
                <a:latin typeface="Gill Sans MT"/>
                <a:cs typeface="Gill Sans MT"/>
              </a:rPr>
              <a:t> </a:t>
            </a:r>
            <a:r>
              <a:rPr sz="2300" dirty="0">
                <a:solidFill>
                  <a:srgbClr val="464652"/>
                </a:solidFill>
                <a:latin typeface="Gill Sans MT"/>
                <a:cs typeface="Gill Sans MT"/>
              </a:rPr>
              <a:t>a</a:t>
            </a:r>
            <a:r>
              <a:rPr sz="2300" spc="-5" dirty="0">
                <a:solidFill>
                  <a:srgbClr val="464652"/>
                </a:solidFill>
                <a:latin typeface="Gill Sans MT"/>
                <a:cs typeface="Gill Sans MT"/>
              </a:rPr>
              <a:t> </a:t>
            </a:r>
            <a:r>
              <a:rPr sz="2300" spc="-20" dirty="0">
                <a:solidFill>
                  <a:srgbClr val="464652"/>
                </a:solidFill>
                <a:latin typeface="Gill Sans MT"/>
                <a:cs typeface="Gill Sans MT"/>
              </a:rPr>
              <a:t>few</a:t>
            </a:r>
            <a:r>
              <a:rPr sz="2300" spc="-5" dirty="0">
                <a:solidFill>
                  <a:srgbClr val="464652"/>
                </a:solidFill>
                <a:latin typeface="Gill Sans MT"/>
                <a:cs typeface="Gill Sans MT"/>
              </a:rPr>
              <a:t> </a:t>
            </a:r>
            <a:r>
              <a:rPr sz="2300" dirty="0">
                <a:solidFill>
                  <a:srgbClr val="464652"/>
                </a:solidFill>
                <a:latin typeface="Gill Sans MT"/>
                <a:cs typeface="Gill Sans MT"/>
              </a:rPr>
              <a:t>essential</a:t>
            </a:r>
            <a:r>
              <a:rPr sz="2300" spc="-35" dirty="0">
                <a:solidFill>
                  <a:srgbClr val="464652"/>
                </a:solidFill>
                <a:latin typeface="Gill Sans MT"/>
                <a:cs typeface="Gill Sans MT"/>
              </a:rPr>
              <a:t> </a:t>
            </a:r>
            <a:r>
              <a:rPr sz="2300" dirty="0">
                <a:solidFill>
                  <a:srgbClr val="464652"/>
                </a:solidFill>
                <a:latin typeface="Gill Sans MT"/>
                <a:cs typeface="Gill Sans MT"/>
              </a:rPr>
              <a:t>classes.</a:t>
            </a:r>
            <a:endParaRPr sz="2300">
              <a:latin typeface="Gill Sans MT"/>
              <a:cs typeface="Gill Sans MT"/>
            </a:endParaRPr>
          </a:p>
          <a:p>
            <a:pPr marL="542925" lvl="1" indent="-264160">
              <a:spcBef>
                <a:spcPts val="505"/>
              </a:spcBef>
              <a:buClr>
                <a:srgbClr val="9FB8CD"/>
              </a:buClr>
              <a:buSzPct val="76086"/>
              <a:buFont typeface="Wingdings 3"/>
              <a:buChar char=""/>
              <a:tabLst>
                <a:tab pos="542925" algn="l"/>
                <a:tab pos="543560" algn="l"/>
              </a:tabLst>
            </a:pPr>
            <a:r>
              <a:rPr sz="2300" spc="-10" dirty="0">
                <a:solidFill>
                  <a:srgbClr val="464652"/>
                </a:solidFill>
                <a:latin typeface="Gill Sans MT"/>
                <a:cs typeface="Gill Sans MT"/>
              </a:rPr>
              <a:t>Err</a:t>
            </a:r>
            <a:r>
              <a:rPr sz="2300" spc="-15" dirty="0">
                <a:solidFill>
                  <a:srgbClr val="464652"/>
                </a:solidFill>
                <a:latin typeface="Gill Sans MT"/>
                <a:cs typeface="Gill Sans MT"/>
              </a:rPr>
              <a:t> </a:t>
            </a:r>
            <a:r>
              <a:rPr sz="2300" dirty="0">
                <a:solidFill>
                  <a:srgbClr val="464652"/>
                </a:solidFill>
                <a:latin typeface="Gill Sans MT"/>
                <a:cs typeface="Gill Sans MT"/>
              </a:rPr>
              <a:t>on</a:t>
            </a:r>
            <a:r>
              <a:rPr sz="2300" spc="-20" dirty="0">
                <a:solidFill>
                  <a:srgbClr val="464652"/>
                </a:solidFill>
                <a:latin typeface="Gill Sans MT"/>
                <a:cs typeface="Gill Sans MT"/>
              </a:rPr>
              <a:t> </a:t>
            </a:r>
            <a:r>
              <a:rPr sz="2300" dirty="0">
                <a:solidFill>
                  <a:srgbClr val="464652"/>
                </a:solidFill>
                <a:latin typeface="Gill Sans MT"/>
                <a:cs typeface="Gill Sans MT"/>
              </a:rPr>
              <a:t>the</a:t>
            </a:r>
            <a:r>
              <a:rPr sz="2300" spc="-10" dirty="0">
                <a:solidFill>
                  <a:srgbClr val="464652"/>
                </a:solidFill>
                <a:latin typeface="Gill Sans MT"/>
                <a:cs typeface="Gill Sans MT"/>
              </a:rPr>
              <a:t> </a:t>
            </a:r>
            <a:r>
              <a:rPr sz="2300" dirty="0">
                <a:solidFill>
                  <a:srgbClr val="464652"/>
                </a:solidFill>
                <a:latin typeface="Gill Sans MT"/>
                <a:cs typeface="Gill Sans MT"/>
              </a:rPr>
              <a:t>side</a:t>
            </a:r>
            <a:r>
              <a:rPr sz="2300" spc="-30" dirty="0">
                <a:solidFill>
                  <a:srgbClr val="464652"/>
                </a:solidFill>
                <a:latin typeface="Gill Sans MT"/>
                <a:cs typeface="Gill Sans MT"/>
              </a:rPr>
              <a:t> </a:t>
            </a:r>
            <a:r>
              <a:rPr sz="2300" dirty="0">
                <a:solidFill>
                  <a:srgbClr val="464652"/>
                </a:solidFill>
                <a:latin typeface="Gill Sans MT"/>
                <a:cs typeface="Gill Sans MT"/>
              </a:rPr>
              <a:t>of</a:t>
            </a:r>
            <a:r>
              <a:rPr sz="2300" spc="-10" dirty="0">
                <a:solidFill>
                  <a:srgbClr val="464652"/>
                </a:solidFill>
                <a:latin typeface="Gill Sans MT"/>
                <a:cs typeface="Gill Sans MT"/>
              </a:rPr>
              <a:t> </a:t>
            </a:r>
            <a:r>
              <a:rPr sz="2300" spc="-5" dirty="0">
                <a:solidFill>
                  <a:srgbClr val="464652"/>
                </a:solidFill>
                <a:latin typeface="Gill Sans MT"/>
                <a:cs typeface="Gill Sans MT"/>
              </a:rPr>
              <a:t>rejecting.</a:t>
            </a:r>
            <a:endParaRPr sz="2300">
              <a:latin typeface="Gill Sans MT"/>
              <a:cs typeface="Gill Sans MT"/>
            </a:endParaRPr>
          </a:p>
          <a:p>
            <a:pPr lvl="1">
              <a:spcBef>
                <a:spcPts val="20"/>
              </a:spcBef>
              <a:buClr>
                <a:srgbClr val="9FB8CD"/>
              </a:buClr>
              <a:buFont typeface="Wingdings 3"/>
              <a:buChar char=""/>
            </a:pPr>
            <a:endParaRPr sz="3600">
              <a:latin typeface="Gill Sans MT"/>
              <a:cs typeface="Gill Sans MT"/>
            </a:endParaRPr>
          </a:p>
          <a:p>
            <a:pPr marL="315595" indent="-303530">
              <a:buAutoNum type="arabicPlain"/>
              <a:tabLst>
                <a:tab pos="316230" algn="l"/>
              </a:tabLst>
            </a:pPr>
            <a:r>
              <a:rPr sz="2500" spc="-45" dirty="0">
                <a:latin typeface="Gill Sans MT"/>
                <a:cs typeface="Gill Sans MT"/>
              </a:rPr>
              <a:t>Verify</a:t>
            </a:r>
            <a:endParaRPr sz="2500">
              <a:latin typeface="Gill Sans MT"/>
              <a:cs typeface="Gill Sans MT"/>
            </a:endParaRPr>
          </a:p>
          <a:p>
            <a:pPr marL="542925" lvl="1" indent="-264160">
              <a:spcBef>
                <a:spcPts val="509"/>
              </a:spcBef>
              <a:buClr>
                <a:srgbClr val="9FB8CD"/>
              </a:buClr>
              <a:buSzPct val="76086"/>
              <a:buFont typeface="Wingdings 3"/>
              <a:buChar char=""/>
              <a:tabLst>
                <a:tab pos="542925" algn="l"/>
                <a:tab pos="543560" algn="l"/>
              </a:tabLst>
            </a:pPr>
            <a:r>
              <a:rPr sz="2300" dirty="0">
                <a:solidFill>
                  <a:srgbClr val="464652"/>
                </a:solidFill>
                <a:latin typeface="Gill Sans MT"/>
                <a:cs typeface="Gill Sans MT"/>
              </a:rPr>
              <a:t>Combine</a:t>
            </a:r>
            <a:r>
              <a:rPr sz="2300" spc="-20" dirty="0">
                <a:solidFill>
                  <a:srgbClr val="464652"/>
                </a:solidFill>
                <a:latin typeface="Gill Sans MT"/>
                <a:cs typeface="Gill Sans MT"/>
              </a:rPr>
              <a:t> </a:t>
            </a:r>
            <a:r>
              <a:rPr sz="2300" spc="-5" dirty="0">
                <a:solidFill>
                  <a:srgbClr val="464652"/>
                </a:solidFill>
                <a:latin typeface="Gill Sans MT"/>
                <a:cs typeface="Gill Sans MT"/>
              </a:rPr>
              <a:t>with</a:t>
            </a:r>
            <a:r>
              <a:rPr sz="2300" spc="-35" dirty="0">
                <a:solidFill>
                  <a:srgbClr val="464652"/>
                </a:solidFill>
                <a:latin typeface="Gill Sans MT"/>
                <a:cs typeface="Gill Sans MT"/>
              </a:rPr>
              <a:t> </a:t>
            </a:r>
            <a:r>
              <a:rPr sz="2300" dirty="0">
                <a:solidFill>
                  <a:srgbClr val="464652"/>
                </a:solidFill>
                <a:latin typeface="Gill Sans MT"/>
                <a:cs typeface="Gill Sans MT"/>
              </a:rPr>
              <a:t>classes</a:t>
            </a:r>
            <a:r>
              <a:rPr sz="2300" spc="-5" dirty="0">
                <a:solidFill>
                  <a:srgbClr val="464652"/>
                </a:solidFill>
                <a:latin typeface="Gill Sans MT"/>
                <a:cs typeface="Gill Sans MT"/>
              </a:rPr>
              <a:t> </a:t>
            </a:r>
            <a:r>
              <a:rPr sz="2300" spc="-15" dirty="0">
                <a:solidFill>
                  <a:srgbClr val="464652"/>
                </a:solidFill>
                <a:latin typeface="Gill Sans MT"/>
                <a:cs typeface="Gill Sans MT"/>
              </a:rPr>
              <a:t>from</a:t>
            </a:r>
            <a:r>
              <a:rPr sz="2300" dirty="0">
                <a:solidFill>
                  <a:srgbClr val="464652"/>
                </a:solidFill>
                <a:latin typeface="Gill Sans MT"/>
                <a:cs typeface="Gill Sans MT"/>
              </a:rPr>
              <a:t> sequence</a:t>
            </a:r>
            <a:r>
              <a:rPr sz="2300" spc="-20" dirty="0">
                <a:solidFill>
                  <a:srgbClr val="464652"/>
                </a:solidFill>
                <a:latin typeface="Gill Sans MT"/>
                <a:cs typeface="Gill Sans MT"/>
              </a:rPr>
              <a:t> </a:t>
            </a:r>
            <a:r>
              <a:rPr sz="2300" dirty="0">
                <a:solidFill>
                  <a:srgbClr val="464652"/>
                </a:solidFill>
                <a:latin typeface="Gill Sans MT"/>
                <a:cs typeface="Gill Sans MT"/>
              </a:rPr>
              <a:t>diagrams.</a:t>
            </a:r>
            <a:endParaRPr sz="2300">
              <a:latin typeface="Gill Sans MT"/>
              <a:cs typeface="Gill Sans MT"/>
            </a:endParaRPr>
          </a:p>
          <a:p>
            <a:pPr marL="542925" lvl="1" indent="-264160">
              <a:spcBef>
                <a:spcPts val="495"/>
              </a:spcBef>
              <a:buClr>
                <a:srgbClr val="9FB8CD"/>
              </a:buClr>
              <a:buSzPct val="76086"/>
              <a:buFont typeface="Wingdings 3"/>
              <a:buChar char=""/>
              <a:tabLst>
                <a:tab pos="542925" algn="l"/>
                <a:tab pos="543560" algn="l"/>
              </a:tabLst>
            </a:pPr>
            <a:r>
              <a:rPr sz="2300" spc="-10" dirty="0">
                <a:solidFill>
                  <a:srgbClr val="464652"/>
                </a:solidFill>
                <a:latin typeface="Gill Sans MT"/>
                <a:cs typeface="Gill Sans MT"/>
              </a:rPr>
              <a:t>Ensure</a:t>
            </a:r>
            <a:r>
              <a:rPr sz="2300" spc="-20" dirty="0">
                <a:solidFill>
                  <a:srgbClr val="464652"/>
                </a:solidFill>
                <a:latin typeface="Gill Sans MT"/>
                <a:cs typeface="Gill Sans MT"/>
              </a:rPr>
              <a:t> </a:t>
            </a:r>
            <a:r>
              <a:rPr sz="2300" dirty="0">
                <a:solidFill>
                  <a:srgbClr val="464652"/>
                </a:solidFill>
                <a:latin typeface="Gill Sans MT"/>
                <a:cs typeface="Gill Sans MT"/>
              </a:rPr>
              <a:t>class</a:t>
            </a:r>
            <a:r>
              <a:rPr sz="2300" spc="5" dirty="0">
                <a:solidFill>
                  <a:srgbClr val="464652"/>
                </a:solidFill>
                <a:latin typeface="Gill Sans MT"/>
                <a:cs typeface="Gill Sans MT"/>
              </a:rPr>
              <a:t> </a:t>
            </a:r>
            <a:r>
              <a:rPr sz="2300" dirty="0">
                <a:solidFill>
                  <a:srgbClr val="464652"/>
                </a:solidFill>
                <a:latin typeface="Gill Sans MT"/>
                <a:cs typeface="Gill Sans MT"/>
              </a:rPr>
              <a:t>names classify </a:t>
            </a:r>
            <a:r>
              <a:rPr sz="2300" spc="-5" dirty="0">
                <a:solidFill>
                  <a:srgbClr val="464652"/>
                </a:solidFill>
                <a:latin typeface="Gill Sans MT"/>
                <a:cs typeface="Gill Sans MT"/>
              </a:rPr>
              <a:t>all</a:t>
            </a:r>
            <a:r>
              <a:rPr sz="2300" spc="5" dirty="0">
                <a:solidFill>
                  <a:srgbClr val="464652"/>
                </a:solidFill>
                <a:latin typeface="Gill Sans MT"/>
                <a:cs typeface="Gill Sans MT"/>
              </a:rPr>
              <a:t> </a:t>
            </a:r>
            <a:r>
              <a:rPr sz="2300" spc="-10" dirty="0">
                <a:solidFill>
                  <a:srgbClr val="464652"/>
                </a:solidFill>
                <a:latin typeface="Gill Sans MT"/>
                <a:cs typeface="Gill Sans MT"/>
              </a:rPr>
              <a:t>requirements.</a:t>
            </a:r>
            <a:endParaRPr sz="2300">
              <a:latin typeface="Gill Sans MT"/>
              <a:cs typeface="Gill Sans MT"/>
            </a:endParaRPr>
          </a:p>
        </p:txBody>
      </p:sp>
      <p:grpSp>
        <p:nvGrpSpPr>
          <p:cNvPr id="3" name="object 3"/>
          <p:cNvGrpSpPr/>
          <p:nvPr/>
        </p:nvGrpSpPr>
        <p:grpSpPr>
          <a:xfrm>
            <a:off x="1523811" y="1"/>
            <a:ext cx="9145905" cy="459105"/>
            <a:chOff x="-190" y="0"/>
            <a:chExt cx="9145905" cy="459105"/>
          </a:xfrm>
        </p:grpSpPr>
        <p:sp>
          <p:nvSpPr>
            <p:cNvPr id="4" name="object 4"/>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5" name="object 5"/>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0" y="88265"/>
              <a:ext cx="6434455" cy="370586"/>
            </a:xfrm>
            <a:prstGeom prst="rect">
              <a:avLst/>
            </a:prstGeom>
          </p:spPr>
        </p:pic>
      </p:grpSp>
      <p:sp>
        <p:nvSpPr>
          <p:cNvPr id="7" name="object 7"/>
          <p:cNvSpPr txBox="1"/>
          <p:nvPr/>
        </p:nvSpPr>
        <p:spPr>
          <a:xfrm>
            <a:off x="1638402" y="145160"/>
            <a:ext cx="928369" cy="228268"/>
          </a:xfrm>
          <a:prstGeom prst="rect">
            <a:avLst/>
          </a:prstGeom>
        </p:spPr>
        <p:txBody>
          <a:bodyPr vert="horz" wrap="square" lIns="0" tIns="12700" rIns="0" bIns="0" rtlCol="0">
            <a:spAutoFit/>
          </a:bodyPr>
          <a:lstStyle/>
          <a:p>
            <a:pPr marL="12700">
              <a:spcBef>
                <a:spcPts val="100"/>
              </a:spcBef>
            </a:pPr>
            <a:r>
              <a:rPr sz="1400" spc="-5" dirty="0">
                <a:solidFill>
                  <a:srgbClr val="17375E"/>
                </a:solidFill>
                <a:latin typeface="Gill Sans MT"/>
                <a:cs typeface="Gill Sans MT"/>
              </a:rPr>
              <a:t>Introduction</a:t>
            </a:r>
            <a:endParaRPr sz="1400">
              <a:latin typeface="Gill Sans MT"/>
              <a:cs typeface="Gill Sans MT"/>
            </a:endParaRPr>
          </a:p>
        </p:txBody>
      </p:sp>
      <p:sp>
        <p:nvSpPr>
          <p:cNvPr id="8" name="object 8"/>
          <p:cNvSpPr txBox="1"/>
          <p:nvPr/>
        </p:nvSpPr>
        <p:spPr>
          <a:xfrm>
            <a:off x="2793619" y="143002"/>
            <a:ext cx="5045710" cy="197490"/>
          </a:xfrm>
          <a:prstGeom prst="rect">
            <a:avLst/>
          </a:prstGeom>
        </p:spPr>
        <p:txBody>
          <a:bodyPr vert="horz" wrap="square" lIns="0" tIns="12700" rIns="0" bIns="0" rtlCol="0">
            <a:spAutoFit/>
          </a:bodyPr>
          <a:lstStyle/>
          <a:p>
            <a:pPr marL="12700">
              <a:spcBef>
                <a:spcPts val="100"/>
              </a:spcBef>
              <a:tabLst>
                <a:tab pos="1128395" algn="l"/>
                <a:tab pos="2901315" algn="l"/>
                <a:tab pos="3660775" algn="l"/>
              </a:tabLst>
            </a:pPr>
            <a:r>
              <a:rPr sz="1200" spc="-5" dirty="0">
                <a:solidFill>
                  <a:srgbClr val="FFFFFF"/>
                </a:solidFill>
                <a:latin typeface="Gill Sans MT"/>
                <a:cs typeface="Gill Sans MT"/>
              </a:rPr>
              <a:t>Brainstorming	</a:t>
            </a:r>
            <a:r>
              <a:rPr sz="1200" dirty="0">
                <a:solidFill>
                  <a:srgbClr val="FFFFFF"/>
                </a:solidFill>
                <a:latin typeface="Gill Sans MT"/>
                <a:cs typeface="Gill Sans MT"/>
              </a:rPr>
              <a:t>Cut </a:t>
            </a:r>
            <a:r>
              <a:rPr sz="1200" spc="-5" dirty="0">
                <a:solidFill>
                  <a:srgbClr val="FFFFFF"/>
                </a:solidFill>
                <a:latin typeface="Gill Sans MT"/>
                <a:cs typeface="Gill Sans MT"/>
              </a:rPr>
              <a:t>down</a:t>
            </a:r>
            <a:r>
              <a:rPr sz="1200" spc="15" dirty="0">
                <a:solidFill>
                  <a:srgbClr val="FFFFFF"/>
                </a:solidFill>
                <a:latin typeface="Gill Sans MT"/>
                <a:cs typeface="Gill Sans MT"/>
              </a:rPr>
              <a:t> </a:t>
            </a:r>
            <a:r>
              <a:rPr sz="1200" dirty="0">
                <a:solidFill>
                  <a:srgbClr val="FFFFFF"/>
                </a:solidFill>
                <a:latin typeface="Gill Sans MT"/>
                <a:cs typeface="Gill Sans MT"/>
              </a:rPr>
              <a:t>to</a:t>
            </a:r>
            <a:r>
              <a:rPr sz="1200" spc="-5" dirty="0">
                <a:solidFill>
                  <a:srgbClr val="FFFFFF"/>
                </a:solidFill>
                <a:latin typeface="Gill Sans MT"/>
                <a:cs typeface="Gill Sans MT"/>
              </a:rPr>
              <a:t> </a:t>
            </a:r>
            <a:r>
              <a:rPr sz="1200" spc="-10" dirty="0">
                <a:solidFill>
                  <a:srgbClr val="FFFFFF"/>
                </a:solidFill>
                <a:latin typeface="Gill Sans MT"/>
                <a:cs typeface="Gill Sans MT"/>
              </a:rPr>
              <a:t>few</a:t>
            </a:r>
            <a:r>
              <a:rPr sz="1200" spc="5" dirty="0">
                <a:solidFill>
                  <a:srgbClr val="FFFFFF"/>
                </a:solidFill>
                <a:latin typeface="Gill Sans MT"/>
                <a:cs typeface="Gill Sans MT"/>
              </a:rPr>
              <a:t> </a:t>
            </a:r>
            <a:r>
              <a:rPr sz="1200" spc="-5" dirty="0">
                <a:solidFill>
                  <a:srgbClr val="FFFFFF"/>
                </a:solidFill>
                <a:latin typeface="Gill Sans MT"/>
                <a:cs typeface="Gill Sans MT"/>
              </a:rPr>
              <a:t>classes	Filtering	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0"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9" name="object 9"/>
          <p:cNvGrpSpPr/>
          <p:nvPr/>
        </p:nvGrpSpPr>
        <p:grpSpPr>
          <a:xfrm>
            <a:off x="1520953" y="0"/>
            <a:ext cx="9150350" cy="82550"/>
            <a:chOff x="-3047" y="0"/>
            <a:chExt cx="9150350" cy="82550"/>
          </a:xfrm>
        </p:grpSpPr>
        <p:sp>
          <p:nvSpPr>
            <p:cNvPr id="10" name="object 10"/>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1219962" y="0"/>
                  </a:lnTo>
                  <a:lnTo>
                    <a:pt x="1219962" y="76200"/>
                  </a:lnTo>
                  <a:lnTo>
                    <a:pt x="9144000" y="76200"/>
                  </a:lnTo>
                  <a:lnTo>
                    <a:pt x="9144000" y="0"/>
                  </a:lnTo>
                  <a:close/>
                </a:path>
              </a:pathLst>
            </a:custGeom>
            <a:solidFill>
              <a:srgbClr val="FFFFFF"/>
            </a:solidFill>
          </p:spPr>
          <p:txBody>
            <a:bodyPr wrap="square" lIns="0" tIns="0" rIns="0" bIns="0" rtlCol="0"/>
            <a:lstStyle/>
            <a:p>
              <a:endParaRPr/>
            </a:p>
          </p:txBody>
        </p:sp>
        <p:sp>
          <p:nvSpPr>
            <p:cNvPr id="11" name="object 11"/>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762" y="762"/>
              <a:ext cx="1219200" cy="76200"/>
            </a:xfrm>
            <a:prstGeom prst="rect">
              <a:avLst/>
            </a:prstGeom>
          </p:spPr>
        </p:pic>
        <p:sp>
          <p:nvSpPr>
            <p:cNvPr id="13" name="object 13"/>
            <p:cNvSpPr/>
            <p:nvPr/>
          </p:nvSpPr>
          <p:spPr>
            <a:xfrm>
              <a:off x="762" y="762"/>
              <a:ext cx="1219200" cy="76200"/>
            </a:xfrm>
            <a:custGeom>
              <a:avLst/>
              <a:gdLst/>
              <a:ahLst/>
              <a:cxnLst/>
              <a:rect l="l" t="t" r="r" b="b"/>
              <a:pathLst>
                <a:path w="1219200" h="76200">
                  <a:moveTo>
                    <a:pt x="0" y="76200"/>
                  </a:moveTo>
                  <a:lnTo>
                    <a:pt x="1219200" y="76200"/>
                  </a:lnTo>
                  <a:lnTo>
                    <a:pt x="1219200" y="0"/>
                  </a:lnTo>
                  <a:lnTo>
                    <a:pt x="0" y="0"/>
                  </a:lnTo>
                  <a:lnTo>
                    <a:pt x="0" y="76200"/>
                  </a:lnTo>
                  <a:close/>
                </a:path>
              </a:pathLst>
            </a:custGeom>
            <a:ln w="3175">
              <a:solidFill>
                <a:srgbClr val="525877"/>
              </a:solidFill>
            </a:ln>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7" y="595071"/>
            <a:ext cx="7808595" cy="497840"/>
          </a:xfrm>
          <a:prstGeom prst="rect">
            <a:avLst/>
          </a:prstGeom>
        </p:spPr>
        <p:txBody>
          <a:bodyPr vert="horz" wrap="square" lIns="0" tIns="12065" rIns="0" bIns="0" rtlCol="0">
            <a:spAutoFit/>
          </a:bodyPr>
          <a:lstStyle/>
          <a:p>
            <a:pPr marL="12700">
              <a:spcBef>
                <a:spcPts val="95"/>
              </a:spcBef>
            </a:pPr>
            <a:r>
              <a:rPr sz="3100" spc="-5" dirty="0">
                <a:solidFill>
                  <a:srgbClr val="464652"/>
                </a:solidFill>
                <a:latin typeface="Bookman Old Style"/>
                <a:cs typeface="Bookman Old Style"/>
              </a:rPr>
              <a:t>Ideas for Brainstorming</a:t>
            </a:r>
            <a:r>
              <a:rPr sz="3100" dirty="0">
                <a:solidFill>
                  <a:srgbClr val="464652"/>
                </a:solidFill>
                <a:latin typeface="Bookman Old Style"/>
                <a:cs typeface="Bookman Old Style"/>
              </a:rPr>
              <a:t> </a:t>
            </a:r>
            <a:r>
              <a:rPr sz="3100" spc="-5" dirty="0">
                <a:solidFill>
                  <a:srgbClr val="464652"/>
                </a:solidFill>
                <a:latin typeface="Bookman Old Style"/>
                <a:cs typeface="Bookman Old Style"/>
              </a:rPr>
              <a:t>Domain</a:t>
            </a:r>
            <a:r>
              <a:rPr sz="3100" spc="5" dirty="0">
                <a:solidFill>
                  <a:srgbClr val="464652"/>
                </a:solidFill>
                <a:latin typeface="Bookman Old Style"/>
                <a:cs typeface="Bookman Old Style"/>
              </a:rPr>
              <a:t> </a:t>
            </a:r>
            <a:r>
              <a:rPr sz="3100" spc="-5" dirty="0">
                <a:solidFill>
                  <a:srgbClr val="464652"/>
                </a:solidFill>
                <a:latin typeface="Bookman Old Style"/>
                <a:cs typeface="Bookman Old Style"/>
              </a:rPr>
              <a:t>Classes</a:t>
            </a:r>
            <a:endParaRPr sz="3100">
              <a:latin typeface="Bookman Old Style"/>
              <a:cs typeface="Bookman Old Style"/>
            </a:endParaRPr>
          </a:p>
        </p:txBody>
      </p:sp>
      <p:sp>
        <p:nvSpPr>
          <p:cNvPr id="3" name="object 3"/>
          <p:cNvSpPr txBox="1"/>
          <p:nvPr/>
        </p:nvSpPr>
        <p:spPr>
          <a:xfrm>
            <a:off x="2057196" y="1192864"/>
            <a:ext cx="2594610" cy="1101071"/>
          </a:xfrm>
          <a:prstGeom prst="rect">
            <a:avLst/>
          </a:prstGeom>
        </p:spPr>
        <p:txBody>
          <a:bodyPr vert="horz" wrap="square" lIns="0" tIns="12065" rIns="0" bIns="0" rtlCol="0">
            <a:spAutoFit/>
          </a:bodyPr>
          <a:lstStyle/>
          <a:p>
            <a:pPr marL="277495" marR="5080" indent="-265430">
              <a:lnSpc>
                <a:spcPct val="114999"/>
              </a:lnSpc>
              <a:spcBef>
                <a:spcPts val="95"/>
              </a:spcBef>
              <a:buClr>
                <a:srgbClr val="717BA2"/>
              </a:buClr>
              <a:buSzPct val="71875"/>
              <a:buFont typeface="Wingdings"/>
              <a:buChar char=""/>
              <a:tabLst>
                <a:tab pos="289560" algn="l"/>
              </a:tabLst>
            </a:pPr>
            <a:r>
              <a:rPr sz="3200" dirty="0">
                <a:latin typeface="Gill Sans MT"/>
                <a:cs typeface="Gill Sans MT"/>
              </a:rPr>
              <a:t>Extract</a:t>
            </a:r>
            <a:r>
              <a:rPr sz="3200" spc="-95" dirty="0">
                <a:latin typeface="Gill Sans MT"/>
                <a:cs typeface="Gill Sans MT"/>
              </a:rPr>
              <a:t> </a:t>
            </a:r>
            <a:r>
              <a:rPr sz="3200" dirty="0">
                <a:latin typeface="Gill Sans MT"/>
                <a:cs typeface="Gill Sans MT"/>
              </a:rPr>
              <a:t>nouns  </a:t>
            </a:r>
            <a:r>
              <a:rPr sz="3200" spc="-20" dirty="0">
                <a:latin typeface="Gill Sans MT"/>
                <a:cs typeface="Gill Sans MT"/>
              </a:rPr>
              <a:t>from</a:t>
            </a:r>
            <a:r>
              <a:rPr sz="3200" spc="-35" dirty="0">
                <a:latin typeface="Gill Sans MT"/>
                <a:cs typeface="Gill Sans MT"/>
              </a:rPr>
              <a:t> </a:t>
            </a:r>
            <a:r>
              <a:rPr sz="3200" dirty="0">
                <a:latin typeface="Gill Sans MT"/>
                <a:cs typeface="Gill Sans MT"/>
              </a:rPr>
              <a:t>text</a:t>
            </a:r>
            <a:endParaRPr sz="3200">
              <a:latin typeface="Gill Sans MT"/>
              <a:cs typeface="Gill Sans MT"/>
            </a:endParaRPr>
          </a:p>
        </p:txBody>
      </p:sp>
      <p:sp>
        <p:nvSpPr>
          <p:cNvPr id="4" name="object 4"/>
          <p:cNvSpPr txBox="1"/>
          <p:nvPr/>
        </p:nvSpPr>
        <p:spPr>
          <a:xfrm>
            <a:off x="2057196" y="2955233"/>
            <a:ext cx="2115820" cy="1841500"/>
          </a:xfrm>
          <a:prstGeom prst="rect">
            <a:avLst/>
          </a:prstGeom>
        </p:spPr>
        <p:txBody>
          <a:bodyPr vert="horz" wrap="square" lIns="0" tIns="158115" rIns="0" bIns="0" rtlCol="0">
            <a:spAutoFit/>
          </a:bodyPr>
          <a:lstStyle/>
          <a:p>
            <a:pPr marL="12700">
              <a:spcBef>
                <a:spcPts val="1245"/>
              </a:spcBef>
            </a:pPr>
            <a:r>
              <a:rPr sz="3200" i="1" spc="10" dirty="0">
                <a:latin typeface="Gill Sans MT"/>
                <a:cs typeface="Gill Sans MT"/>
              </a:rPr>
              <a:t>Booch:</a:t>
            </a:r>
            <a:endParaRPr sz="3200">
              <a:latin typeface="Gill Sans MT"/>
              <a:cs typeface="Gill Sans MT"/>
            </a:endParaRPr>
          </a:p>
          <a:p>
            <a:pPr marL="542925" indent="-264160">
              <a:spcBef>
                <a:spcPts val="1065"/>
              </a:spcBef>
              <a:buClr>
                <a:srgbClr val="9FB8CD"/>
              </a:buClr>
              <a:buSzPct val="71666"/>
              <a:buFont typeface="Wingdings"/>
              <a:buChar char=""/>
              <a:tabLst>
                <a:tab pos="543560" algn="l"/>
              </a:tabLst>
            </a:pPr>
            <a:r>
              <a:rPr sz="3000" spc="-5" dirty="0">
                <a:solidFill>
                  <a:srgbClr val="464652"/>
                </a:solidFill>
                <a:latin typeface="Gill Sans MT"/>
                <a:cs typeface="Gill Sans MT"/>
              </a:rPr>
              <a:t>Discovery</a:t>
            </a:r>
            <a:endParaRPr sz="3000">
              <a:latin typeface="Gill Sans MT"/>
              <a:cs typeface="Gill Sans MT"/>
            </a:endParaRPr>
          </a:p>
          <a:p>
            <a:pPr marL="542925" indent="-264160">
              <a:spcBef>
                <a:spcPts val="1045"/>
              </a:spcBef>
              <a:buClr>
                <a:srgbClr val="9FB8CD"/>
              </a:buClr>
              <a:buSzPct val="71666"/>
              <a:buFont typeface="Wingdings"/>
              <a:buChar char=""/>
              <a:tabLst>
                <a:tab pos="543560" algn="l"/>
              </a:tabLst>
            </a:pPr>
            <a:r>
              <a:rPr sz="3000" spc="-15" dirty="0">
                <a:solidFill>
                  <a:srgbClr val="464652"/>
                </a:solidFill>
                <a:latin typeface="Gill Sans MT"/>
                <a:cs typeface="Gill Sans MT"/>
              </a:rPr>
              <a:t>Invention</a:t>
            </a:r>
            <a:endParaRPr sz="3000">
              <a:latin typeface="Gill Sans MT"/>
              <a:cs typeface="Gill Sans MT"/>
            </a:endParaRPr>
          </a:p>
        </p:txBody>
      </p:sp>
      <p:sp>
        <p:nvSpPr>
          <p:cNvPr id="5" name="object 5"/>
          <p:cNvSpPr txBox="1"/>
          <p:nvPr/>
        </p:nvSpPr>
        <p:spPr>
          <a:xfrm>
            <a:off x="6015609" y="1121279"/>
            <a:ext cx="3640454" cy="4786630"/>
          </a:xfrm>
          <a:prstGeom prst="rect">
            <a:avLst/>
          </a:prstGeom>
        </p:spPr>
        <p:txBody>
          <a:bodyPr vert="horz" wrap="square" lIns="0" tIns="156845" rIns="0" bIns="0" rtlCol="0">
            <a:spAutoFit/>
          </a:bodyPr>
          <a:lstStyle/>
          <a:p>
            <a:pPr marL="12700">
              <a:spcBef>
                <a:spcPts val="1235"/>
              </a:spcBef>
            </a:pPr>
            <a:r>
              <a:rPr sz="3200" i="1" dirty="0">
                <a:latin typeface="Gill Sans MT"/>
                <a:cs typeface="Gill Sans MT"/>
              </a:rPr>
              <a:t>Coad &amp;</a:t>
            </a:r>
            <a:r>
              <a:rPr sz="3200" i="1" spc="-585" dirty="0">
                <a:latin typeface="Gill Sans MT"/>
                <a:cs typeface="Gill Sans MT"/>
              </a:rPr>
              <a:t> </a:t>
            </a:r>
            <a:r>
              <a:rPr sz="3200" i="1" spc="-254" dirty="0">
                <a:latin typeface="Gill Sans MT"/>
                <a:cs typeface="Gill Sans MT"/>
              </a:rPr>
              <a:t>Y</a:t>
            </a:r>
            <a:r>
              <a:rPr sz="3200" i="1" spc="-5" dirty="0">
                <a:latin typeface="Gill Sans MT"/>
                <a:cs typeface="Gill Sans MT"/>
              </a:rPr>
              <a:t>ou</a:t>
            </a:r>
            <a:r>
              <a:rPr sz="3200" i="1" spc="-60" dirty="0">
                <a:latin typeface="Gill Sans MT"/>
                <a:cs typeface="Gill Sans MT"/>
              </a:rPr>
              <a:t>r</a:t>
            </a:r>
            <a:r>
              <a:rPr sz="3200" i="1" spc="-5" dirty="0">
                <a:latin typeface="Gill Sans MT"/>
                <a:cs typeface="Gill Sans MT"/>
              </a:rPr>
              <a:t>don:</a:t>
            </a:r>
            <a:endParaRPr sz="3200">
              <a:latin typeface="Gill Sans MT"/>
              <a:cs typeface="Gill Sans MT"/>
            </a:endParaRPr>
          </a:p>
          <a:p>
            <a:pPr marL="542925" indent="-264160">
              <a:spcBef>
                <a:spcPts val="1065"/>
              </a:spcBef>
              <a:buClr>
                <a:srgbClr val="9FB8CD"/>
              </a:buClr>
              <a:buSzPct val="71666"/>
              <a:buFont typeface="Wingdings"/>
              <a:buChar char=""/>
              <a:tabLst>
                <a:tab pos="543560" algn="l"/>
              </a:tabLst>
            </a:pPr>
            <a:r>
              <a:rPr sz="3000" spc="-10" dirty="0">
                <a:solidFill>
                  <a:srgbClr val="464652"/>
                </a:solidFill>
                <a:latin typeface="Gill Sans MT"/>
                <a:cs typeface="Gill Sans MT"/>
              </a:rPr>
              <a:t>Structures</a:t>
            </a:r>
            <a:endParaRPr sz="3000">
              <a:latin typeface="Gill Sans MT"/>
              <a:cs typeface="Gill Sans MT"/>
            </a:endParaRPr>
          </a:p>
          <a:p>
            <a:pPr marL="542925" indent="-264160">
              <a:spcBef>
                <a:spcPts val="1045"/>
              </a:spcBef>
              <a:buClr>
                <a:srgbClr val="9FB8CD"/>
              </a:buClr>
              <a:buSzPct val="71666"/>
              <a:buFont typeface="Wingdings"/>
              <a:buChar char=""/>
              <a:tabLst>
                <a:tab pos="543560" algn="l"/>
              </a:tabLst>
            </a:pPr>
            <a:r>
              <a:rPr sz="3000" dirty="0">
                <a:solidFill>
                  <a:srgbClr val="464652"/>
                </a:solidFill>
                <a:latin typeface="Gill Sans MT"/>
                <a:cs typeface="Gill Sans MT"/>
              </a:rPr>
              <a:t>Systems</a:t>
            </a:r>
            <a:endParaRPr sz="3000">
              <a:latin typeface="Gill Sans MT"/>
              <a:cs typeface="Gill Sans MT"/>
            </a:endParaRPr>
          </a:p>
          <a:p>
            <a:pPr marL="542925" indent="-264160">
              <a:spcBef>
                <a:spcPts val="1045"/>
              </a:spcBef>
              <a:buClr>
                <a:srgbClr val="9FB8CD"/>
              </a:buClr>
              <a:buSzPct val="71666"/>
              <a:buFont typeface="Wingdings"/>
              <a:buChar char=""/>
              <a:tabLst>
                <a:tab pos="543560" algn="l"/>
              </a:tabLst>
            </a:pPr>
            <a:r>
              <a:rPr sz="3000" spc="-10" dirty="0">
                <a:solidFill>
                  <a:srgbClr val="464652"/>
                </a:solidFill>
                <a:latin typeface="Gill Sans MT"/>
                <a:cs typeface="Gill Sans MT"/>
              </a:rPr>
              <a:t>Devices</a:t>
            </a:r>
            <a:endParaRPr sz="3000">
              <a:latin typeface="Gill Sans MT"/>
              <a:cs typeface="Gill Sans MT"/>
            </a:endParaRPr>
          </a:p>
          <a:p>
            <a:pPr marL="542925" indent="-264160">
              <a:spcBef>
                <a:spcPts val="1035"/>
              </a:spcBef>
              <a:buClr>
                <a:srgbClr val="9FB8CD"/>
              </a:buClr>
              <a:buSzPct val="71666"/>
              <a:buFont typeface="Wingdings"/>
              <a:buChar char=""/>
              <a:tabLst>
                <a:tab pos="543560" algn="l"/>
              </a:tabLst>
            </a:pPr>
            <a:r>
              <a:rPr sz="3000" spc="-15" dirty="0">
                <a:solidFill>
                  <a:srgbClr val="464652"/>
                </a:solidFill>
                <a:latin typeface="Gill Sans MT"/>
                <a:cs typeface="Gill Sans MT"/>
              </a:rPr>
              <a:t>Events</a:t>
            </a:r>
            <a:endParaRPr sz="3000">
              <a:latin typeface="Gill Sans MT"/>
              <a:cs typeface="Gill Sans MT"/>
            </a:endParaRPr>
          </a:p>
          <a:p>
            <a:pPr marL="542925" indent="-264160">
              <a:spcBef>
                <a:spcPts val="1045"/>
              </a:spcBef>
              <a:buClr>
                <a:srgbClr val="9FB8CD"/>
              </a:buClr>
              <a:buSzPct val="71666"/>
              <a:buFont typeface="Wingdings"/>
              <a:buChar char=""/>
              <a:tabLst>
                <a:tab pos="543560" algn="l"/>
              </a:tabLst>
            </a:pPr>
            <a:r>
              <a:rPr sz="3000" dirty="0">
                <a:solidFill>
                  <a:srgbClr val="464652"/>
                </a:solidFill>
                <a:latin typeface="Gill Sans MT"/>
                <a:cs typeface="Gill Sans MT"/>
              </a:rPr>
              <a:t>Roles</a:t>
            </a:r>
            <a:endParaRPr sz="3000">
              <a:latin typeface="Gill Sans MT"/>
              <a:cs typeface="Gill Sans MT"/>
            </a:endParaRPr>
          </a:p>
          <a:p>
            <a:pPr marL="542925" indent="-264160">
              <a:spcBef>
                <a:spcPts val="1045"/>
              </a:spcBef>
              <a:buClr>
                <a:srgbClr val="9FB8CD"/>
              </a:buClr>
              <a:buSzPct val="71666"/>
              <a:buFont typeface="Wingdings"/>
              <a:buChar char=""/>
              <a:tabLst>
                <a:tab pos="543560" algn="l"/>
              </a:tabLst>
            </a:pPr>
            <a:r>
              <a:rPr sz="3000" dirty="0">
                <a:solidFill>
                  <a:srgbClr val="464652"/>
                </a:solidFill>
                <a:latin typeface="Gill Sans MT"/>
                <a:cs typeface="Gill Sans MT"/>
              </a:rPr>
              <a:t>Sites</a:t>
            </a:r>
            <a:endParaRPr sz="3000">
              <a:latin typeface="Gill Sans MT"/>
              <a:cs typeface="Gill Sans MT"/>
            </a:endParaRPr>
          </a:p>
          <a:p>
            <a:pPr marL="542925" indent="-264160">
              <a:spcBef>
                <a:spcPts val="1030"/>
              </a:spcBef>
              <a:buClr>
                <a:srgbClr val="9FB8CD"/>
              </a:buClr>
              <a:buSzPct val="71666"/>
              <a:buFont typeface="Wingdings"/>
              <a:buChar char=""/>
              <a:tabLst>
                <a:tab pos="543560" algn="l"/>
              </a:tabLst>
            </a:pPr>
            <a:r>
              <a:rPr sz="3000" spc="-5" dirty="0">
                <a:solidFill>
                  <a:srgbClr val="464652"/>
                </a:solidFill>
                <a:latin typeface="Gill Sans MT"/>
                <a:cs typeface="Gill Sans MT"/>
              </a:rPr>
              <a:t>Organizational</a:t>
            </a:r>
            <a:r>
              <a:rPr sz="3000" spc="-85" dirty="0">
                <a:solidFill>
                  <a:srgbClr val="464652"/>
                </a:solidFill>
                <a:latin typeface="Gill Sans MT"/>
                <a:cs typeface="Gill Sans MT"/>
              </a:rPr>
              <a:t> </a:t>
            </a:r>
            <a:r>
              <a:rPr sz="3000" dirty="0">
                <a:solidFill>
                  <a:srgbClr val="464652"/>
                </a:solidFill>
                <a:latin typeface="Gill Sans MT"/>
                <a:cs typeface="Gill Sans MT"/>
              </a:rPr>
              <a:t>units</a:t>
            </a:r>
            <a:endParaRPr sz="3000">
              <a:latin typeface="Gill Sans MT"/>
              <a:cs typeface="Gill Sans MT"/>
            </a:endParaRPr>
          </a:p>
        </p:txBody>
      </p:sp>
      <p:pic>
        <p:nvPicPr>
          <p:cNvPr id="6" name="object 6"/>
          <p:cNvPicPr/>
          <p:nvPr/>
        </p:nvPicPr>
        <p:blipFill>
          <a:blip r:embed="rId2" cstate="print"/>
          <a:stretch>
            <a:fillRect/>
          </a:stretch>
        </p:blipFill>
        <p:spPr>
          <a:xfrm>
            <a:off x="8688254" y="1371601"/>
            <a:ext cx="1547213" cy="3179205"/>
          </a:xfrm>
          <a:prstGeom prst="rect">
            <a:avLst/>
          </a:prstGeom>
        </p:spPr>
      </p:pic>
      <p:grpSp>
        <p:nvGrpSpPr>
          <p:cNvPr id="7" name="object 7"/>
          <p:cNvGrpSpPr/>
          <p:nvPr/>
        </p:nvGrpSpPr>
        <p:grpSpPr>
          <a:xfrm>
            <a:off x="1523811" y="1"/>
            <a:ext cx="9145905" cy="459105"/>
            <a:chOff x="-190" y="0"/>
            <a:chExt cx="9145905" cy="459105"/>
          </a:xfrm>
        </p:grpSpPr>
        <p:sp>
          <p:nvSpPr>
            <p:cNvPr id="8" name="object 8"/>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9" name="object 9"/>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126" y="88265"/>
              <a:ext cx="6446774" cy="370586"/>
            </a:xfrm>
            <a:prstGeom prst="rect">
              <a:avLst/>
            </a:prstGeom>
          </p:spPr>
        </p:pic>
      </p:grpSp>
      <p:sp>
        <p:nvSpPr>
          <p:cNvPr id="11" name="object 11"/>
          <p:cNvSpPr txBox="1"/>
          <p:nvPr/>
        </p:nvSpPr>
        <p:spPr>
          <a:xfrm>
            <a:off x="1634440" y="143002"/>
            <a:ext cx="796925" cy="197490"/>
          </a:xfrm>
          <a:prstGeom prst="rect">
            <a:avLst/>
          </a:prstGeom>
        </p:spPr>
        <p:txBody>
          <a:bodyPr vert="horz" wrap="square" lIns="0" tIns="12700" rIns="0" bIns="0" rtlCol="0">
            <a:spAutoFit/>
          </a:bodyPr>
          <a:lstStyle/>
          <a:p>
            <a:pPr marL="12700">
              <a:spcBef>
                <a:spcPts val="100"/>
              </a:spcBef>
            </a:pPr>
            <a:r>
              <a:rPr sz="1200" dirty="0">
                <a:solidFill>
                  <a:srgbClr val="FFFFFF"/>
                </a:solidFill>
                <a:latin typeface="Gill Sans MT"/>
                <a:cs typeface="Gill Sans MT"/>
              </a:rPr>
              <a:t>Int</a:t>
            </a:r>
            <a:r>
              <a:rPr sz="1200" spc="-25" dirty="0">
                <a:solidFill>
                  <a:srgbClr val="FFFFFF"/>
                </a:solidFill>
                <a:latin typeface="Gill Sans MT"/>
                <a:cs typeface="Gill Sans MT"/>
              </a:rPr>
              <a:t>r</a:t>
            </a:r>
            <a:r>
              <a:rPr sz="1200" dirty="0">
                <a:solidFill>
                  <a:srgbClr val="FFFFFF"/>
                </a:solidFill>
                <a:latin typeface="Gill Sans MT"/>
                <a:cs typeface="Gill Sans MT"/>
              </a:rPr>
              <a:t>oduc</a:t>
            </a:r>
            <a:r>
              <a:rPr sz="1200" spc="-5" dirty="0">
                <a:solidFill>
                  <a:srgbClr val="FFFFFF"/>
                </a:solidFill>
                <a:latin typeface="Gill Sans MT"/>
                <a:cs typeface="Gill Sans MT"/>
              </a:rPr>
              <a:t>tion</a:t>
            </a:r>
            <a:endParaRPr sz="1200">
              <a:latin typeface="Gill Sans MT"/>
              <a:cs typeface="Gill Sans MT"/>
            </a:endParaRPr>
          </a:p>
        </p:txBody>
      </p:sp>
      <p:sp>
        <p:nvSpPr>
          <p:cNvPr id="12" name="object 12"/>
          <p:cNvSpPr txBox="1"/>
          <p:nvPr/>
        </p:nvSpPr>
        <p:spPr>
          <a:xfrm>
            <a:off x="2652471" y="145160"/>
            <a:ext cx="1041400" cy="228268"/>
          </a:xfrm>
          <a:prstGeom prst="rect">
            <a:avLst/>
          </a:prstGeom>
        </p:spPr>
        <p:txBody>
          <a:bodyPr vert="horz" wrap="square" lIns="0" tIns="12700" rIns="0" bIns="0" rtlCol="0">
            <a:spAutoFit/>
          </a:bodyPr>
          <a:lstStyle/>
          <a:p>
            <a:pPr marL="12700">
              <a:spcBef>
                <a:spcPts val="100"/>
              </a:spcBef>
            </a:pPr>
            <a:r>
              <a:rPr sz="1400" dirty="0">
                <a:solidFill>
                  <a:srgbClr val="17375E"/>
                </a:solidFill>
                <a:latin typeface="Gill Sans MT"/>
                <a:cs typeface="Gill Sans MT"/>
              </a:rPr>
              <a:t>Brai</a:t>
            </a:r>
            <a:r>
              <a:rPr sz="1400" spc="5" dirty="0">
                <a:solidFill>
                  <a:srgbClr val="17375E"/>
                </a:solidFill>
                <a:latin typeface="Gill Sans MT"/>
                <a:cs typeface="Gill Sans MT"/>
              </a:rPr>
              <a:t>n</a:t>
            </a:r>
            <a:r>
              <a:rPr sz="1400" dirty="0">
                <a:solidFill>
                  <a:srgbClr val="17375E"/>
                </a:solidFill>
                <a:latin typeface="Gill Sans MT"/>
                <a:cs typeface="Gill Sans MT"/>
              </a:rPr>
              <a:t>stor</a:t>
            </a:r>
            <a:r>
              <a:rPr sz="1400" spc="-10" dirty="0">
                <a:solidFill>
                  <a:srgbClr val="17375E"/>
                </a:solidFill>
                <a:latin typeface="Gill Sans MT"/>
                <a:cs typeface="Gill Sans MT"/>
              </a:rPr>
              <a:t>m</a:t>
            </a:r>
            <a:r>
              <a:rPr sz="1400" dirty="0">
                <a:solidFill>
                  <a:srgbClr val="17375E"/>
                </a:solidFill>
                <a:latin typeface="Gill Sans MT"/>
                <a:cs typeface="Gill Sans MT"/>
              </a:rPr>
              <a:t>ing</a:t>
            </a:r>
            <a:endParaRPr sz="1400">
              <a:latin typeface="Gill Sans MT"/>
              <a:cs typeface="Gill Sans MT"/>
            </a:endParaRPr>
          </a:p>
        </p:txBody>
      </p:sp>
      <p:sp>
        <p:nvSpPr>
          <p:cNvPr id="13" name="object 13"/>
          <p:cNvSpPr txBox="1"/>
          <p:nvPr/>
        </p:nvSpPr>
        <p:spPr>
          <a:xfrm>
            <a:off x="3922268" y="143002"/>
            <a:ext cx="3929379" cy="197490"/>
          </a:xfrm>
          <a:prstGeom prst="rect">
            <a:avLst/>
          </a:prstGeom>
        </p:spPr>
        <p:txBody>
          <a:bodyPr vert="horz" wrap="square" lIns="0" tIns="12700" rIns="0" bIns="0" rtlCol="0">
            <a:spAutoFit/>
          </a:bodyPr>
          <a:lstStyle/>
          <a:p>
            <a:pPr marL="12700">
              <a:spcBef>
                <a:spcPts val="100"/>
              </a:spcBef>
              <a:tabLst>
                <a:tab pos="1785620" algn="l"/>
                <a:tab pos="2544445" algn="l"/>
              </a:tabLst>
            </a:pPr>
            <a:r>
              <a:rPr sz="1200" dirty="0">
                <a:solidFill>
                  <a:srgbClr val="FFFFFF"/>
                </a:solidFill>
                <a:latin typeface="Gill Sans MT"/>
                <a:cs typeface="Gill Sans MT"/>
              </a:rPr>
              <a:t>Cut </a:t>
            </a:r>
            <a:r>
              <a:rPr sz="1200" spc="-5" dirty="0">
                <a:solidFill>
                  <a:srgbClr val="FFFFFF"/>
                </a:solidFill>
                <a:latin typeface="Gill Sans MT"/>
                <a:cs typeface="Gill Sans MT"/>
              </a:rPr>
              <a:t>down</a:t>
            </a:r>
            <a:r>
              <a:rPr sz="1200" spc="15" dirty="0">
                <a:solidFill>
                  <a:srgbClr val="FFFFFF"/>
                </a:solidFill>
                <a:latin typeface="Gill Sans MT"/>
                <a:cs typeface="Gill Sans MT"/>
              </a:rPr>
              <a:t> </a:t>
            </a:r>
            <a:r>
              <a:rPr sz="1200" dirty="0">
                <a:solidFill>
                  <a:srgbClr val="FFFFFF"/>
                </a:solidFill>
                <a:latin typeface="Gill Sans MT"/>
                <a:cs typeface="Gill Sans MT"/>
              </a:rPr>
              <a:t>to</a:t>
            </a:r>
            <a:r>
              <a:rPr sz="1200" spc="-5" dirty="0">
                <a:solidFill>
                  <a:srgbClr val="FFFFFF"/>
                </a:solidFill>
                <a:latin typeface="Gill Sans MT"/>
                <a:cs typeface="Gill Sans MT"/>
              </a:rPr>
              <a:t> </a:t>
            </a:r>
            <a:r>
              <a:rPr sz="1200" spc="-10" dirty="0">
                <a:solidFill>
                  <a:srgbClr val="FFFFFF"/>
                </a:solidFill>
                <a:latin typeface="Gill Sans MT"/>
                <a:cs typeface="Gill Sans MT"/>
              </a:rPr>
              <a:t>few</a:t>
            </a:r>
            <a:r>
              <a:rPr sz="1200" spc="5" dirty="0">
                <a:solidFill>
                  <a:srgbClr val="FFFFFF"/>
                </a:solidFill>
                <a:latin typeface="Gill Sans MT"/>
                <a:cs typeface="Gill Sans MT"/>
              </a:rPr>
              <a:t> </a:t>
            </a:r>
            <a:r>
              <a:rPr sz="1200" spc="-5" dirty="0">
                <a:solidFill>
                  <a:srgbClr val="FFFFFF"/>
                </a:solidFill>
                <a:latin typeface="Gill Sans MT"/>
                <a:cs typeface="Gill Sans MT"/>
              </a:rPr>
              <a:t>classes	Filtering	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0"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sp>
        <p:nvSpPr>
          <p:cNvPr id="19" name="object 19"/>
          <p:cNvSpPr txBox="1"/>
          <p:nvPr/>
        </p:nvSpPr>
        <p:spPr>
          <a:xfrm>
            <a:off x="10217277" y="90374"/>
            <a:ext cx="37211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5/22</a:t>
            </a:r>
            <a:endParaRPr sz="1400" dirty="0">
              <a:latin typeface="Gill Sans MT"/>
              <a:cs typeface="Gill Sans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6178" y="524609"/>
            <a:ext cx="6920230" cy="4355038"/>
          </a:xfrm>
          <a:prstGeom prst="rect">
            <a:avLst/>
          </a:prstGeom>
        </p:spPr>
        <p:txBody>
          <a:bodyPr vert="horz" wrap="square" lIns="0" tIns="81280" rIns="0" bIns="0" rtlCol="0">
            <a:spAutoFit/>
          </a:bodyPr>
          <a:lstStyle/>
          <a:p>
            <a:pPr marL="83185">
              <a:spcBef>
                <a:spcPts val="640"/>
              </a:spcBef>
            </a:pPr>
            <a:r>
              <a:rPr sz="3100" i="1" spc="-10" dirty="0">
                <a:solidFill>
                  <a:srgbClr val="464652"/>
                </a:solidFill>
                <a:latin typeface="Bookman Old Style"/>
                <a:cs typeface="Bookman Old Style"/>
              </a:rPr>
              <a:t>PhotoComposer</a:t>
            </a:r>
            <a:r>
              <a:rPr sz="3100" spc="-10" dirty="0">
                <a:solidFill>
                  <a:srgbClr val="464652"/>
                </a:solidFill>
                <a:latin typeface="Bookman Old Style"/>
                <a:cs typeface="Bookman Old Style"/>
              </a:rPr>
              <a:t>:</a:t>
            </a:r>
            <a:r>
              <a:rPr sz="3100" spc="40" dirty="0">
                <a:solidFill>
                  <a:srgbClr val="464652"/>
                </a:solidFill>
                <a:latin typeface="Bookman Old Style"/>
                <a:cs typeface="Bookman Old Style"/>
              </a:rPr>
              <a:t> </a:t>
            </a:r>
            <a:r>
              <a:rPr sz="3100" spc="-5" dirty="0">
                <a:solidFill>
                  <a:srgbClr val="464652"/>
                </a:solidFill>
                <a:latin typeface="Bookman Old Style"/>
                <a:cs typeface="Bookman Old Style"/>
              </a:rPr>
              <a:t>Brainstorming</a:t>
            </a:r>
            <a:r>
              <a:rPr sz="3100" dirty="0">
                <a:solidFill>
                  <a:srgbClr val="464652"/>
                </a:solidFill>
                <a:latin typeface="Bookman Old Style"/>
                <a:cs typeface="Bookman Old Style"/>
              </a:rPr>
              <a:t> </a:t>
            </a:r>
            <a:r>
              <a:rPr sz="3100" spc="-5" dirty="0">
                <a:solidFill>
                  <a:srgbClr val="464652"/>
                </a:solidFill>
                <a:latin typeface="Bookman Old Style"/>
                <a:cs typeface="Bookman Old Style"/>
              </a:rPr>
              <a:t>I</a:t>
            </a:r>
            <a:endParaRPr sz="3100">
              <a:latin typeface="Bookman Old Style"/>
              <a:cs typeface="Bookman Old Style"/>
            </a:endParaRPr>
          </a:p>
          <a:p>
            <a:pPr marL="12700">
              <a:spcBef>
                <a:spcPts val="565"/>
              </a:spcBef>
            </a:pPr>
            <a:r>
              <a:rPr sz="3200" u="heavy" dirty="0">
                <a:uFill>
                  <a:solidFill>
                    <a:srgbClr val="000000"/>
                  </a:solidFill>
                </a:uFill>
                <a:latin typeface="Gill Sans MT"/>
                <a:cs typeface="Gill Sans MT"/>
              </a:rPr>
              <a:t>Nouns</a:t>
            </a:r>
            <a:r>
              <a:rPr sz="3200" u="heavy" spc="-10" dirty="0">
                <a:uFill>
                  <a:solidFill>
                    <a:srgbClr val="000000"/>
                  </a:solidFill>
                </a:uFill>
                <a:latin typeface="Gill Sans MT"/>
                <a:cs typeface="Gill Sans MT"/>
              </a:rPr>
              <a:t> </a:t>
            </a:r>
            <a:r>
              <a:rPr sz="3200" u="heavy" spc="-20" dirty="0">
                <a:uFill>
                  <a:solidFill>
                    <a:srgbClr val="000000"/>
                  </a:solidFill>
                </a:uFill>
                <a:latin typeface="Gill Sans MT"/>
                <a:cs typeface="Gill Sans MT"/>
              </a:rPr>
              <a:t>from</a:t>
            </a:r>
            <a:r>
              <a:rPr sz="3200" u="heavy" spc="-30" dirty="0">
                <a:uFill>
                  <a:solidFill>
                    <a:srgbClr val="000000"/>
                  </a:solidFill>
                </a:uFill>
                <a:latin typeface="Gill Sans MT"/>
                <a:cs typeface="Gill Sans MT"/>
              </a:rPr>
              <a:t> </a:t>
            </a:r>
            <a:r>
              <a:rPr sz="3200" u="heavy" dirty="0">
                <a:uFill>
                  <a:solidFill>
                    <a:srgbClr val="000000"/>
                  </a:solidFill>
                </a:uFill>
                <a:latin typeface="Gill Sans MT"/>
                <a:cs typeface="Gill Sans MT"/>
              </a:rPr>
              <a:t>text</a:t>
            </a:r>
            <a:r>
              <a:rPr sz="3200" spc="-5" dirty="0">
                <a:latin typeface="Gill Sans MT"/>
                <a:cs typeface="Gill Sans MT"/>
              </a:rPr>
              <a:t> </a:t>
            </a:r>
            <a:r>
              <a:rPr sz="2800" spc="-5" dirty="0">
                <a:latin typeface="Gill Sans MT"/>
                <a:cs typeface="Gill Sans MT"/>
              </a:rPr>
              <a:t>(existing</a:t>
            </a:r>
            <a:r>
              <a:rPr sz="2800" spc="-15" dirty="0">
                <a:latin typeface="Gill Sans MT"/>
                <a:cs typeface="Gill Sans MT"/>
              </a:rPr>
              <a:t> </a:t>
            </a:r>
            <a:r>
              <a:rPr sz="2800" spc="-5" dirty="0">
                <a:latin typeface="Gill Sans MT"/>
                <a:cs typeface="Gill Sans MT"/>
              </a:rPr>
              <a:t>documentation)</a:t>
            </a:r>
            <a:endParaRPr sz="2800">
              <a:latin typeface="Gill Sans MT"/>
              <a:cs typeface="Gill Sans MT"/>
            </a:endParaRPr>
          </a:p>
          <a:p>
            <a:pPr marL="86995" marR="5080">
              <a:spcBef>
                <a:spcPts val="1295"/>
              </a:spcBef>
              <a:tabLst>
                <a:tab pos="1821180" algn="l"/>
                <a:tab pos="1887220" algn="l"/>
                <a:tab pos="2960370" algn="l"/>
                <a:tab pos="3025775" algn="l"/>
                <a:tab pos="4168775" algn="l"/>
                <a:tab pos="4830445" algn="l"/>
                <a:tab pos="5540375" algn="l"/>
                <a:tab pos="6017260" algn="l"/>
              </a:tabLst>
            </a:pPr>
            <a:r>
              <a:rPr sz="2800" i="1" spc="-5" dirty="0">
                <a:solidFill>
                  <a:srgbClr val="6D0043"/>
                </a:solidFill>
                <a:latin typeface="Gill Sans MT"/>
                <a:cs typeface="Gill Sans MT"/>
              </a:rPr>
              <a:t>Ba</a:t>
            </a:r>
            <a:r>
              <a:rPr sz="2800" i="1" spc="55" dirty="0">
                <a:solidFill>
                  <a:srgbClr val="6D0043"/>
                </a:solidFill>
                <a:latin typeface="Gill Sans MT"/>
                <a:cs typeface="Gill Sans MT"/>
              </a:rPr>
              <a:t>c</a:t>
            </a:r>
            <a:r>
              <a:rPr sz="2800" i="1" spc="-5" dirty="0">
                <a:solidFill>
                  <a:srgbClr val="6D0043"/>
                </a:solidFill>
                <a:latin typeface="Gill Sans MT"/>
                <a:cs typeface="Gill Sans MT"/>
              </a:rPr>
              <a:t>kg</a:t>
            </a:r>
            <a:r>
              <a:rPr sz="2800" i="1" spc="-70" dirty="0">
                <a:solidFill>
                  <a:srgbClr val="6D0043"/>
                </a:solidFill>
                <a:latin typeface="Gill Sans MT"/>
                <a:cs typeface="Gill Sans MT"/>
              </a:rPr>
              <a:t>r</a:t>
            </a:r>
            <a:r>
              <a:rPr sz="2800" i="1" spc="-10" dirty="0">
                <a:solidFill>
                  <a:srgbClr val="6D0043"/>
                </a:solidFill>
                <a:latin typeface="Gill Sans MT"/>
                <a:cs typeface="Gill Sans MT"/>
              </a:rPr>
              <a:t>ou</a:t>
            </a:r>
            <a:r>
              <a:rPr sz="2800" i="1" spc="-20" dirty="0">
                <a:solidFill>
                  <a:srgbClr val="6D0043"/>
                </a:solidFill>
                <a:latin typeface="Gill Sans MT"/>
                <a:cs typeface="Gill Sans MT"/>
              </a:rPr>
              <a:t>n</a:t>
            </a:r>
            <a:r>
              <a:rPr sz="2800" i="1" spc="-10" dirty="0">
                <a:solidFill>
                  <a:srgbClr val="6D0043"/>
                </a:solidFill>
                <a:latin typeface="Gill Sans MT"/>
                <a:cs typeface="Gill Sans MT"/>
              </a:rPr>
              <a:t>d</a:t>
            </a:r>
            <a:r>
              <a:rPr sz="2800" i="1" spc="-5" dirty="0">
                <a:solidFill>
                  <a:srgbClr val="6D0043"/>
                </a:solidFill>
                <a:latin typeface="Gill Sans MT"/>
                <a:cs typeface="Gill Sans MT"/>
              </a:rPr>
              <a:t>,</a:t>
            </a:r>
            <a:r>
              <a:rPr sz="2800" i="1" dirty="0">
                <a:solidFill>
                  <a:srgbClr val="6D0043"/>
                </a:solidFill>
                <a:latin typeface="Gill Sans MT"/>
                <a:cs typeface="Gill Sans MT"/>
              </a:rPr>
              <a:t>		</a:t>
            </a:r>
            <a:r>
              <a:rPr sz="2800" i="1" spc="-55" dirty="0">
                <a:solidFill>
                  <a:srgbClr val="6D0043"/>
                </a:solidFill>
                <a:latin typeface="Gill Sans MT"/>
                <a:cs typeface="Gill Sans MT"/>
              </a:rPr>
              <a:t>F</a:t>
            </a:r>
            <a:r>
              <a:rPr sz="2800" i="1" spc="-65" dirty="0">
                <a:solidFill>
                  <a:srgbClr val="6D0043"/>
                </a:solidFill>
                <a:latin typeface="Gill Sans MT"/>
                <a:cs typeface="Gill Sans MT"/>
              </a:rPr>
              <a:t>r</a:t>
            </a:r>
            <a:r>
              <a:rPr sz="2800" i="1" spc="-10" dirty="0">
                <a:solidFill>
                  <a:srgbClr val="6D0043"/>
                </a:solidFill>
                <a:latin typeface="Gill Sans MT"/>
                <a:cs typeface="Gill Sans MT"/>
              </a:rPr>
              <a:t>am</a:t>
            </a:r>
            <a:r>
              <a:rPr sz="2800" i="1" spc="65" dirty="0">
                <a:solidFill>
                  <a:srgbClr val="6D0043"/>
                </a:solidFill>
                <a:latin typeface="Gill Sans MT"/>
                <a:cs typeface="Gill Sans MT"/>
              </a:rPr>
              <a:t>e</a:t>
            </a:r>
            <a:r>
              <a:rPr sz="2800" i="1" spc="-5" dirty="0">
                <a:solidFill>
                  <a:srgbClr val="6D0043"/>
                </a:solidFill>
                <a:latin typeface="Gill Sans MT"/>
                <a:cs typeface="Gill Sans MT"/>
              </a:rPr>
              <a:t>,</a:t>
            </a:r>
            <a:r>
              <a:rPr sz="2800" i="1" dirty="0">
                <a:solidFill>
                  <a:srgbClr val="6D0043"/>
                </a:solidFill>
                <a:latin typeface="Gill Sans MT"/>
                <a:cs typeface="Gill Sans MT"/>
              </a:rPr>
              <a:t>	</a:t>
            </a:r>
            <a:r>
              <a:rPr sz="2800" i="1" spc="-5" dirty="0">
                <a:solidFill>
                  <a:srgbClr val="6D0043"/>
                </a:solidFill>
                <a:latin typeface="Gill Sans MT"/>
                <a:cs typeface="Gill Sans MT"/>
              </a:rPr>
              <a:t>Compo</a:t>
            </a:r>
            <a:r>
              <a:rPr sz="2800" i="1" spc="-20" dirty="0">
                <a:solidFill>
                  <a:srgbClr val="6D0043"/>
                </a:solidFill>
                <a:latin typeface="Gill Sans MT"/>
                <a:cs typeface="Gill Sans MT"/>
              </a:rPr>
              <a:t>s</a:t>
            </a:r>
            <a:r>
              <a:rPr sz="2800" i="1" spc="-5" dirty="0">
                <a:solidFill>
                  <a:srgbClr val="6D0043"/>
                </a:solidFill>
                <a:latin typeface="Gill Sans MT"/>
                <a:cs typeface="Gill Sans MT"/>
              </a:rPr>
              <a:t>itio</a:t>
            </a:r>
            <a:r>
              <a:rPr sz="2800" i="1" spc="-15" dirty="0">
                <a:solidFill>
                  <a:srgbClr val="6D0043"/>
                </a:solidFill>
                <a:latin typeface="Gill Sans MT"/>
                <a:cs typeface="Gill Sans MT"/>
              </a:rPr>
              <a:t>n</a:t>
            </a:r>
            <a:r>
              <a:rPr sz="2800" i="1" spc="-5" dirty="0">
                <a:solidFill>
                  <a:srgbClr val="6D0043"/>
                </a:solidFill>
                <a:latin typeface="Gill Sans MT"/>
                <a:cs typeface="Gill Sans MT"/>
              </a:rPr>
              <a:t>,</a:t>
            </a:r>
            <a:r>
              <a:rPr sz="2800" i="1" dirty="0">
                <a:solidFill>
                  <a:srgbClr val="6D0043"/>
                </a:solidFill>
                <a:latin typeface="Gill Sans MT"/>
                <a:cs typeface="Gill Sans MT"/>
              </a:rPr>
              <a:t>	</a:t>
            </a:r>
            <a:r>
              <a:rPr sz="2800" i="1" spc="-5" dirty="0">
                <a:solidFill>
                  <a:srgbClr val="6D0043"/>
                </a:solidFill>
                <a:latin typeface="Gill Sans MT"/>
                <a:cs typeface="Gill Sans MT"/>
              </a:rPr>
              <a:t>D</a:t>
            </a:r>
            <a:r>
              <a:rPr sz="2800" i="1" dirty="0">
                <a:solidFill>
                  <a:srgbClr val="6D0043"/>
                </a:solidFill>
                <a:latin typeface="Gill Sans MT"/>
                <a:cs typeface="Gill Sans MT"/>
              </a:rPr>
              <a:t>i</a:t>
            </a:r>
            <a:r>
              <a:rPr sz="2800" i="1" spc="-5" dirty="0">
                <a:solidFill>
                  <a:srgbClr val="6D0043"/>
                </a:solidFill>
                <a:latin typeface="Gill Sans MT"/>
                <a:cs typeface="Gill Sans MT"/>
              </a:rPr>
              <a:t>spla</a:t>
            </a:r>
            <a:r>
              <a:rPr sz="2800" i="1" spc="-105" dirty="0">
                <a:solidFill>
                  <a:srgbClr val="6D0043"/>
                </a:solidFill>
                <a:latin typeface="Gill Sans MT"/>
                <a:cs typeface="Gill Sans MT"/>
              </a:rPr>
              <a:t>y</a:t>
            </a:r>
            <a:r>
              <a:rPr sz="2800" i="1" spc="-5" dirty="0">
                <a:solidFill>
                  <a:srgbClr val="6D0043"/>
                </a:solidFill>
                <a:latin typeface="Gill Sans MT"/>
                <a:cs typeface="Gill Sans MT"/>
              </a:rPr>
              <a:t>,</a:t>
            </a:r>
            <a:r>
              <a:rPr sz="2800" i="1" dirty="0">
                <a:solidFill>
                  <a:srgbClr val="6D0043"/>
                </a:solidFill>
                <a:latin typeface="Gill Sans MT"/>
                <a:cs typeface="Gill Sans MT"/>
              </a:rPr>
              <a:t>	</a:t>
            </a:r>
            <a:r>
              <a:rPr sz="2800" i="1" spc="-110" dirty="0">
                <a:solidFill>
                  <a:srgbClr val="6D0043"/>
                </a:solidFill>
                <a:latin typeface="Gill Sans MT"/>
                <a:cs typeface="Gill Sans MT"/>
              </a:rPr>
              <a:t>F</a:t>
            </a:r>
            <a:r>
              <a:rPr sz="2800" i="1" spc="-10" dirty="0">
                <a:solidFill>
                  <a:srgbClr val="6D0043"/>
                </a:solidFill>
                <a:latin typeface="Gill Sans MT"/>
                <a:cs typeface="Gill Sans MT"/>
              </a:rPr>
              <a:t>amil</a:t>
            </a:r>
            <a:r>
              <a:rPr sz="2800" i="1" spc="-100" dirty="0">
                <a:solidFill>
                  <a:srgbClr val="6D0043"/>
                </a:solidFill>
                <a:latin typeface="Gill Sans MT"/>
                <a:cs typeface="Gill Sans MT"/>
              </a:rPr>
              <a:t>y</a:t>
            </a:r>
            <a:r>
              <a:rPr sz="2800" i="1" spc="-5" dirty="0">
                <a:solidFill>
                  <a:srgbClr val="6D0043"/>
                </a:solidFill>
                <a:latin typeface="Gill Sans MT"/>
                <a:cs typeface="Gill Sans MT"/>
              </a:rPr>
              <a:t>,  </a:t>
            </a:r>
            <a:r>
              <a:rPr sz="2800" i="1" spc="-20" dirty="0">
                <a:solidFill>
                  <a:srgbClr val="6D0043"/>
                </a:solidFill>
                <a:latin typeface="Gill Sans MT"/>
                <a:cs typeface="Gill Sans MT"/>
              </a:rPr>
              <a:t>Photograph,	</a:t>
            </a:r>
            <a:r>
              <a:rPr sz="2800" i="1" spc="-10" dirty="0">
                <a:solidFill>
                  <a:srgbClr val="6D0043"/>
                </a:solidFill>
                <a:latin typeface="Gill Sans MT"/>
                <a:cs typeface="Gill Sans MT"/>
              </a:rPr>
              <a:t>Portrait,		Record,	</a:t>
            </a:r>
            <a:r>
              <a:rPr sz="2800" i="1" spc="-25" dirty="0">
                <a:solidFill>
                  <a:srgbClr val="6D0043"/>
                </a:solidFill>
                <a:latin typeface="Gill Sans MT"/>
                <a:cs typeface="Gill Sans MT"/>
              </a:rPr>
              <a:t>ScrollBar,	</a:t>
            </a:r>
            <a:r>
              <a:rPr sz="2800" i="1" spc="-5" dirty="0">
                <a:solidFill>
                  <a:srgbClr val="6D0043"/>
                </a:solidFill>
                <a:latin typeface="Gill Sans MT"/>
                <a:cs typeface="Gill Sans MT"/>
              </a:rPr>
              <a:t>User</a:t>
            </a:r>
            <a:endParaRPr sz="2800">
              <a:latin typeface="Gill Sans MT"/>
              <a:cs typeface="Gill Sans MT"/>
            </a:endParaRPr>
          </a:p>
          <a:p>
            <a:pPr>
              <a:spcBef>
                <a:spcPts val="15"/>
              </a:spcBef>
            </a:pPr>
            <a:endParaRPr sz="4400">
              <a:latin typeface="Gill Sans MT"/>
              <a:cs typeface="Gill Sans MT"/>
            </a:endParaRPr>
          </a:p>
          <a:p>
            <a:pPr marL="85090"/>
            <a:r>
              <a:rPr sz="3200" u="heavy" spc="-15" dirty="0">
                <a:uFill>
                  <a:solidFill>
                    <a:srgbClr val="000000"/>
                  </a:solidFill>
                </a:uFill>
                <a:latin typeface="Gill Sans MT"/>
                <a:cs typeface="Gill Sans MT"/>
              </a:rPr>
              <a:t>Invention</a:t>
            </a:r>
            <a:r>
              <a:rPr sz="3200" spc="-35" dirty="0">
                <a:latin typeface="Gill Sans MT"/>
                <a:cs typeface="Gill Sans MT"/>
              </a:rPr>
              <a:t> </a:t>
            </a:r>
            <a:r>
              <a:rPr sz="2800" spc="-5" dirty="0">
                <a:latin typeface="Gill Sans MT"/>
                <a:cs typeface="Gill Sans MT"/>
              </a:rPr>
              <a:t>(generalization</a:t>
            </a:r>
            <a:r>
              <a:rPr sz="2800" spc="25" dirty="0">
                <a:latin typeface="Gill Sans MT"/>
                <a:cs typeface="Gill Sans MT"/>
              </a:rPr>
              <a:t> </a:t>
            </a:r>
            <a:r>
              <a:rPr sz="2800" spc="5" dirty="0">
                <a:latin typeface="Gill Sans MT"/>
                <a:cs typeface="Gill Sans MT"/>
              </a:rPr>
              <a:t>etc.)</a:t>
            </a:r>
            <a:endParaRPr sz="2800">
              <a:latin typeface="Gill Sans MT"/>
              <a:cs typeface="Gill Sans MT"/>
            </a:endParaRPr>
          </a:p>
          <a:p>
            <a:pPr marL="86995" marR="264160">
              <a:spcBef>
                <a:spcPts val="1250"/>
              </a:spcBef>
              <a:tabLst>
                <a:tab pos="1167765" algn="l"/>
                <a:tab pos="1606550" algn="l"/>
                <a:tab pos="2726055" algn="l"/>
                <a:tab pos="3122295" algn="l"/>
                <a:tab pos="3924935" algn="l"/>
                <a:tab pos="5206365" algn="l"/>
              </a:tabLst>
            </a:pPr>
            <a:r>
              <a:rPr sz="2800" i="1" spc="-5" dirty="0">
                <a:solidFill>
                  <a:srgbClr val="6D0043"/>
                </a:solidFill>
                <a:latin typeface="Gill Sans MT"/>
                <a:cs typeface="Gill Sans MT"/>
              </a:rPr>
              <a:t>Albu</a:t>
            </a:r>
            <a:r>
              <a:rPr sz="2800" i="1" spc="-15" dirty="0">
                <a:solidFill>
                  <a:srgbClr val="6D0043"/>
                </a:solidFill>
                <a:latin typeface="Gill Sans MT"/>
                <a:cs typeface="Gill Sans MT"/>
              </a:rPr>
              <a:t>m</a:t>
            </a:r>
            <a:r>
              <a:rPr sz="2800" i="1" spc="-5" dirty="0">
                <a:solidFill>
                  <a:srgbClr val="6D0043"/>
                </a:solidFill>
                <a:latin typeface="Gill Sans MT"/>
                <a:cs typeface="Gill Sans MT"/>
              </a:rPr>
              <a:t>,</a:t>
            </a:r>
            <a:r>
              <a:rPr sz="2800" i="1" dirty="0">
                <a:solidFill>
                  <a:srgbClr val="6D0043"/>
                </a:solidFill>
                <a:latin typeface="Gill Sans MT"/>
                <a:cs typeface="Gill Sans MT"/>
              </a:rPr>
              <a:t>	C</a:t>
            </a:r>
            <a:r>
              <a:rPr sz="2800" i="1" spc="-5" dirty="0">
                <a:solidFill>
                  <a:srgbClr val="6D0043"/>
                </a:solidFill>
                <a:latin typeface="Gill Sans MT"/>
                <a:cs typeface="Gill Sans MT"/>
              </a:rPr>
              <a:t>e</a:t>
            </a:r>
            <a:r>
              <a:rPr sz="2800" i="1" spc="-35" dirty="0">
                <a:solidFill>
                  <a:srgbClr val="6D0043"/>
                </a:solidFill>
                <a:latin typeface="Gill Sans MT"/>
                <a:cs typeface="Gill Sans MT"/>
              </a:rPr>
              <a:t>r</a:t>
            </a:r>
            <a:r>
              <a:rPr sz="2800" i="1" spc="-5" dirty="0">
                <a:solidFill>
                  <a:srgbClr val="6D0043"/>
                </a:solidFill>
                <a:latin typeface="Gill Sans MT"/>
                <a:cs typeface="Gill Sans MT"/>
              </a:rPr>
              <a:t>emo</a:t>
            </a:r>
            <a:r>
              <a:rPr sz="2800" i="1" spc="-20" dirty="0">
                <a:solidFill>
                  <a:srgbClr val="6D0043"/>
                </a:solidFill>
                <a:latin typeface="Gill Sans MT"/>
                <a:cs typeface="Gill Sans MT"/>
              </a:rPr>
              <a:t>n</a:t>
            </a:r>
            <a:r>
              <a:rPr sz="2800" i="1" spc="-95" dirty="0">
                <a:solidFill>
                  <a:srgbClr val="6D0043"/>
                </a:solidFill>
                <a:latin typeface="Gill Sans MT"/>
                <a:cs typeface="Gill Sans MT"/>
              </a:rPr>
              <a:t>y</a:t>
            </a:r>
            <a:r>
              <a:rPr sz="2800" i="1" spc="-5" dirty="0">
                <a:solidFill>
                  <a:srgbClr val="6D0043"/>
                </a:solidFill>
                <a:latin typeface="Gill Sans MT"/>
                <a:cs typeface="Gill Sans MT"/>
              </a:rPr>
              <a:t>,</a:t>
            </a:r>
            <a:r>
              <a:rPr sz="2800" i="1" dirty="0">
                <a:solidFill>
                  <a:srgbClr val="6D0043"/>
                </a:solidFill>
                <a:latin typeface="Gill Sans MT"/>
                <a:cs typeface="Gill Sans MT"/>
              </a:rPr>
              <a:t>	C</a:t>
            </a:r>
            <a:r>
              <a:rPr sz="2800" i="1" spc="-10" dirty="0">
                <a:solidFill>
                  <a:srgbClr val="6D0043"/>
                </a:solidFill>
                <a:latin typeface="Gill Sans MT"/>
                <a:cs typeface="Gill Sans MT"/>
              </a:rPr>
              <a:t>olla</a:t>
            </a:r>
            <a:r>
              <a:rPr sz="2800" i="1" spc="-65" dirty="0">
                <a:solidFill>
                  <a:srgbClr val="6D0043"/>
                </a:solidFill>
                <a:latin typeface="Gill Sans MT"/>
                <a:cs typeface="Gill Sans MT"/>
              </a:rPr>
              <a:t>g</a:t>
            </a:r>
            <a:r>
              <a:rPr sz="2800" i="1" spc="75" dirty="0">
                <a:solidFill>
                  <a:srgbClr val="6D0043"/>
                </a:solidFill>
                <a:latin typeface="Gill Sans MT"/>
                <a:cs typeface="Gill Sans MT"/>
              </a:rPr>
              <a:t>e</a:t>
            </a:r>
            <a:r>
              <a:rPr sz="2800" i="1" spc="-5" dirty="0">
                <a:solidFill>
                  <a:srgbClr val="6D0043"/>
                </a:solidFill>
                <a:latin typeface="Gill Sans MT"/>
                <a:cs typeface="Gill Sans MT"/>
              </a:rPr>
              <a:t>,</a:t>
            </a:r>
            <a:r>
              <a:rPr sz="2800" i="1" dirty="0">
                <a:solidFill>
                  <a:srgbClr val="6D0043"/>
                </a:solidFill>
                <a:latin typeface="Gill Sans MT"/>
                <a:cs typeface="Gill Sans MT"/>
              </a:rPr>
              <a:t>	G</a:t>
            </a:r>
            <a:r>
              <a:rPr sz="2800" i="1" spc="-65" dirty="0">
                <a:solidFill>
                  <a:srgbClr val="6D0043"/>
                </a:solidFill>
                <a:latin typeface="Gill Sans MT"/>
                <a:cs typeface="Gill Sans MT"/>
              </a:rPr>
              <a:t>r</a:t>
            </a:r>
            <a:r>
              <a:rPr sz="2800" i="1" spc="-10" dirty="0">
                <a:solidFill>
                  <a:srgbClr val="6D0043"/>
                </a:solidFill>
                <a:latin typeface="Gill Sans MT"/>
                <a:cs typeface="Gill Sans MT"/>
              </a:rPr>
              <a:t>aphi</a:t>
            </a:r>
            <a:r>
              <a:rPr sz="2800" i="1" spc="155" dirty="0">
                <a:solidFill>
                  <a:srgbClr val="6D0043"/>
                </a:solidFill>
                <a:latin typeface="Gill Sans MT"/>
                <a:cs typeface="Gill Sans MT"/>
              </a:rPr>
              <a:t>c</a:t>
            </a:r>
            <a:r>
              <a:rPr sz="2800" i="1" spc="-5" dirty="0">
                <a:solidFill>
                  <a:srgbClr val="6D0043"/>
                </a:solidFill>
                <a:latin typeface="Gill Sans MT"/>
                <a:cs typeface="Gill Sans MT"/>
              </a:rPr>
              <a:t>,</a:t>
            </a:r>
            <a:r>
              <a:rPr sz="2800" i="1" dirty="0">
                <a:solidFill>
                  <a:srgbClr val="6D0043"/>
                </a:solidFill>
                <a:latin typeface="Gill Sans MT"/>
                <a:cs typeface="Gill Sans MT"/>
              </a:rPr>
              <a:t>	</a:t>
            </a:r>
            <a:r>
              <a:rPr sz="2800" i="1" spc="-10" dirty="0">
                <a:solidFill>
                  <a:srgbClr val="6D0043"/>
                </a:solidFill>
                <a:latin typeface="Gill Sans MT"/>
                <a:cs typeface="Gill Sans MT"/>
              </a:rPr>
              <a:t>Illust</a:t>
            </a:r>
            <a:r>
              <a:rPr sz="2800" i="1" spc="-70" dirty="0">
                <a:solidFill>
                  <a:srgbClr val="6D0043"/>
                </a:solidFill>
                <a:latin typeface="Gill Sans MT"/>
                <a:cs typeface="Gill Sans MT"/>
              </a:rPr>
              <a:t>r</a:t>
            </a:r>
            <a:r>
              <a:rPr sz="2800" i="1" spc="-10" dirty="0">
                <a:solidFill>
                  <a:srgbClr val="6D0043"/>
                </a:solidFill>
                <a:latin typeface="Gill Sans MT"/>
                <a:cs typeface="Gill Sans MT"/>
              </a:rPr>
              <a:t>a</a:t>
            </a:r>
            <a:r>
              <a:rPr sz="2800" i="1" spc="-15" dirty="0">
                <a:solidFill>
                  <a:srgbClr val="6D0043"/>
                </a:solidFill>
                <a:latin typeface="Gill Sans MT"/>
                <a:cs typeface="Gill Sans MT"/>
              </a:rPr>
              <a:t>t</a:t>
            </a:r>
            <a:r>
              <a:rPr sz="2800" i="1" spc="-5" dirty="0">
                <a:solidFill>
                  <a:srgbClr val="6D0043"/>
                </a:solidFill>
                <a:latin typeface="Gill Sans MT"/>
                <a:cs typeface="Gill Sans MT"/>
              </a:rPr>
              <a:t>ion,  </a:t>
            </a:r>
            <a:r>
              <a:rPr sz="2800" i="1" spc="-10" dirty="0">
                <a:solidFill>
                  <a:srgbClr val="6D0043"/>
                </a:solidFill>
                <a:latin typeface="Gill Sans MT"/>
                <a:cs typeface="Gill Sans MT"/>
              </a:rPr>
              <a:t>Memento,	</a:t>
            </a:r>
            <a:r>
              <a:rPr sz="2800" i="1" dirty="0">
                <a:solidFill>
                  <a:srgbClr val="6D0043"/>
                </a:solidFill>
                <a:latin typeface="Gill Sans MT"/>
                <a:cs typeface="Gill Sans MT"/>
              </a:rPr>
              <a:t>Memorial,	</a:t>
            </a:r>
            <a:r>
              <a:rPr sz="2800" i="1" spc="-15" dirty="0">
                <a:solidFill>
                  <a:srgbClr val="6D0043"/>
                </a:solidFill>
                <a:latin typeface="Gill Sans MT"/>
                <a:cs typeface="Gill Sans MT"/>
              </a:rPr>
              <a:t>Souvenir,</a:t>
            </a:r>
            <a:r>
              <a:rPr sz="2800" i="1" spc="65" dirty="0">
                <a:solidFill>
                  <a:srgbClr val="6D0043"/>
                </a:solidFill>
                <a:latin typeface="Gill Sans MT"/>
                <a:cs typeface="Gill Sans MT"/>
              </a:rPr>
              <a:t> </a:t>
            </a:r>
            <a:r>
              <a:rPr sz="2800" i="1" spc="-5" dirty="0">
                <a:solidFill>
                  <a:srgbClr val="6D0043"/>
                </a:solidFill>
                <a:latin typeface="Gill Sans MT"/>
                <a:cs typeface="Gill Sans MT"/>
              </a:rPr>
              <a:t>Visualization</a:t>
            </a:r>
            <a:endParaRPr sz="2800">
              <a:latin typeface="Gill Sans MT"/>
              <a:cs typeface="Gill Sans MT"/>
            </a:endParaRPr>
          </a:p>
        </p:txBody>
      </p:sp>
      <p:grpSp>
        <p:nvGrpSpPr>
          <p:cNvPr id="3" name="object 3"/>
          <p:cNvGrpSpPr/>
          <p:nvPr/>
        </p:nvGrpSpPr>
        <p:grpSpPr>
          <a:xfrm>
            <a:off x="1523811" y="-17929"/>
            <a:ext cx="9145905" cy="459105"/>
            <a:chOff x="-190" y="0"/>
            <a:chExt cx="9145905" cy="459105"/>
          </a:xfrm>
        </p:grpSpPr>
        <p:sp>
          <p:nvSpPr>
            <p:cNvPr id="4" name="object 4"/>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5" name="object 5"/>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6" y="88265"/>
              <a:ext cx="6446774" cy="370586"/>
            </a:xfrm>
            <a:prstGeom prst="rect">
              <a:avLst/>
            </a:prstGeom>
          </p:spPr>
        </p:pic>
      </p:grpSp>
      <p:sp>
        <p:nvSpPr>
          <p:cNvPr id="7" name="object 7"/>
          <p:cNvSpPr txBox="1"/>
          <p:nvPr/>
        </p:nvSpPr>
        <p:spPr>
          <a:xfrm>
            <a:off x="1634440" y="143002"/>
            <a:ext cx="796925" cy="197490"/>
          </a:xfrm>
          <a:prstGeom prst="rect">
            <a:avLst/>
          </a:prstGeom>
        </p:spPr>
        <p:txBody>
          <a:bodyPr vert="horz" wrap="square" lIns="0" tIns="12700" rIns="0" bIns="0" rtlCol="0">
            <a:spAutoFit/>
          </a:bodyPr>
          <a:lstStyle/>
          <a:p>
            <a:pPr marL="12700">
              <a:spcBef>
                <a:spcPts val="100"/>
              </a:spcBef>
            </a:pPr>
            <a:r>
              <a:rPr sz="1200" dirty="0">
                <a:solidFill>
                  <a:srgbClr val="FFFFFF"/>
                </a:solidFill>
                <a:latin typeface="Gill Sans MT"/>
                <a:cs typeface="Gill Sans MT"/>
              </a:rPr>
              <a:t>Int</a:t>
            </a:r>
            <a:r>
              <a:rPr sz="1200" spc="-25" dirty="0">
                <a:solidFill>
                  <a:srgbClr val="FFFFFF"/>
                </a:solidFill>
                <a:latin typeface="Gill Sans MT"/>
                <a:cs typeface="Gill Sans MT"/>
              </a:rPr>
              <a:t>r</a:t>
            </a:r>
            <a:r>
              <a:rPr sz="1200" dirty="0">
                <a:solidFill>
                  <a:srgbClr val="FFFFFF"/>
                </a:solidFill>
                <a:latin typeface="Gill Sans MT"/>
                <a:cs typeface="Gill Sans MT"/>
              </a:rPr>
              <a:t>oduc</a:t>
            </a:r>
            <a:r>
              <a:rPr sz="1200" spc="-5" dirty="0">
                <a:solidFill>
                  <a:srgbClr val="FFFFFF"/>
                </a:solidFill>
                <a:latin typeface="Gill Sans MT"/>
                <a:cs typeface="Gill Sans MT"/>
              </a:rPr>
              <a:t>tion</a:t>
            </a:r>
            <a:endParaRPr sz="1200">
              <a:latin typeface="Gill Sans MT"/>
              <a:cs typeface="Gill Sans MT"/>
            </a:endParaRPr>
          </a:p>
        </p:txBody>
      </p:sp>
      <p:sp>
        <p:nvSpPr>
          <p:cNvPr id="8" name="object 8"/>
          <p:cNvSpPr txBox="1"/>
          <p:nvPr/>
        </p:nvSpPr>
        <p:spPr>
          <a:xfrm>
            <a:off x="2652471" y="145160"/>
            <a:ext cx="1041400" cy="228268"/>
          </a:xfrm>
          <a:prstGeom prst="rect">
            <a:avLst/>
          </a:prstGeom>
        </p:spPr>
        <p:txBody>
          <a:bodyPr vert="horz" wrap="square" lIns="0" tIns="12700" rIns="0" bIns="0" rtlCol="0">
            <a:spAutoFit/>
          </a:bodyPr>
          <a:lstStyle/>
          <a:p>
            <a:pPr marL="12700">
              <a:spcBef>
                <a:spcPts val="100"/>
              </a:spcBef>
            </a:pPr>
            <a:r>
              <a:rPr sz="1400" dirty="0">
                <a:solidFill>
                  <a:srgbClr val="17375E"/>
                </a:solidFill>
                <a:latin typeface="Gill Sans MT"/>
                <a:cs typeface="Gill Sans MT"/>
              </a:rPr>
              <a:t>Brai</a:t>
            </a:r>
            <a:r>
              <a:rPr sz="1400" spc="5" dirty="0">
                <a:solidFill>
                  <a:srgbClr val="17375E"/>
                </a:solidFill>
                <a:latin typeface="Gill Sans MT"/>
                <a:cs typeface="Gill Sans MT"/>
              </a:rPr>
              <a:t>n</a:t>
            </a:r>
            <a:r>
              <a:rPr sz="1400" dirty="0">
                <a:solidFill>
                  <a:srgbClr val="17375E"/>
                </a:solidFill>
                <a:latin typeface="Gill Sans MT"/>
                <a:cs typeface="Gill Sans MT"/>
              </a:rPr>
              <a:t>stor</a:t>
            </a:r>
            <a:r>
              <a:rPr sz="1400" spc="-10" dirty="0">
                <a:solidFill>
                  <a:srgbClr val="17375E"/>
                </a:solidFill>
                <a:latin typeface="Gill Sans MT"/>
                <a:cs typeface="Gill Sans MT"/>
              </a:rPr>
              <a:t>m</a:t>
            </a:r>
            <a:r>
              <a:rPr sz="1400" dirty="0">
                <a:solidFill>
                  <a:srgbClr val="17375E"/>
                </a:solidFill>
                <a:latin typeface="Gill Sans MT"/>
                <a:cs typeface="Gill Sans MT"/>
              </a:rPr>
              <a:t>ing</a:t>
            </a:r>
            <a:endParaRPr sz="1400">
              <a:latin typeface="Gill Sans MT"/>
              <a:cs typeface="Gill Sans MT"/>
            </a:endParaRPr>
          </a:p>
        </p:txBody>
      </p:sp>
      <p:sp>
        <p:nvSpPr>
          <p:cNvPr id="9" name="object 9"/>
          <p:cNvSpPr txBox="1"/>
          <p:nvPr/>
        </p:nvSpPr>
        <p:spPr>
          <a:xfrm>
            <a:off x="3922268" y="143002"/>
            <a:ext cx="3929379" cy="197490"/>
          </a:xfrm>
          <a:prstGeom prst="rect">
            <a:avLst/>
          </a:prstGeom>
        </p:spPr>
        <p:txBody>
          <a:bodyPr vert="horz" wrap="square" lIns="0" tIns="12700" rIns="0" bIns="0" rtlCol="0">
            <a:spAutoFit/>
          </a:bodyPr>
          <a:lstStyle/>
          <a:p>
            <a:pPr marL="12700">
              <a:spcBef>
                <a:spcPts val="100"/>
              </a:spcBef>
              <a:tabLst>
                <a:tab pos="1785620" algn="l"/>
                <a:tab pos="2544445" algn="l"/>
              </a:tabLst>
            </a:pPr>
            <a:r>
              <a:rPr sz="1200" dirty="0">
                <a:solidFill>
                  <a:srgbClr val="FFFFFF"/>
                </a:solidFill>
                <a:latin typeface="Gill Sans MT"/>
                <a:cs typeface="Gill Sans MT"/>
              </a:rPr>
              <a:t>Cut </a:t>
            </a:r>
            <a:r>
              <a:rPr sz="1200" spc="-5" dirty="0">
                <a:solidFill>
                  <a:srgbClr val="FFFFFF"/>
                </a:solidFill>
                <a:latin typeface="Gill Sans MT"/>
                <a:cs typeface="Gill Sans MT"/>
              </a:rPr>
              <a:t>down</a:t>
            </a:r>
            <a:r>
              <a:rPr sz="1200" spc="15" dirty="0">
                <a:solidFill>
                  <a:srgbClr val="FFFFFF"/>
                </a:solidFill>
                <a:latin typeface="Gill Sans MT"/>
                <a:cs typeface="Gill Sans MT"/>
              </a:rPr>
              <a:t> </a:t>
            </a:r>
            <a:r>
              <a:rPr sz="1200" dirty="0">
                <a:solidFill>
                  <a:srgbClr val="FFFFFF"/>
                </a:solidFill>
                <a:latin typeface="Gill Sans MT"/>
                <a:cs typeface="Gill Sans MT"/>
              </a:rPr>
              <a:t>to</a:t>
            </a:r>
            <a:r>
              <a:rPr sz="1200" spc="-5" dirty="0">
                <a:solidFill>
                  <a:srgbClr val="FFFFFF"/>
                </a:solidFill>
                <a:latin typeface="Gill Sans MT"/>
                <a:cs typeface="Gill Sans MT"/>
              </a:rPr>
              <a:t> </a:t>
            </a:r>
            <a:r>
              <a:rPr sz="1200" spc="-10" dirty="0">
                <a:solidFill>
                  <a:srgbClr val="FFFFFF"/>
                </a:solidFill>
                <a:latin typeface="Gill Sans MT"/>
                <a:cs typeface="Gill Sans MT"/>
              </a:rPr>
              <a:t>few</a:t>
            </a:r>
            <a:r>
              <a:rPr sz="1200" spc="5" dirty="0">
                <a:solidFill>
                  <a:srgbClr val="FFFFFF"/>
                </a:solidFill>
                <a:latin typeface="Gill Sans MT"/>
                <a:cs typeface="Gill Sans MT"/>
              </a:rPr>
              <a:t> </a:t>
            </a:r>
            <a:r>
              <a:rPr sz="1200" spc="-5" dirty="0">
                <a:solidFill>
                  <a:srgbClr val="FFFFFF"/>
                </a:solidFill>
                <a:latin typeface="Gill Sans MT"/>
                <a:cs typeface="Gill Sans MT"/>
              </a:rPr>
              <a:t>classes	Filtering	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0"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10" name="object 10"/>
          <p:cNvGrpSpPr/>
          <p:nvPr/>
        </p:nvGrpSpPr>
        <p:grpSpPr>
          <a:xfrm>
            <a:off x="1520953" y="0"/>
            <a:ext cx="9150350" cy="82550"/>
            <a:chOff x="-3047" y="0"/>
            <a:chExt cx="9150350" cy="82550"/>
          </a:xfrm>
        </p:grpSpPr>
        <p:sp>
          <p:nvSpPr>
            <p:cNvPr id="11" name="object 11"/>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2465070" y="0"/>
                  </a:lnTo>
                  <a:lnTo>
                    <a:pt x="2465070" y="76200"/>
                  </a:lnTo>
                  <a:lnTo>
                    <a:pt x="9144000" y="76200"/>
                  </a:lnTo>
                  <a:lnTo>
                    <a:pt x="9144000" y="0"/>
                  </a:lnTo>
                  <a:close/>
                </a:path>
              </a:pathLst>
            </a:custGeom>
            <a:solidFill>
              <a:srgbClr val="FFFFFF"/>
            </a:solidFill>
          </p:spPr>
          <p:txBody>
            <a:bodyPr wrap="square" lIns="0" tIns="0" rIns="0" bIns="0" rtlCol="0"/>
            <a:lstStyle/>
            <a:p>
              <a:endParaRPr/>
            </a:p>
          </p:txBody>
        </p:sp>
        <p:sp>
          <p:nvSpPr>
            <p:cNvPr id="12" name="object 12"/>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762" y="762"/>
              <a:ext cx="2464308" cy="76200"/>
            </a:xfrm>
            <a:prstGeom prst="rect">
              <a:avLst/>
            </a:prstGeom>
          </p:spPr>
        </p:pic>
        <p:sp>
          <p:nvSpPr>
            <p:cNvPr id="14" name="object 14"/>
            <p:cNvSpPr/>
            <p:nvPr/>
          </p:nvSpPr>
          <p:spPr>
            <a:xfrm>
              <a:off x="762" y="762"/>
              <a:ext cx="2464435" cy="76200"/>
            </a:xfrm>
            <a:custGeom>
              <a:avLst/>
              <a:gdLst/>
              <a:ahLst/>
              <a:cxnLst/>
              <a:rect l="l" t="t" r="r" b="b"/>
              <a:pathLst>
                <a:path w="2464435" h="76200">
                  <a:moveTo>
                    <a:pt x="0" y="76200"/>
                  </a:moveTo>
                  <a:lnTo>
                    <a:pt x="2464308" y="76200"/>
                  </a:lnTo>
                  <a:lnTo>
                    <a:pt x="2464308" y="0"/>
                  </a:lnTo>
                  <a:lnTo>
                    <a:pt x="0" y="0"/>
                  </a:lnTo>
                  <a:lnTo>
                    <a:pt x="0" y="76200"/>
                  </a:lnTo>
                  <a:close/>
                </a:path>
              </a:pathLst>
            </a:custGeom>
            <a:ln w="3175">
              <a:solidFill>
                <a:srgbClr val="525877"/>
              </a:solidFill>
            </a:ln>
          </p:spPr>
          <p:txBody>
            <a:bodyPr wrap="square" lIns="0" tIns="0" rIns="0" bIns="0" rtlCol="0"/>
            <a:lstStyle/>
            <a:p>
              <a:endParaRPr/>
            </a:p>
          </p:txBody>
        </p:sp>
      </p:grpSp>
      <p:sp>
        <p:nvSpPr>
          <p:cNvPr id="15" name="object 15"/>
          <p:cNvSpPr txBox="1"/>
          <p:nvPr/>
        </p:nvSpPr>
        <p:spPr>
          <a:xfrm>
            <a:off x="10217277" y="90374"/>
            <a:ext cx="37211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6/22</a:t>
            </a:r>
            <a:endParaRPr sz="1400">
              <a:latin typeface="Gill Sans MT"/>
              <a:cs typeface="Gill Sans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6" y="581355"/>
            <a:ext cx="5204460" cy="514350"/>
          </a:xfrm>
          <a:prstGeom prst="rect">
            <a:avLst/>
          </a:prstGeom>
        </p:spPr>
        <p:txBody>
          <a:bodyPr vert="horz" wrap="square" lIns="0" tIns="13335" rIns="0" bIns="0" rtlCol="0">
            <a:spAutoFit/>
          </a:bodyPr>
          <a:lstStyle/>
          <a:p>
            <a:pPr marL="12700">
              <a:spcBef>
                <a:spcPts val="105"/>
              </a:spcBef>
            </a:pPr>
            <a:r>
              <a:rPr sz="3200" i="1" spc="-5" dirty="0">
                <a:solidFill>
                  <a:srgbClr val="464652"/>
                </a:solidFill>
                <a:latin typeface="Gill Sans MT"/>
                <a:cs typeface="Gill Sans MT"/>
              </a:rPr>
              <a:t>PhotoComp</a:t>
            </a:r>
            <a:r>
              <a:rPr sz="3200" i="1" spc="5" dirty="0">
                <a:solidFill>
                  <a:srgbClr val="464652"/>
                </a:solidFill>
                <a:latin typeface="Gill Sans MT"/>
                <a:cs typeface="Gill Sans MT"/>
              </a:rPr>
              <a:t>o</a:t>
            </a:r>
            <a:r>
              <a:rPr sz="3200" i="1" dirty="0">
                <a:solidFill>
                  <a:srgbClr val="464652"/>
                </a:solidFill>
                <a:latin typeface="Gill Sans MT"/>
                <a:cs typeface="Gill Sans MT"/>
              </a:rPr>
              <a:t>se</a:t>
            </a:r>
            <a:r>
              <a:rPr sz="3200" i="1" spc="20" dirty="0">
                <a:solidFill>
                  <a:srgbClr val="464652"/>
                </a:solidFill>
                <a:latin typeface="Gill Sans MT"/>
                <a:cs typeface="Gill Sans MT"/>
              </a:rPr>
              <a:t>r</a:t>
            </a:r>
            <a:r>
              <a:rPr sz="3200" dirty="0">
                <a:solidFill>
                  <a:srgbClr val="464652"/>
                </a:solidFill>
                <a:latin typeface="Gill Sans MT"/>
                <a:cs typeface="Gill Sans MT"/>
              </a:rPr>
              <a:t>:</a:t>
            </a:r>
            <a:r>
              <a:rPr sz="3200" spc="-355" dirty="0">
                <a:solidFill>
                  <a:srgbClr val="464652"/>
                </a:solidFill>
                <a:latin typeface="Gill Sans MT"/>
                <a:cs typeface="Gill Sans MT"/>
              </a:rPr>
              <a:t> </a:t>
            </a:r>
            <a:r>
              <a:rPr sz="3200" dirty="0">
                <a:solidFill>
                  <a:srgbClr val="464652"/>
                </a:solidFill>
                <a:latin typeface="Gill Sans MT"/>
                <a:cs typeface="Gill Sans MT"/>
              </a:rPr>
              <a:t>Brainstorm</a:t>
            </a:r>
            <a:r>
              <a:rPr sz="3200" spc="-15" dirty="0">
                <a:solidFill>
                  <a:srgbClr val="464652"/>
                </a:solidFill>
                <a:latin typeface="Gill Sans MT"/>
                <a:cs typeface="Gill Sans MT"/>
              </a:rPr>
              <a:t>i</a:t>
            </a:r>
            <a:r>
              <a:rPr sz="3200" dirty="0">
                <a:solidFill>
                  <a:srgbClr val="464652"/>
                </a:solidFill>
                <a:latin typeface="Gill Sans MT"/>
                <a:cs typeface="Gill Sans MT"/>
              </a:rPr>
              <a:t>ng</a:t>
            </a:r>
            <a:r>
              <a:rPr sz="3200" spc="-50" dirty="0">
                <a:solidFill>
                  <a:srgbClr val="464652"/>
                </a:solidFill>
                <a:latin typeface="Gill Sans MT"/>
                <a:cs typeface="Gill Sans MT"/>
              </a:rPr>
              <a:t> </a:t>
            </a:r>
            <a:r>
              <a:rPr sz="3200" dirty="0">
                <a:solidFill>
                  <a:srgbClr val="464652"/>
                </a:solidFill>
                <a:latin typeface="Gill Sans MT"/>
                <a:cs typeface="Gill Sans MT"/>
              </a:rPr>
              <a:t>II</a:t>
            </a:r>
            <a:endParaRPr sz="3200">
              <a:latin typeface="Gill Sans MT"/>
              <a:cs typeface="Gill Sans MT"/>
            </a:endParaRPr>
          </a:p>
        </p:txBody>
      </p:sp>
      <p:sp>
        <p:nvSpPr>
          <p:cNvPr id="3" name="object 3"/>
          <p:cNvSpPr txBox="1"/>
          <p:nvPr/>
        </p:nvSpPr>
        <p:spPr>
          <a:xfrm>
            <a:off x="2057197" y="1237615"/>
            <a:ext cx="2978785" cy="4713470"/>
          </a:xfrm>
          <a:prstGeom prst="rect">
            <a:avLst/>
          </a:prstGeom>
        </p:spPr>
        <p:txBody>
          <a:bodyPr vert="horz" wrap="square" lIns="0" tIns="12065" rIns="0" bIns="0" rtlCol="0">
            <a:spAutoFit/>
          </a:bodyPr>
          <a:lstStyle/>
          <a:p>
            <a:pPr marL="12700">
              <a:spcBef>
                <a:spcPts val="95"/>
              </a:spcBef>
            </a:pPr>
            <a:r>
              <a:rPr sz="2800" u="heavy" spc="-10" dirty="0">
                <a:uFill>
                  <a:solidFill>
                    <a:srgbClr val="000000"/>
                  </a:solidFill>
                </a:uFill>
                <a:latin typeface="Gill Sans MT"/>
                <a:cs typeface="Gill Sans MT"/>
              </a:rPr>
              <a:t>Structures</a:t>
            </a:r>
            <a:endParaRPr sz="2800">
              <a:latin typeface="Gill Sans MT"/>
              <a:cs typeface="Gill Sans MT"/>
            </a:endParaRPr>
          </a:p>
          <a:p>
            <a:pPr marL="756285" indent="-287020">
              <a:spcBef>
                <a:spcPts val="15"/>
              </a:spcBef>
              <a:buClr>
                <a:srgbClr val="464652"/>
              </a:buClr>
              <a:buFont typeface="Wingdings 3"/>
              <a:buChar char=""/>
              <a:tabLst>
                <a:tab pos="756920" algn="l"/>
              </a:tabLst>
            </a:pPr>
            <a:r>
              <a:rPr sz="2400" i="1" spc="-30" dirty="0">
                <a:solidFill>
                  <a:srgbClr val="6D0043"/>
                </a:solidFill>
                <a:latin typeface="Gill Sans MT"/>
                <a:cs typeface="Gill Sans MT"/>
              </a:rPr>
              <a:t>PhotoTree</a:t>
            </a:r>
            <a:endParaRPr sz="2400">
              <a:latin typeface="Gill Sans MT"/>
              <a:cs typeface="Gill Sans MT"/>
            </a:endParaRPr>
          </a:p>
          <a:p>
            <a:pPr marL="756285" indent="-287020">
              <a:lnSpc>
                <a:spcPts val="2875"/>
              </a:lnSpc>
              <a:buClr>
                <a:srgbClr val="464652"/>
              </a:buClr>
              <a:buFont typeface="Wingdings 3"/>
              <a:buChar char=""/>
              <a:tabLst>
                <a:tab pos="756920" algn="l"/>
              </a:tabLst>
            </a:pPr>
            <a:r>
              <a:rPr sz="2400" i="1" spc="-40" dirty="0">
                <a:solidFill>
                  <a:srgbClr val="6D0043"/>
                </a:solidFill>
                <a:latin typeface="Gill Sans MT"/>
                <a:cs typeface="Gill Sans MT"/>
              </a:rPr>
              <a:t>FamilyTree</a:t>
            </a:r>
            <a:endParaRPr sz="2400">
              <a:latin typeface="Gill Sans MT"/>
              <a:cs typeface="Gill Sans MT"/>
            </a:endParaRPr>
          </a:p>
          <a:p>
            <a:pPr marL="12700">
              <a:lnSpc>
                <a:spcPts val="3354"/>
              </a:lnSpc>
            </a:pPr>
            <a:r>
              <a:rPr sz="2800" u="heavy" spc="-5" dirty="0">
                <a:uFill>
                  <a:solidFill>
                    <a:srgbClr val="000000"/>
                  </a:solidFill>
                </a:uFill>
                <a:latin typeface="Gill Sans MT"/>
                <a:cs typeface="Gill Sans MT"/>
              </a:rPr>
              <a:t>Systems</a:t>
            </a:r>
            <a:endParaRPr sz="2800">
              <a:latin typeface="Gill Sans MT"/>
              <a:cs typeface="Gill Sans MT"/>
            </a:endParaRPr>
          </a:p>
          <a:p>
            <a:pPr marL="756285" indent="-287020">
              <a:spcBef>
                <a:spcPts val="15"/>
              </a:spcBef>
              <a:buClr>
                <a:srgbClr val="464652"/>
              </a:buClr>
              <a:buFont typeface="Wingdings 3"/>
              <a:buChar char=""/>
              <a:tabLst>
                <a:tab pos="756920" algn="l"/>
              </a:tabLst>
            </a:pPr>
            <a:r>
              <a:rPr sz="2400" i="1" dirty="0">
                <a:solidFill>
                  <a:srgbClr val="6D0043"/>
                </a:solidFill>
                <a:latin typeface="Gill Sans MT"/>
                <a:cs typeface="Gill Sans MT"/>
              </a:rPr>
              <a:t>PhotoDatabase</a:t>
            </a:r>
            <a:endParaRPr sz="2400">
              <a:latin typeface="Gill Sans MT"/>
              <a:cs typeface="Gill Sans MT"/>
            </a:endParaRPr>
          </a:p>
          <a:p>
            <a:pPr marL="756285" indent="-287020">
              <a:lnSpc>
                <a:spcPts val="2875"/>
              </a:lnSpc>
              <a:buClr>
                <a:srgbClr val="464652"/>
              </a:buClr>
              <a:buFont typeface="Wingdings 3"/>
              <a:buChar char=""/>
              <a:tabLst>
                <a:tab pos="756920" algn="l"/>
              </a:tabLst>
            </a:pPr>
            <a:r>
              <a:rPr sz="2400" i="1" spc="-5" dirty="0">
                <a:solidFill>
                  <a:srgbClr val="6D0043"/>
                </a:solidFill>
                <a:latin typeface="Gill Sans MT"/>
                <a:cs typeface="Gill Sans MT"/>
              </a:rPr>
              <a:t>ImageManipulation</a:t>
            </a:r>
            <a:endParaRPr sz="2400">
              <a:latin typeface="Gill Sans MT"/>
              <a:cs typeface="Gill Sans MT"/>
            </a:endParaRPr>
          </a:p>
          <a:p>
            <a:pPr marL="12700">
              <a:lnSpc>
                <a:spcPts val="3354"/>
              </a:lnSpc>
            </a:pPr>
            <a:r>
              <a:rPr sz="2800" u="heavy" spc="-10" dirty="0">
                <a:uFill>
                  <a:solidFill>
                    <a:srgbClr val="000000"/>
                  </a:solidFill>
                </a:uFill>
                <a:latin typeface="Gill Sans MT"/>
                <a:cs typeface="Gill Sans MT"/>
              </a:rPr>
              <a:t>Devices</a:t>
            </a:r>
            <a:endParaRPr sz="2800">
              <a:latin typeface="Gill Sans MT"/>
              <a:cs typeface="Gill Sans MT"/>
            </a:endParaRPr>
          </a:p>
          <a:p>
            <a:pPr marL="756285" indent="-287020">
              <a:spcBef>
                <a:spcPts val="20"/>
              </a:spcBef>
              <a:buClr>
                <a:srgbClr val="464652"/>
              </a:buClr>
              <a:buFont typeface="Wingdings 3"/>
              <a:buChar char=""/>
              <a:tabLst>
                <a:tab pos="756920" algn="l"/>
              </a:tabLst>
            </a:pPr>
            <a:r>
              <a:rPr sz="2400" i="1" spc="5" dirty="0">
                <a:solidFill>
                  <a:srgbClr val="6D0043"/>
                </a:solidFill>
                <a:latin typeface="Gill Sans MT"/>
                <a:cs typeface="Gill Sans MT"/>
              </a:rPr>
              <a:t>Printer</a:t>
            </a:r>
            <a:endParaRPr sz="2400">
              <a:latin typeface="Gill Sans MT"/>
              <a:cs typeface="Gill Sans MT"/>
            </a:endParaRPr>
          </a:p>
          <a:p>
            <a:pPr marL="756285" indent="-287020">
              <a:lnSpc>
                <a:spcPts val="2875"/>
              </a:lnSpc>
              <a:buClr>
                <a:srgbClr val="464652"/>
              </a:buClr>
              <a:buFont typeface="Wingdings 3"/>
              <a:buChar char=""/>
              <a:tabLst>
                <a:tab pos="756920" algn="l"/>
              </a:tabLst>
            </a:pPr>
            <a:r>
              <a:rPr sz="2400" i="1" dirty="0">
                <a:solidFill>
                  <a:srgbClr val="6D0043"/>
                </a:solidFill>
                <a:latin typeface="Gill Sans MT"/>
                <a:cs typeface="Gill Sans MT"/>
              </a:rPr>
              <a:t>Monitor</a:t>
            </a:r>
            <a:endParaRPr sz="2400">
              <a:latin typeface="Gill Sans MT"/>
              <a:cs typeface="Gill Sans MT"/>
            </a:endParaRPr>
          </a:p>
          <a:p>
            <a:pPr marL="12700">
              <a:lnSpc>
                <a:spcPts val="3354"/>
              </a:lnSpc>
            </a:pPr>
            <a:r>
              <a:rPr sz="2800" u="heavy" spc="-15" dirty="0">
                <a:uFill>
                  <a:solidFill>
                    <a:srgbClr val="000000"/>
                  </a:solidFill>
                </a:uFill>
                <a:latin typeface="Gill Sans MT"/>
                <a:cs typeface="Gill Sans MT"/>
              </a:rPr>
              <a:t>Events</a:t>
            </a:r>
            <a:endParaRPr sz="2800">
              <a:latin typeface="Gill Sans MT"/>
              <a:cs typeface="Gill Sans MT"/>
            </a:endParaRPr>
          </a:p>
          <a:p>
            <a:pPr marL="756285" indent="-287020">
              <a:spcBef>
                <a:spcPts val="15"/>
              </a:spcBef>
              <a:buClr>
                <a:srgbClr val="464652"/>
              </a:buClr>
              <a:buFont typeface="Wingdings 3"/>
              <a:buChar char=""/>
              <a:tabLst>
                <a:tab pos="756920" algn="l"/>
              </a:tabLst>
            </a:pPr>
            <a:r>
              <a:rPr sz="2400" i="1" spc="5" dirty="0">
                <a:solidFill>
                  <a:srgbClr val="6D0043"/>
                </a:solidFill>
                <a:latin typeface="Gill Sans MT"/>
                <a:cs typeface="Gill Sans MT"/>
              </a:rPr>
              <a:t>Print</a:t>
            </a:r>
            <a:endParaRPr sz="2400">
              <a:latin typeface="Gill Sans MT"/>
              <a:cs typeface="Gill Sans MT"/>
            </a:endParaRPr>
          </a:p>
          <a:p>
            <a:pPr marL="756285" indent="-287020">
              <a:buClr>
                <a:srgbClr val="464652"/>
              </a:buClr>
              <a:buFont typeface="Wingdings 3"/>
              <a:buChar char=""/>
              <a:tabLst>
                <a:tab pos="756920" algn="l"/>
              </a:tabLst>
            </a:pPr>
            <a:r>
              <a:rPr sz="2400" i="1" spc="-5" dirty="0">
                <a:solidFill>
                  <a:srgbClr val="6D0043"/>
                </a:solidFill>
                <a:latin typeface="Gill Sans MT"/>
                <a:cs typeface="Gill Sans MT"/>
              </a:rPr>
              <a:t>Store</a:t>
            </a:r>
            <a:endParaRPr sz="2400">
              <a:latin typeface="Gill Sans MT"/>
              <a:cs typeface="Gill Sans MT"/>
            </a:endParaRPr>
          </a:p>
        </p:txBody>
      </p:sp>
      <p:sp>
        <p:nvSpPr>
          <p:cNvPr id="4" name="object 4"/>
          <p:cNvSpPr txBox="1"/>
          <p:nvPr/>
        </p:nvSpPr>
        <p:spPr>
          <a:xfrm>
            <a:off x="6084571" y="1237615"/>
            <a:ext cx="1035685" cy="452120"/>
          </a:xfrm>
          <a:prstGeom prst="rect">
            <a:avLst/>
          </a:prstGeom>
        </p:spPr>
        <p:txBody>
          <a:bodyPr vert="horz" wrap="square" lIns="0" tIns="12065" rIns="0" bIns="0" rtlCol="0">
            <a:spAutoFit/>
          </a:bodyPr>
          <a:lstStyle/>
          <a:p>
            <a:pPr marL="355600" indent="-342900">
              <a:spcBef>
                <a:spcPts val="95"/>
              </a:spcBef>
              <a:buClr>
                <a:srgbClr val="717BA2"/>
              </a:buClr>
              <a:buSzPct val="75000"/>
              <a:buFont typeface="Wingdings 3"/>
              <a:buChar char=""/>
              <a:tabLst>
                <a:tab pos="354965" algn="l"/>
                <a:tab pos="355600" algn="l"/>
              </a:tabLst>
            </a:pPr>
            <a:r>
              <a:rPr sz="2800" u="heavy" spc="-5" dirty="0">
                <a:uFill>
                  <a:solidFill>
                    <a:srgbClr val="000000"/>
                  </a:solidFill>
                </a:uFill>
                <a:latin typeface="Gill Sans MT"/>
                <a:cs typeface="Gill Sans MT"/>
              </a:rPr>
              <a:t>Sit</a:t>
            </a:r>
            <a:r>
              <a:rPr sz="2800" u="heavy" spc="5" dirty="0">
                <a:uFill>
                  <a:solidFill>
                    <a:srgbClr val="000000"/>
                  </a:solidFill>
                </a:uFill>
                <a:latin typeface="Gill Sans MT"/>
                <a:cs typeface="Gill Sans MT"/>
              </a:rPr>
              <a:t>e</a:t>
            </a:r>
            <a:r>
              <a:rPr sz="2800" u="heavy" spc="-5" dirty="0">
                <a:uFill>
                  <a:solidFill>
                    <a:srgbClr val="000000"/>
                  </a:solidFill>
                </a:uFill>
                <a:latin typeface="Gill Sans MT"/>
                <a:cs typeface="Gill Sans MT"/>
              </a:rPr>
              <a:t>s</a:t>
            </a:r>
            <a:endParaRPr sz="2800">
              <a:latin typeface="Gill Sans MT"/>
              <a:cs typeface="Gill Sans MT"/>
            </a:endParaRPr>
          </a:p>
        </p:txBody>
      </p:sp>
      <p:sp>
        <p:nvSpPr>
          <p:cNvPr id="5" name="object 5"/>
          <p:cNvSpPr txBox="1"/>
          <p:nvPr/>
        </p:nvSpPr>
        <p:spPr>
          <a:xfrm>
            <a:off x="6541770" y="1665860"/>
            <a:ext cx="1540510" cy="757555"/>
          </a:xfrm>
          <a:prstGeom prst="rect">
            <a:avLst/>
          </a:prstGeom>
        </p:spPr>
        <p:txBody>
          <a:bodyPr vert="horz" wrap="square" lIns="0" tIns="12700" rIns="0" bIns="0" rtlCol="0">
            <a:spAutoFit/>
          </a:bodyPr>
          <a:lstStyle/>
          <a:p>
            <a:pPr marL="299085" indent="-287020">
              <a:spcBef>
                <a:spcPts val="100"/>
              </a:spcBef>
              <a:buClr>
                <a:srgbClr val="9FB8CD"/>
              </a:buClr>
              <a:buSzPct val="75000"/>
              <a:buFont typeface="Wingdings 3"/>
              <a:buChar char=""/>
              <a:tabLst>
                <a:tab pos="299085" algn="l"/>
                <a:tab pos="299720" algn="l"/>
              </a:tabLst>
            </a:pPr>
            <a:r>
              <a:rPr sz="2400" i="1" spc="-5" dirty="0">
                <a:solidFill>
                  <a:srgbClr val="6D0043"/>
                </a:solidFill>
                <a:latin typeface="Gill Sans MT"/>
                <a:cs typeface="Gill Sans MT"/>
              </a:rPr>
              <a:t>Monitor</a:t>
            </a:r>
            <a:endParaRPr sz="2400">
              <a:latin typeface="Gill Sans MT"/>
              <a:cs typeface="Gill Sans MT"/>
            </a:endParaRPr>
          </a:p>
          <a:p>
            <a:pPr marL="299085" indent="-287020">
              <a:buClr>
                <a:srgbClr val="9FB8CD"/>
              </a:buClr>
              <a:buSzPct val="75000"/>
              <a:buFont typeface="Wingdings 3"/>
              <a:buChar char=""/>
              <a:tabLst>
                <a:tab pos="299085" algn="l"/>
                <a:tab pos="299720" algn="l"/>
              </a:tabLst>
            </a:pPr>
            <a:r>
              <a:rPr sz="2400" i="1" dirty="0">
                <a:solidFill>
                  <a:srgbClr val="6D0043"/>
                </a:solidFill>
                <a:latin typeface="Gill Sans MT"/>
                <a:cs typeface="Gill Sans MT"/>
              </a:rPr>
              <a:t>Laboratory</a:t>
            </a:r>
            <a:endParaRPr sz="2400">
              <a:latin typeface="Gill Sans MT"/>
              <a:cs typeface="Gill Sans MT"/>
            </a:endParaRPr>
          </a:p>
        </p:txBody>
      </p:sp>
      <p:sp>
        <p:nvSpPr>
          <p:cNvPr id="6" name="object 6"/>
          <p:cNvSpPr txBox="1"/>
          <p:nvPr/>
        </p:nvSpPr>
        <p:spPr>
          <a:xfrm>
            <a:off x="6084570" y="2761868"/>
            <a:ext cx="3251200" cy="452120"/>
          </a:xfrm>
          <a:prstGeom prst="rect">
            <a:avLst/>
          </a:prstGeom>
        </p:spPr>
        <p:txBody>
          <a:bodyPr vert="horz" wrap="square" lIns="0" tIns="12065" rIns="0" bIns="0" rtlCol="0">
            <a:spAutoFit/>
          </a:bodyPr>
          <a:lstStyle/>
          <a:p>
            <a:pPr marL="355600" indent="-342900">
              <a:spcBef>
                <a:spcPts val="95"/>
              </a:spcBef>
              <a:buClr>
                <a:srgbClr val="717BA2"/>
              </a:buClr>
              <a:buSzPct val="75000"/>
              <a:buFont typeface="Wingdings 3"/>
              <a:buChar char=""/>
              <a:tabLst>
                <a:tab pos="354965" algn="l"/>
                <a:tab pos="355600" algn="l"/>
              </a:tabLst>
            </a:pPr>
            <a:r>
              <a:rPr sz="2800" u="heavy" spc="-5" dirty="0">
                <a:uFill>
                  <a:solidFill>
                    <a:srgbClr val="000000"/>
                  </a:solidFill>
                </a:uFill>
                <a:latin typeface="Gill Sans MT"/>
                <a:cs typeface="Gill Sans MT"/>
              </a:rPr>
              <a:t>Organizational</a:t>
            </a:r>
            <a:r>
              <a:rPr sz="2800" u="heavy" spc="-20" dirty="0">
                <a:uFill>
                  <a:solidFill>
                    <a:srgbClr val="000000"/>
                  </a:solidFill>
                </a:uFill>
                <a:latin typeface="Gill Sans MT"/>
                <a:cs typeface="Gill Sans MT"/>
              </a:rPr>
              <a:t> </a:t>
            </a:r>
            <a:r>
              <a:rPr sz="2800" u="heavy" spc="-5" dirty="0">
                <a:uFill>
                  <a:solidFill>
                    <a:srgbClr val="000000"/>
                  </a:solidFill>
                </a:uFill>
                <a:latin typeface="Gill Sans MT"/>
                <a:cs typeface="Gill Sans MT"/>
              </a:rPr>
              <a:t>units</a:t>
            </a:r>
            <a:endParaRPr sz="2800">
              <a:latin typeface="Gill Sans MT"/>
              <a:cs typeface="Gill Sans MT"/>
            </a:endParaRPr>
          </a:p>
        </p:txBody>
      </p:sp>
      <p:sp>
        <p:nvSpPr>
          <p:cNvPr id="7" name="object 7"/>
          <p:cNvSpPr txBox="1"/>
          <p:nvPr/>
        </p:nvSpPr>
        <p:spPr>
          <a:xfrm>
            <a:off x="6541770" y="3189808"/>
            <a:ext cx="1093470" cy="758190"/>
          </a:xfrm>
          <a:prstGeom prst="rect">
            <a:avLst/>
          </a:prstGeom>
        </p:spPr>
        <p:txBody>
          <a:bodyPr vert="horz" wrap="square" lIns="0" tIns="12700" rIns="0" bIns="0" rtlCol="0">
            <a:spAutoFit/>
          </a:bodyPr>
          <a:lstStyle/>
          <a:p>
            <a:pPr marL="299085" indent="-287020">
              <a:spcBef>
                <a:spcPts val="100"/>
              </a:spcBef>
              <a:buClr>
                <a:srgbClr val="9FB8CD"/>
              </a:buClr>
              <a:buSzPct val="75000"/>
              <a:buFont typeface="Wingdings 3"/>
              <a:buChar char=""/>
              <a:tabLst>
                <a:tab pos="299085" algn="l"/>
                <a:tab pos="299720" algn="l"/>
              </a:tabLst>
            </a:pPr>
            <a:r>
              <a:rPr sz="2400" i="1" spc="-20" dirty="0">
                <a:solidFill>
                  <a:srgbClr val="6D0043"/>
                </a:solidFill>
                <a:latin typeface="Gill Sans MT"/>
                <a:cs typeface="Gill Sans MT"/>
              </a:rPr>
              <a:t>Family</a:t>
            </a:r>
            <a:endParaRPr sz="2400">
              <a:latin typeface="Gill Sans MT"/>
              <a:cs typeface="Gill Sans MT"/>
            </a:endParaRPr>
          </a:p>
          <a:p>
            <a:pPr marL="299085" indent="-287020">
              <a:spcBef>
                <a:spcPts val="5"/>
              </a:spcBef>
              <a:buClr>
                <a:srgbClr val="9FB8CD"/>
              </a:buClr>
              <a:buSzPct val="75000"/>
              <a:buFont typeface="Wingdings 3"/>
              <a:buChar char=""/>
              <a:tabLst>
                <a:tab pos="299085" algn="l"/>
                <a:tab pos="299720" algn="l"/>
              </a:tabLst>
            </a:pPr>
            <a:r>
              <a:rPr sz="2400" i="1" spc="-5" dirty="0">
                <a:solidFill>
                  <a:srgbClr val="6D0043"/>
                </a:solidFill>
                <a:latin typeface="Gill Sans MT"/>
                <a:cs typeface="Gill Sans MT"/>
              </a:rPr>
              <a:t>InLaws</a:t>
            </a:r>
            <a:endParaRPr sz="2400">
              <a:latin typeface="Gill Sans MT"/>
              <a:cs typeface="Gill Sans MT"/>
            </a:endParaRPr>
          </a:p>
        </p:txBody>
      </p:sp>
      <p:sp>
        <p:nvSpPr>
          <p:cNvPr id="8" name="object 8"/>
          <p:cNvSpPr txBox="1"/>
          <p:nvPr/>
        </p:nvSpPr>
        <p:spPr>
          <a:xfrm>
            <a:off x="6084571" y="3920491"/>
            <a:ext cx="1924685" cy="1551305"/>
          </a:xfrm>
          <a:prstGeom prst="rect">
            <a:avLst/>
          </a:prstGeom>
        </p:spPr>
        <p:txBody>
          <a:bodyPr vert="horz" wrap="square" lIns="0" tIns="12065" rIns="0" bIns="0" rtlCol="0">
            <a:spAutoFit/>
          </a:bodyPr>
          <a:lstStyle/>
          <a:p>
            <a:pPr marL="12700">
              <a:spcBef>
                <a:spcPts val="95"/>
              </a:spcBef>
            </a:pPr>
            <a:r>
              <a:rPr sz="2800" u="heavy" spc="-5" dirty="0">
                <a:uFill>
                  <a:solidFill>
                    <a:srgbClr val="000000"/>
                  </a:solidFill>
                </a:uFill>
                <a:latin typeface="Gill Sans MT"/>
                <a:cs typeface="Gill Sans MT"/>
              </a:rPr>
              <a:t>Roles</a:t>
            </a:r>
            <a:endParaRPr sz="2800">
              <a:latin typeface="Gill Sans MT"/>
              <a:cs typeface="Gill Sans MT"/>
            </a:endParaRPr>
          </a:p>
          <a:p>
            <a:pPr marL="756285" indent="-287020">
              <a:spcBef>
                <a:spcPts val="15"/>
              </a:spcBef>
              <a:buClr>
                <a:srgbClr val="464652"/>
              </a:buClr>
              <a:buFont typeface="Wingdings 3"/>
              <a:buChar char=""/>
              <a:tabLst>
                <a:tab pos="756920" algn="l"/>
              </a:tabLst>
            </a:pPr>
            <a:r>
              <a:rPr sz="2400" i="1" dirty="0">
                <a:solidFill>
                  <a:srgbClr val="6D0043"/>
                </a:solidFill>
                <a:latin typeface="Gill Sans MT"/>
                <a:cs typeface="Gill Sans MT"/>
              </a:rPr>
              <a:t>Composer</a:t>
            </a:r>
            <a:endParaRPr sz="2400">
              <a:latin typeface="Gill Sans MT"/>
              <a:cs typeface="Gill Sans MT"/>
            </a:endParaRPr>
          </a:p>
          <a:p>
            <a:pPr marL="756285" indent="-287020">
              <a:spcBef>
                <a:spcPts val="5"/>
              </a:spcBef>
              <a:buClr>
                <a:srgbClr val="464652"/>
              </a:buClr>
              <a:buFont typeface="Wingdings 3"/>
              <a:buChar char=""/>
              <a:tabLst>
                <a:tab pos="756920" algn="l"/>
              </a:tabLst>
            </a:pPr>
            <a:r>
              <a:rPr sz="2400" i="1" spc="-5" dirty="0">
                <a:solidFill>
                  <a:srgbClr val="6D0043"/>
                </a:solidFill>
                <a:latin typeface="Gill Sans MT"/>
                <a:cs typeface="Gill Sans MT"/>
              </a:rPr>
              <a:t>Presenter</a:t>
            </a:r>
            <a:endParaRPr sz="2400">
              <a:latin typeface="Gill Sans MT"/>
              <a:cs typeface="Gill Sans MT"/>
            </a:endParaRPr>
          </a:p>
          <a:p>
            <a:pPr marL="756285" indent="-287020">
              <a:buClr>
                <a:srgbClr val="464652"/>
              </a:buClr>
              <a:buFont typeface="Wingdings 3"/>
              <a:buChar char=""/>
              <a:tabLst>
                <a:tab pos="756920" algn="l"/>
              </a:tabLst>
            </a:pPr>
            <a:r>
              <a:rPr sz="2400" i="1" dirty="0">
                <a:solidFill>
                  <a:srgbClr val="6D0043"/>
                </a:solidFill>
                <a:latin typeface="Gill Sans MT"/>
                <a:cs typeface="Gill Sans MT"/>
              </a:rPr>
              <a:t>User</a:t>
            </a:r>
            <a:endParaRPr sz="2400">
              <a:latin typeface="Gill Sans MT"/>
              <a:cs typeface="Gill Sans MT"/>
            </a:endParaRPr>
          </a:p>
        </p:txBody>
      </p:sp>
      <p:grpSp>
        <p:nvGrpSpPr>
          <p:cNvPr id="9" name="object 9"/>
          <p:cNvGrpSpPr/>
          <p:nvPr/>
        </p:nvGrpSpPr>
        <p:grpSpPr>
          <a:xfrm>
            <a:off x="1523811" y="1"/>
            <a:ext cx="9145905" cy="459105"/>
            <a:chOff x="-190" y="0"/>
            <a:chExt cx="9145905" cy="459105"/>
          </a:xfrm>
        </p:grpSpPr>
        <p:sp>
          <p:nvSpPr>
            <p:cNvPr id="10" name="object 10"/>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11" name="object 11"/>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12" name="object 12"/>
            <p:cNvPicPr/>
            <p:nvPr/>
          </p:nvPicPr>
          <p:blipFill>
            <a:blip r:embed="rId2" cstate="print"/>
            <a:stretch>
              <a:fillRect/>
            </a:stretch>
          </p:blipFill>
          <p:spPr>
            <a:xfrm>
              <a:off x="-126" y="88265"/>
              <a:ext cx="6446774" cy="370586"/>
            </a:xfrm>
            <a:prstGeom prst="rect">
              <a:avLst/>
            </a:prstGeom>
          </p:spPr>
        </p:pic>
      </p:grpSp>
      <p:sp>
        <p:nvSpPr>
          <p:cNvPr id="13" name="object 13"/>
          <p:cNvSpPr txBox="1"/>
          <p:nvPr/>
        </p:nvSpPr>
        <p:spPr>
          <a:xfrm>
            <a:off x="1634440" y="143002"/>
            <a:ext cx="796925" cy="197490"/>
          </a:xfrm>
          <a:prstGeom prst="rect">
            <a:avLst/>
          </a:prstGeom>
        </p:spPr>
        <p:txBody>
          <a:bodyPr vert="horz" wrap="square" lIns="0" tIns="12700" rIns="0" bIns="0" rtlCol="0">
            <a:spAutoFit/>
          </a:bodyPr>
          <a:lstStyle/>
          <a:p>
            <a:pPr marL="12700">
              <a:spcBef>
                <a:spcPts val="100"/>
              </a:spcBef>
            </a:pPr>
            <a:r>
              <a:rPr sz="1200" dirty="0">
                <a:solidFill>
                  <a:srgbClr val="FFFFFF"/>
                </a:solidFill>
                <a:latin typeface="Gill Sans MT"/>
                <a:cs typeface="Gill Sans MT"/>
              </a:rPr>
              <a:t>Int</a:t>
            </a:r>
            <a:r>
              <a:rPr sz="1200" spc="-25" dirty="0">
                <a:solidFill>
                  <a:srgbClr val="FFFFFF"/>
                </a:solidFill>
                <a:latin typeface="Gill Sans MT"/>
                <a:cs typeface="Gill Sans MT"/>
              </a:rPr>
              <a:t>r</a:t>
            </a:r>
            <a:r>
              <a:rPr sz="1200" dirty="0">
                <a:solidFill>
                  <a:srgbClr val="FFFFFF"/>
                </a:solidFill>
                <a:latin typeface="Gill Sans MT"/>
                <a:cs typeface="Gill Sans MT"/>
              </a:rPr>
              <a:t>oduc</a:t>
            </a:r>
            <a:r>
              <a:rPr sz="1200" spc="-5" dirty="0">
                <a:solidFill>
                  <a:srgbClr val="FFFFFF"/>
                </a:solidFill>
                <a:latin typeface="Gill Sans MT"/>
                <a:cs typeface="Gill Sans MT"/>
              </a:rPr>
              <a:t>tion</a:t>
            </a:r>
            <a:endParaRPr sz="1200">
              <a:latin typeface="Gill Sans MT"/>
              <a:cs typeface="Gill Sans MT"/>
            </a:endParaRPr>
          </a:p>
        </p:txBody>
      </p:sp>
      <p:sp>
        <p:nvSpPr>
          <p:cNvPr id="14" name="object 14"/>
          <p:cNvSpPr txBox="1"/>
          <p:nvPr/>
        </p:nvSpPr>
        <p:spPr>
          <a:xfrm>
            <a:off x="2652471" y="145160"/>
            <a:ext cx="1041400" cy="228268"/>
          </a:xfrm>
          <a:prstGeom prst="rect">
            <a:avLst/>
          </a:prstGeom>
        </p:spPr>
        <p:txBody>
          <a:bodyPr vert="horz" wrap="square" lIns="0" tIns="12700" rIns="0" bIns="0" rtlCol="0">
            <a:spAutoFit/>
          </a:bodyPr>
          <a:lstStyle/>
          <a:p>
            <a:pPr marL="12700">
              <a:spcBef>
                <a:spcPts val="100"/>
              </a:spcBef>
            </a:pPr>
            <a:r>
              <a:rPr sz="1400" dirty="0">
                <a:solidFill>
                  <a:srgbClr val="17375E"/>
                </a:solidFill>
                <a:latin typeface="Gill Sans MT"/>
                <a:cs typeface="Gill Sans MT"/>
              </a:rPr>
              <a:t>Brai</a:t>
            </a:r>
            <a:r>
              <a:rPr sz="1400" spc="5" dirty="0">
                <a:solidFill>
                  <a:srgbClr val="17375E"/>
                </a:solidFill>
                <a:latin typeface="Gill Sans MT"/>
                <a:cs typeface="Gill Sans MT"/>
              </a:rPr>
              <a:t>n</a:t>
            </a:r>
            <a:r>
              <a:rPr sz="1400" dirty="0">
                <a:solidFill>
                  <a:srgbClr val="17375E"/>
                </a:solidFill>
                <a:latin typeface="Gill Sans MT"/>
                <a:cs typeface="Gill Sans MT"/>
              </a:rPr>
              <a:t>stor</a:t>
            </a:r>
            <a:r>
              <a:rPr sz="1400" spc="-10" dirty="0">
                <a:solidFill>
                  <a:srgbClr val="17375E"/>
                </a:solidFill>
                <a:latin typeface="Gill Sans MT"/>
                <a:cs typeface="Gill Sans MT"/>
              </a:rPr>
              <a:t>m</a:t>
            </a:r>
            <a:r>
              <a:rPr sz="1400" dirty="0">
                <a:solidFill>
                  <a:srgbClr val="17375E"/>
                </a:solidFill>
                <a:latin typeface="Gill Sans MT"/>
                <a:cs typeface="Gill Sans MT"/>
              </a:rPr>
              <a:t>ing</a:t>
            </a:r>
            <a:endParaRPr sz="1400">
              <a:latin typeface="Gill Sans MT"/>
              <a:cs typeface="Gill Sans MT"/>
            </a:endParaRPr>
          </a:p>
        </p:txBody>
      </p:sp>
      <p:sp>
        <p:nvSpPr>
          <p:cNvPr id="15" name="object 15"/>
          <p:cNvSpPr txBox="1"/>
          <p:nvPr/>
        </p:nvSpPr>
        <p:spPr>
          <a:xfrm>
            <a:off x="3922268" y="143002"/>
            <a:ext cx="3929379" cy="197490"/>
          </a:xfrm>
          <a:prstGeom prst="rect">
            <a:avLst/>
          </a:prstGeom>
        </p:spPr>
        <p:txBody>
          <a:bodyPr vert="horz" wrap="square" lIns="0" tIns="12700" rIns="0" bIns="0" rtlCol="0">
            <a:spAutoFit/>
          </a:bodyPr>
          <a:lstStyle/>
          <a:p>
            <a:pPr marL="12700">
              <a:spcBef>
                <a:spcPts val="100"/>
              </a:spcBef>
              <a:tabLst>
                <a:tab pos="1785620" algn="l"/>
                <a:tab pos="2544445" algn="l"/>
              </a:tabLst>
            </a:pPr>
            <a:r>
              <a:rPr sz="1200" dirty="0">
                <a:solidFill>
                  <a:srgbClr val="FFFFFF"/>
                </a:solidFill>
                <a:latin typeface="Gill Sans MT"/>
                <a:cs typeface="Gill Sans MT"/>
              </a:rPr>
              <a:t>Cut </a:t>
            </a:r>
            <a:r>
              <a:rPr sz="1200" spc="-5" dirty="0">
                <a:solidFill>
                  <a:srgbClr val="FFFFFF"/>
                </a:solidFill>
                <a:latin typeface="Gill Sans MT"/>
                <a:cs typeface="Gill Sans MT"/>
              </a:rPr>
              <a:t>down</a:t>
            </a:r>
            <a:r>
              <a:rPr sz="1200" spc="15" dirty="0">
                <a:solidFill>
                  <a:srgbClr val="FFFFFF"/>
                </a:solidFill>
                <a:latin typeface="Gill Sans MT"/>
                <a:cs typeface="Gill Sans MT"/>
              </a:rPr>
              <a:t> </a:t>
            </a:r>
            <a:r>
              <a:rPr sz="1200" dirty="0">
                <a:solidFill>
                  <a:srgbClr val="FFFFFF"/>
                </a:solidFill>
                <a:latin typeface="Gill Sans MT"/>
                <a:cs typeface="Gill Sans MT"/>
              </a:rPr>
              <a:t>to</a:t>
            </a:r>
            <a:r>
              <a:rPr sz="1200" spc="-5" dirty="0">
                <a:solidFill>
                  <a:srgbClr val="FFFFFF"/>
                </a:solidFill>
                <a:latin typeface="Gill Sans MT"/>
                <a:cs typeface="Gill Sans MT"/>
              </a:rPr>
              <a:t> </a:t>
            </a:r>
            <a:r>
              <a:rPr sz="1200" spc="-10" dirty="0">
                <a:solidFill>
                  <a:srgbClr val="FFFFFF"/>
                </a:solidFill>
                <a:latin typeface="Gill Sans MT"/>
                <a:cs typeface="Gill Sans MT"/>
              </a:rPr>
              <a:t>few</a:t>
            </a:r>
            <a:r>
              <a:rPr sz="1200" spc="5" dirty="0">
                <a:solidFill>
                  <a:srgbClr val="FFFFFF"/>
                </a:solidFill>
                <a:latin typeface="Gill Sans MT"/>
                <a:cs typeface="Gill Sans MT"/>
              </a:rPr>
              <a:t> </a:t>
            </a:r>
            <a:r>
              <a:rPr sz="1200" spc="-5" dirty="0">
                <a:solidFill>
                  <a:srgbClr val="FFFFFF"/>
                </a:solidFill>
                <a:latin typeface="Gill Sans MT"/>
                <a:cs typeface="Gill Sans MT"/>
              </a:rPr>
              <a:t>classes	Filtering	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0"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16" name="object 16"/>
          <p:cNvGrpSpPr/>
          <p:nvPr/>
        </p:nvGrpSpPr>
        <p:grpSpPr>
          <a:xfrm>
            <a:off x="1520953" y="0"/>
            <a:ext cx="9150350" cy="82550"/>
            <a:chOff x="-3047" y="0"/>
            <a:chExt cx="9150350" cy="82550"/>
          </a:xfrm>
        </p:grpSpPr>
        <p:sp>
          <p:nvSpPr>
            <p:cNvPr id="17" name="object 17"/>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2884170" y="0"/>
                  </a:lnTo>
                  <a:lnTo>
                    <a:pt x="2884170" y="76200"/>
                  </a:lnTo>
                  <a:lnTo>
                    <a:pt x="9144000" y="76200"/>
                  </a:lnTo>
                  <a:lnTo>
                    <a:pt x="9144000" y="0"/>
                  </a:lnTo>
                  <a:close/>
                </a:path>
              </a:pathLst>
            </a:custGeom>
            <a:solidFill>
              <a:srgbClr val="FFFFFF"/>
            </a:solidFill>
          </p:spPr>
          <p:txBody>
            <a:bodyPr wrap="square" lIns="0" tIns="0" rIns="0" bIns="0" rtlCol="0"/>
            <a:lstStyle/>
            <a:p>
              <a:endParaRPr/>
            </a:p>
          </p:txBody>
        </p:sp>
        <p:sp>
          <p:nvSpPr>
            <p:cNvPr id="18" name="object 18"/>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762" y="762"/>
              <a:ext cx="2883408" cy="76200"/>
            </a:xfrm>
            <a:prstGeom prst="rect">
              <a:avLst/>
            </a:prstGeom>
          </p:spPr>
        </p:pic>
        <p:sp>
          <p:nvSpPr>
            <p:cNvPr id="20" name="object 20"/>
            <p:cNvSpPr/>
            <p:nvPr/>
          </p:nvSpPr>
          <p:spPr>
            <a:xfrm>
              <a:off x="762" y="762"/>
              <a:ext cx="2883535" cy="76200"/>
            </a:xfrm>
            <a:custGeom>
              <a:avLst/>
              <a:gdLst/>
              <a:ahLst/>
              <a:cxnLst/>
              <a:rect l="l" t="t" r="r" b="b"/>
              <a:pathLst>
                <a:path w="2883535" h="76200">
                  <a:moveTo>
                    <a:pt x="0" y="76200"/>
                  </a:moveTo>
                  <a:lnTo>
                    <a:pt x="2883408" y="76200"/>
                  </a:lnTo>
                  <a:lnTo>
                    <a:pt x="2883408" y="0"/>
                  </a:lnTo>
                  <a:lnTo>
                    <a:pt x="0" y="0"/>
                  </a:lnTo>
                  <a:lnTo>
                    <a:pt x="0" y="76200"/>
                  </a:lnTo>
                  <a:close/>
                </a:path>
              </a:pathLst>
            </a:custGeom>
            <a:ln w="3175">
              <a:solidFill>
                <a:srgbClr val="525877"/>
              </a:solidFill>
            </a:ln>
          </p:spPr>
          <p:txBody>
            <a:bodyPr wrap="square" lIns="0" tIns="0" rIns="0" bIns="0" rtlCol="0"/>
            <a:lstStyle/>
            <a:p>
              <a:endParaRPr/>
            </a:p>
          </p:txBody>
        </p:sp>
      </p:grpSp>
      <p:sp>
        <p:nvSpPr>
          <p:cNvPr id="21" name="object 21"/>
          <p:cNvSpPr txBox="1"/>
          <p:nvPr/>
        </p:nvSpPr>
        <p:spPr>
          <a:xfrm>
            <a:off x="10217277" y="90374"/>
            <a:ext cx="37211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7/22</a:t>
            </a:r>
            <a:endParaRPr sz="1400">
              <a:latin typeface="Gill Sans MT"/>
              <a:cs typeface="Gill Sans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7" y="476396"/>
            <a:ext cx="7806055" cy="4261485"/>
          </a:xfrm>
          <a:prstGeom prst="rect">
            <a:avLst/>
          </a:prstGeom>
        </p:spPr>
        <p:txBody>
          <a:bodyPr vert="horz" wrap="square" lIns="0" tIns="179705" rIns="0" bIns="0" rtlCol="0">
            <a:spAutoFit/>
          </a:bodyPr>
          <a:lstStyle/>
          <a:p>
            <a:pPr marL="12700">
              <a:spcBef>
                <a:spcPts val="1415"/>
              </a:spcBef>
            </a:pPr>
            <a:r>
              <a:rPr sz="2800" spc="-10" dirty="0">
                <a:solidFill>
                  <a:srgbClr val="464652"/>
                </a:solidFill>
                <a:latin typeface="Bookman Old Style"/>
                <a:cs typeface="Bookman Old Style"/>
              </a:rPr>
              <a:t>PhotoComposer:</a:t>
            </a:r>
            <a:r>
              <a:rPr sz="2800" spc="50" dirty="0">
                <a:solidFill>
                  <a:srgbClr val="464652"/>
                </a:solidFill>
                <a:latin typeface="Bookman Old Style"/>
                <a:cs typeface="Bookman Old Style"/>
              </a:rPr>
              <a:t> </a:t>
            </a:r>
            <a:r>
              <a:rPr sz="2800" spc="-5" dirty="0">
                <a:solidFill>
                  <a:srgbClr val="464652"/>
                </a:solidFill>
                <a:latin typeface="Bookman Old Style"/>
                <a:cs typeface="Bookman Old Style"/>
              </a:rPr>
              <a:t>Collected</a:t>
            </a:r>
            <a:r>
              <a:rPr sz="2800" spc="-10" dirty="0">
                <a:solidFill>
                  <a:srgbClr val="464652"/>
                </a:solidFill>
                <a:latin typeface="Bookman Old Style"/>
                <a:cs typeface="Bookman Old Style"/>
              </a:rPr>
              <a:t> </a:t>
            </a:r>
            <a:r>
              <a:rPr sz="2800" spc="-5" dirty="0">
                <a:solidFill>
                  <a:srgbClr val="464652"/>
                </a:solidFill>
                <a:latin typeface="Bookman Old Style"/>
                <a:cs typeface="Bookman Old Style"/>
              </a:rPr>
              <a:t>Class</a:t>
            </a:r>
            <a:r>
              <a:rPr sz="2800" spc="5" dirty="0">
                <a:solidFill>
                  <a:srgbClr val="464652"/>
                </a:solidFill>
                <a:latin typeface="Bookman Old Style"/>
                <a:cs typeface="Bookman Old Style"/>
              </a:rPr>
              <a:t> </a:t>
            </a:r>
            <a:r>
              <a:rPr sz="2800" spc="-10" dirty="0">
                <a:solidFill>
                  <a:srgbClr val="464652"/>
                </a:solidFill>
                <a:latin typeface="Bookman Old Style"/>
                <a:cs typeface="Bookman Old Style"/>
              </a:rPr>
              <a:t>Candidates</a:t>
            </a:r>
            <a:endParaRPr sz="2800">
              <a:latin typeface="Bookman Old Style"/>
              <a:cs typeface="Bookman Old Style"/>
            </a:endParaRPr>
          </a:p>
          <a:p>
            <a:pPr marL="12700" marR="768350">
              <a:lnSpc>
                <a:spcPct val="99700"/>
              </a:lnSpc>
              <a:spcBef>
                <a:spcPts val="1325"/>
              </a:spcBef>
              <a:tabLst>
                <a:tab pos="1092200" algn="l"/>
                <a:tab pos="1616710" algn="l"/>
                <a:tab pos="1655445" algn="l"/>
                <a:tab pos="2676525" algn="l"/>
                <a:tab pos="2818130" algn="l"/>
                <a:tab pos="2893060" algn="l"/>
                <a:tab pos="3524250" algn="l"/>
                <a:tab pos="3965575" algn="l"/>
                <a:tab pos="4327525" algn="l"/>
                <a:tab pos="4711700" algn="l"/>
                <a:tab pos="5523865" algn="l"/>
                <a:tab pos="5763260" algn="l"/>
                <a:tab pos="5890260" algn="l"/>
              </a:tabLst>
            </a:pPr>
            <a:r>
              <a:rPr sz="2800" i="1" spc="-5" dirty="0">
                <a:solidFill>
                  <a:srgbClr val="6D0043"/>
                </a:solidFill>
                <a:latin typeface="Gill Sans MT"/>
                <a:cs typeface="Gill Sans MT"/>
              </a:rPr>
              <a:t>Album,	Background,		</a:t>
            </a:r>
            <a:r>
              <a:rPr sz="2800" i="1" spc="-15" dirty="0">
                <a:solidFill>
                  <a:srgbClr val="6D0043"/>
                </a:solidFill>
                <a:latin typeface="Gill Sans MT"/>
                <a:cs typeface="Gill Sans MT"/>
              </a:rPr>
              <a:t>Frame,	</a:t>
            </a:r>
            <a:r>
              <a:rPr sz="2800" i="1" spc="-20" dirty="0">
                <a:solidFill>
                  <a:srgbClr val="6D0043"/>
                </a:solidFill>
                <a:latin typeface="Gill Sans MT"/>
                <a:cs typeface="Gill Sans MT"/>
              </a:rPr>
              <a:t>Ceremony,	</a:t>
            </a:r>
            <a:r>
              <a:rPr sz="2800" i="1" dirty="0">
                <a:solidFill>
                  <a:srgbClr val="6D0043"/>
                </a:solidFill>
                <a:latin typeface="Gill Sans MT"/>
                <a:cs typeface="Gill Sans MT"/>
              </a:rPr>
              <a:t>Collage, </a:t>
            </a:r>
            <a:r>
              <a:rPr sz="2800" i="1" spc="5" dirty="0">
                <a:solidFill>
                  <a:srgbClr val="6D0043"/>
                </a:solidFill>
                <a:latin typeface="Gill Sans MT"/>
                <a:cs typeface="Gill Sans MT"/>
              </a:rPr>
              <a:t> </a:t>
            </a:r>
            <a:r>
              <a:rPr sz="2800" i="1" spc="-5" dirty="0">
                <a:solidFill>
                  <a:srgbClr val="6D0043"/>
                </a:solidFill>
                <a:latin typeface="Gill Sans MT"/>
                <a:cs typeface="Gill Sans MT"/>
              </a:rPr>
              <a:t>Composer</a:t>
            </a:r>
            <a:r>
              <a:rPr sz="3600" i="1" spc="-5" dirty="0">
                <a:solidFill>
                  <a:srgbClr val="6D0043"/>
                </a:solidFill>
                <a:latin typeface="Gill Sans MT"/>
                <a:cs typeface="Gill Sans MT"/>
              </a:rPr>
              <a:t>,		</a:t>
            </a:r>
            <a:r>
              <a:rPr sz="2800" i="1" spc="-5" dirty="0">
                <a:solidFill>
                  <a:srgbClr val="6D0043"/>
                </a:solidFill>
                <a:latin typeface="Gill Sans MT"/>
                <a:cs typeface="Gill Sans MT"/>
              </a:rPr>
              <a:t>Composition,	</a:t>
            </a:r>
            <a:r>
              <a:rPr sz="2800" i="1" spc="-15" dirty="0">
                <a:solidFill>
                  <a:srgbClr val="6D0043"/>
                </a:solidFill>
                <a:latin typeface="Gill Sans MT"/>
                <a:cs typeface="Gill Sans MT"/>
              </a:rPr>
              <a:t>Display,	</a:t>
            </a:r>
            <a:r>
              <a:rPr sz="2800" i="1" spc="-35" dirty="0">
                <a:solidFill>
                  <a:srgbClr val="6D0043"/>
                </a:solidFill>
                <a:latin typeface="Gill Sans MT"/>
                <a:cs typeface="Gill Sans MT"/>
              </a:rPr>
              <a:t>Family,	</a:t>
            </a:r>
            <a:r>
              <a:rPr sz="2800" i="1" spc="5" dirty="0">
                <a:solidFill>
                  <a:srgbClr val="6D0043"/>
                </a:solidFill>
                <a:latin typeface="Gill Sans MT"/>
                <a:cs typeface="Gill Sans MT"/>
              </a:rPr>
              <a:t>Graphic, </a:t>
            </a:r>
            <a:r>
              <a:rPr sz="2800" i="1" spc="10" dirty="0">
                <a:solidFill>
                  <a:srgbClr val="6D0043"/>
                </a:solidFill>
                <a:latin typeface="Gill Sans MT"/>
                <a:cs typeface="Gill Sans MT"/>
              </a:rPr>
              <a:t> </a:t>
            </a:r>
            <a:r>
              <a:rPr sz="2800" i="1" spc="-10" dirty="0">
                <a:solidFill>
                  <a:srgbClr val="6D0043"/>
                </a:solidFill>
                <a:latin typeface="Gill Sans MT"/>
                <a:cs typeface="Gill Sans MT"/>
              </a:rPr>
              <a:t>Illustration,	</a:t>
            </a:r>
            <a:r>
              <a:rPr sz="2800" i="1" spc="-5" dirty="0">
                <a:solidFill>
                  <a:srgbClr val="6D0043"/>
                </a:solidFill>
                <a:latin typeface="Gill Sans MT"/>
                <a:cs typeface="Gill Sans MT"/>
              </a:rPr>
              <a:t>Image,	</a:t>
            </a:r>
            <a:r>
              <a:rPr sz="2800" i="1" spc="-10" dirty="0">
                <a:solidFill>
                  <a:srgbClr val="6D0043"/>
                </a:solidFill>
                <a:latin typeface="Gill Sans MT"/>
                <a:cs typeface="Gill Sans MT"/>
              </a:rPr>
              <a:t>Laboratory,	</a:t>
            </a:r>
            <a:r>
              <a:rPr sz="2800" i="1" dirty="0">
                <a:solidFill>
                  <a:srgbClr val="6D0043"/>
                </a:solidFill>
                <a:latin typeface="Gill Sans MT"/>
                <a:cs typeface="Gill Sans MT"/>
              </a:rPr>
              <a:t>InLaws, </a:t>
            </a:r>
            <a:r>
              <a:rPr sz="2800" i="1" spc="5" dirty="0">
                <a:solidFill>
                  <a:srgbClr val="6D0043"/>
                </a:solidFill>
                <a:latin typeface="Gill Sans MT"/>
                <a:cs typeface="Gill Sans MT"/>
              </a:rPr>
              <a:t> </a:t>
            </a:r>
            <a:r>
              <a:rPr sz="2800" i="1" spc="-10" dirty="0">
                <a:solidFill>
                  <a:srgbClr val="6D0043"/>
                </a:solidFill>
                <a:latin typeface="Gill Sans MT"/>
                <a:cs typeface="Gill Sans MT"/>
              </a:rPr>
              <a:t>Ima</a:t>
            </a:r>
            <a:r>
              <a:rPr sz="2800" i="1" spc="-70" dirty="0">
                <a:solidFill>
                  <a:srgbClr val="6D0043"/>
                </a:solidFill>
                <a:latin typeface="Gill Sans MT"/>
                <a:cs typeface="Gill Sans MT"/>
              </a:rPr>
              <a:t>g</a:t>
            </a:r>
            <a:r>
              <a:rPr sz="2800" i="1" spc="-5" dirty="0">
                <a:solidFill>
                  <a:srgbClr val="6D0043"/>
                </a:solidFill>
                <a:latin typeface="Gill Sans MT"/>
                <a:cs typeface="Gill Sans MT"/>
              </a:rPr>
              <a:t>eM</a:t>
            </a:r>
            <a:r>
              <a:rPr sz="2800" i="1" spc="-15" dirty="0">
                <a:solidFill>
                  <a:srgbClr val="6D0043"/>
                </a:solidFill>
                <a:latin typeface="Gill Sans MT"/>
                <a:cs typeface="Gill Sans MT"/>
              </a:rPr>
              <a:t>a</a:t>
            </a:r>
            <a:r>
              <a:rPr sz="2800" i="1" spc="-10" dirty="0">
                <a:solidFill>
                  <a:srgbClr val="6D0043"/>
                </a:solidFill>
                <a:latin typeface="Gill Sans MT"/>
                <a:cs typeface="Gill Sans MT"/>
              </a:rPr>
              <a:t>nipulatio</a:t>
            </a:r>
            <a:r>
              <a:rPr sz="2800" i="1" spc="-5" dirty="0">
                <a:solidFill>
                  <a:srgbClr val="6D0043"/>
                </a:solidFill>
                <a:latin typeface="Gill Sans MT"/>
                <a:cs typeface="Gill Sans MT"/>
              </a:rPr>
              <a:t>n,</a:t>
            </a:r>
            <a:r>
              <a:rPr sz="2800" i="1" dirty="0">
                <a:solidFill>
                  <a:srgbClr val="6D0043"/>
                </a:solidFill>
                <a:latin typeface="Gill Sans MT"/>
                <a:cs typeface="Gill Sans MT"/>
              </a:rPr>
              <a:t>		</a:t>
            </a:r>
            <a:r>
              <a:rPr sz="2800" i="1" spc="-5" dirty="0">
                <a:solidFill>
                  <a:srgbClr val="6D0043"/>
                </a:solidFill>
                <a:latin typeface="Gill Sans MT"/>
                <a:cs typeface="Gill Sans MT"/>
              </a:rPr>
              <a:t>Mem</a:t>
            </a:r>
            <a:r>
              <a:rPr sz="2800" i="1" spc="-15" dirty="0">
                <a:solidFill>
                  <a:srgbClr val="6D0043"/>
                </a:solidFill>
                <a:latin typeface="Gill Sans MT"/>
                <a:cs typeface="Gill Sans MT"/>
              </a:rPr>
              <a:t>e</a:t>
            </a:r>
            <a:r>
              <a:rPr sz="2800" i="1" spc="-10" dirty="0">
                <a:solidFill>
                  <a:srgbClr val="6D0043"/>
                </a:solidFill>
                <a:latin typeface="Gill Sans MT"/>
                <a:cs typeface="Gill Sans MT"/>
              </a:rPr>
              <a:t>n</a:t>
            </a:r>
            <a:r>
              <a:rPr sz="2800" i="1" spc="-15" dirty="0">
                <a:solidFill>
                  <a:srgbClr val="6D0043"/>
                </a:solidFill>
                <a:latin typeface="Gill Sans MT"/>
                <a:cs typeface="Gill Sans MT"/>
              </a:rPr>
              <a:t>t</a:t>
            </a:r>
            <a:r>
              <a:rPr sz="2800" i="1" spc="-10" dirty="0">
                <a:solidFill>
                  <a:srgbClr val="6D0043"/>
                </a:solidFill>
                <a:latin typeface="Gill Sans MT"/>
                <a:cs typeface="Gill Sans MT"/>
              </a:rPr>
              <a:t>o</a:t>
            </a:r>
            <a:r>
              <a:rPr sz="2800" i="1" spc="-5" dirty="0">
                <a:solidFill>
                  <a:srgbClr val="6D0043"/>
                </a:solidFill>
                <a:latin typeface="Gill Sans MT"/>
                <a:cs typeface="Gill Sans MT"/>
              </a:rPr>
              <a:t>,</a:t>
            </a:r>
            <a:r>
              <a:rPr sz="2800" i="1" dirty="0">
                <a:solidFill>
                  <a:srgbClr val="6D0043"/>
                </a:solidFill>
                <a:latin typeface="Gill Sans MT"/>
                <a:cs typeface="Gill Sans MT"/>
              </a:rPr>
              <a:t>	</a:t>
            </a:r>
            <a:r>
              <a:rPr sz="2800" i="1" spc="-705" dirty="0">
                <a:solidFill>
                  <a:srgbClr val="6D0043"/>
                </a:solidFill>
                <a:latin typeface="Gill Sans MT"/>
                <a:cs typeface="Gill Sans MT"/>
              </a:rPr>
              <a:t> </a:t>
            </a:r>
            <a:r>
              <a:rPr sz="2800" i="1" spc="-5" dirty="0">
                <a:solidFill>
                  <a:srgbClr val="6D0043"/>
                </a:solidFill>
                <a:latin typeface="Gill Sans MT"/>
                <a:cs typeface="Gill Sans MT"/>
              </a:rPr>
              <a:t>Me</a:t>
            </a:r>
            <a:r>
              <a:rPr sz="2800" i="1" spc="-20" dirty="0">
                <a:solidFill>
                  <a:srgbClr val="6D0043"/>
                </a:solidFill>
                <a:latin typeface="Gill Sans MT"/>
                <a:cs typeface="Gill Sans MT"/>
              </a:rPr>
              <a:t>m</a:t>
            </a:r>
            <a:r>
              <a:rPr sz="2800" i="1" spc="-10" dirty="0">
                <a:solidFill>
                  <a:srgbClr val="6D0043"/>
                </a:solidFill>
                <a:latin typeface="Gill Sans MT"/>
                <a:cs typeface="Gill Sans MT"/>
              </a:rPr>
              <a:t>o</a:t>
            </a:r>
            <a:r>
              <a:rPr sz="2800" i="1" spc="45" dirty="0">
                <a:solidFill>
                  <a:srgbClr val="6D0043"/>
                </a:solidFill>
                <a:latin typeface="Gill Sans MT"/>
                <a:cs typeface="Gill Sans MT"/>
              </a:rPr>
              <a:t>r</a:t>
            </a:r>
            <a:r>
              <a:rPr sz="2800" i="1" spc="-5" dirty="0">
                <a:solidFill>
                  <a:srgbClr val="6D0043"/>
                </a:solidFill>
                <a:latin typeface="Gill Sans MT"/>
                <a:cs typeface="Gill Sans MT"/>
              </a:rPr>
              <a:t>ia</a:t>
            </a:r>
            <a:r>
              <a:rPr sz="2800" i="1" spc="5" dirty="0">
                <a:solidFill>
                  <a:srgbClr val="6D0043"/>
                </a:solidFill>
                <a:latin typeface="Gill Sans MT"/>
                <a:cs typeface="Gill Sans MT"/>
              </a:rPr>
              <a:t>l</a:t>
            </a:r>
            <a:r>
              <a:rPr sz="3200" i="1" dirty="0">
                <a:solidFill>
                  <a:srgbClr val="6D0043"/>
                </a:solidFill>
                <a:latin typeface="Gill Sans MT"/>
                <a:cs typeface="Gill Sans MT"/>
              </a:rPr>
              <a:t>,		</a:t>
            </a:r>
            <a:r>
              <a:rPr sz="2800" i="1" spc="-5" dirty="0">
                <a:solidFill>
                  <a:srgbClr val="6D0043"/>
                </a:solidFill>
                <a:latin typeface="Gill Sans MT"/>
                <a:cs typeface="Gill Sans MT"/>
              </a:rPr>
              <a:t>M</a:t>
            </a:r>
            <a:r>
              <a:rPr sz="2800" i="1" spc="-15" dirty="0">
                <a:solidFill>
                  <a:srgbClr val="6D0043"/>
                </a:solidFill>
                <a:latin typeface="Gill Sans MT"/>
                <a:cs typeface="Gill Sans MT"/>
              </a:rPr>
              <a:t>o</a:t>
            </a:r>
            <a:r>
              <a:rPr sz="2800" i="1" spc="-10" dirty="0">
                <a:solidFill>
                  <a:srgbClr val="6D0043"/>
                </a:solidFill>
                <a:latin typeface="Gill Sans MT"/>
                <a:cs typeface="Gill Sans MT"/>
              </a:rPr>
              <a:t>nit</a:t>
            </a:r>
            <a:r>
              <a:rPr sz="2800" i="1" spc="-20" dirty="0">
                <a:solidFill>
                  <a:srgbClr val="6D0043"/>
                </a:solidFill>
                <a:latin typeface="Gill Sans MT"/>
                <a:cs typeface="Gill Sans MT"/>
              </a:rPr>
              <a:t>o</a:t>
            </a:r>
            <a:r>
              <a:rPr sz="2800" i="1" spc="-5" dirty="0">
                <a:solidFill>
                  <a:srgbClr val="6D0043"/>
                </a:solidFill>
                <a:latin typeface="Gill Sans MT"/>
                <a:cs typeface="Gill Sans MT"/>
              </a:rPr>
              <a:t>r</a:t>
            </a:r>
            <a:r>
              <a:rPr sz="3600" i="1" dirty="0">
                <a:solidFill>
                  <a:srgbClr val="6D0043"/>
                </a:solidFill>
                <a:latin typeface="Gill Sans MT"/>
                <a:cs typeface="Gill Sans MT"/>
              </a:rPr>
              <a:t>,</a:t>
            </a:r>
            <a:endParaRPr sz="3600">
              <a:latin typeface="Gill Sans MT"/>
              <a:cs typeface="Gill Sans MT"/>
            </a:endParaRPr>
          </a:p>
          <a:p>
            <a:pPr marL="12700" marR="5080">
              <a:lnSpc>
                <a:spcPct val="102800"/>
              </a:lnSpc>
              <a:spcBef>
                <a:spcPts val="705"/>
              </a:spcBef>
              <a:tabLst>
                <a:tab pos="1547495" algn="l"/>
                <a:tab pos="2388870" algn="l"/>
                <a:tab pos="3530600" algn="l"/>
                <a:tab pos="3980179" algn="l"/>
                <a:tab pos="4903470" algn="l"/>
                <a:tab pos="5528310" algn="l"/>
                <a:tab pos="6243320" algn="l"/>
                <a:tab pos="6753225" algn="l"/>
              </a:tabLst>
            </a:pPr>
            <a:r>
              <a:rPr sz="2800" i="1" spc="-10" dirty="0">
                <a:solidFill>
                  <a:srgbClr val="6D0043"/>
                </a:solidFill>
                <a:latin typeface="Gill Sans MT"/>
                <a:cs typeface="Gill Sans MT"/>
              </a:rPr>
              <a:t>P</a:t>
            </a:r>
            <a:r>
              <a:rPr sz="2800" i="1" spc="-20" dirty="0">
                <a:solidFill>
                  <a:srgbClr val="6D0043"/>
                </a:solidFill>
                <a:latin typeface="Gill Sans MT"/>
                <a:cs typeface="Gill Sans MT"/>
              </a:rPr>
              <a:t>h</a:t>
            </a:r>
            <a:r>
              <a:rPr sz="2800" i="1" spc="-10" dirty="0">
                <a:solidFill>
                  <a:srgbClr val="6D0043"/>
                </a:solidFill>
                <a:latin typeface="Gill Sans MT"/>
                <a:cs typeface="Gill Sans MT"/>
              </a:rPr>
              <a:t>o</a:t>
            </a:r>
            <a:r>
              <a:rPr sz="2800" i="1" spc="-20" dirty="0">
                <a:solidFill>
                  <a:srgbClr val="6D0043"/>
                </a:solidFill>
                <a:latin typeface="Gill Sans MT"/>
                <a:cs typeface="Gill Sans MT"/>
              </a:rPr>
              <a:t>t</a:t>
            </a:r>
            <a:r>
              <a:rPr sz="2800" i="1" spc="-10" dirty="0">
                <a:solidFill>
                  <a:srgbClr val="6D0043"/>
                </a:solidFill>
                <a:latin typeface="Gill Sans MT"/>
                <a:cs typeface="Gill Sans MT"/>
              </a:rPr>
              <a:t>oD</a:t>
            </a:r>
            <a:r>
              <a:rPr sz="2800" i="1" spc="-20" dirty="0">
                <a:solidFill>
                  <a:srgbClr val="6D0043"/>
                </a:solidFill>
                <a:latin typeface="Gill Sans MT"/>
                <a:cs typeface="Gill Sans MT"/>
              </a:rPr>
              <a:t>a</a:t>
            </a:r>
            <a:r>
              <a:rPr sz="2800" i="1" spc="-5" dirty="0">
                <a:solidFill>
                  <a:srgbClr val="6D0043"/>
                </a:solidFill>
                <a:latin typeface="Gill Sans MT"/>
                <a:cs typeface="Gill Sans MT"/>
              </a:rPr>
              <a:t>t</a:t>
            </a:r>
            <a:r>
              <a:rPr sz="2800" i="1" spc="-20" dirty="0">
                <a:solidFill>
                  <a:srgbClr val="6D0043"/>
                </a:solidFill>
                <a:latin typeface="Gill Sans MT"/>
                <a:cs typeface="Gill Sans MT"/>
              </a:rPr>
              <a:t>a</a:t>
            </a:r>
            <a:r>
              <a:rPr sz="2800" i="1" spc="-10" dirty="0">
                <a:solidFill>
                  <a:srgbClr val="6D0043"/>
                </a:solidFill>
                <a:latin typeface="Gill Sans MT"/>
                <a:cs typeface="Gill Sans MT"/>
              </a:rPr>
              <a:t>b</a:t>
            </a:r>
            <a:r>
              <a:rPr sz="2800" i="1" spc="-15" dirty="0">
                <a:solidFill>
                  <a:srgbClr val="6D0043"/>
                </a:solidFill>
                <a:latin typeface="Gill Sans MT"/>
                <a:cs typeface="Gill Sans MT"/>
              </a:rPr>
              <a:t>a</a:t>
            </a:r>
            <a:r>
              <a:rPr sz="2800" i="1" spc="-5" dirty="0">
                <a:solidFill>
                  <a:srgbClr val="6D0043"/>
                </a:solidFill>
                <a:latin typeface="Gill Sans MT"/>
                <a:cs typeface="Gill Sans MT"/>
              </a:rPr>
              <a:t>s</a:t>
            </a:r>
            <a:r>
              <a:rPr sz="2800" i="1" spc="75" dirty="0">
                <a:solidFill>
                  <a:srgbClr val="6D0043"/>
                </a:solidFill>
                <a:latin typeface="Gill Sans MT"/>
                <a:cs typeface="Gill Sans MT"/>
              </a:rPr>
              <a:t>e</a:t>
            </a:r>
            <a:r>
              <a:rPr sz="2800" i="1" spc="-5" dirty="0">
                <a:solidFill>
                  <a:srgbClr val="6D0043"/>
                </a:solidFill>
                <a:latin typeface="Gill Sans MT"/>
                <a:cs typeface="Gill Sans MT"/>
              </a:rPr>
              <a:t>,</a:t>
            </a:r>
            <a:r>
              <a:rPr sz="2800" i="1" spc="265" dirty="0">
                <a:solidFill>
                  <a:srgbClr val="6D0043"/>
                </a:solidFill>
                <a:latin typeface="Gill Sans MT"/>
                <a:cs typeface="Gill Sans MT"/>
              </a:rPr>
              <a:t> </a:t>
            </a:r>
            <a:r>
              <a:rPr sz="2800" i="1" spc="-10" dirty="0">
                <a:solidFill>
                  <a:srgbClr val="6D0043"/>
                </a:solidFill>
                <a:latin typeface="Gill Sans MT"/>
                <a:cs typeface="Gill Sans MT"/>
              </a:rPr>
              <a:t>P</a:t>
            </a:r>
            <a:r>
              <a:rPr sz="2800" i="1" spc="-20" dirty="0">
                <a:solidFill>
                  <a:srgbClr val="6D0043"/>
                </a:solidFill>
                <a:latin typeface="Gill Sans MT"/>
                <a:cs typeface="Gill Sans MT"/>
              </a:rPr>
              <a:t>h</a:t>
            </a:r>
            <a:r>
              <a:rPr sz="2800" i="1" spc="-10" dirty="0">
                <a:solidFill>
                  <a:srgbClr val="6D0043"/>
                </a:solidFill>
                <a:latin typeface="Gill Sans MT"/>
                <a:cs typeface="Gill Sans MT"/>
              </a:rPr>
              <a:t>o</a:t>
            </a:r>
            <a:r>
              <a:rPr sz="2800" i="1" spc="-20" dirty="0">
                <a:solidFill>
                  <a:srgbClr val="6D0043"/>
                </a:solidFill>
                <a:latin typeface="Gill Sans MT"/>
                <a:cs typeface="Gill Sans MT"/>
              </a:rPr>
              <a:t>t</a:t>
            </a:r>
            <a:r>
              <a:rPr sz="2800" i="1" spc="-40" dirty="0">
                <a:solidFill>
                  <a:srgbClr val="6D0043"/>
                </a:solidFill>
                <a:latin typeface="Gill Sans MT"/>
                <a:cs typeface="Gill Sans MT"/>
              </a:rPr>
              <a:t>o</a:t>
            </a:r>
            <a:r>
              <a:rPr sz="2800" i="1" spc="-5" dirty="0">
                <a:solidFill>
                  <a:srgbClr val="6D0043"/>
                </a:solidFill>
                <a:latin typeface="Gill Sans MT"/>
                <a:cs typeface="Gill Sans MT"/>
              </a:rPr>
              <a:t>g</a:t>
            </a:r>
            <a:r>
              <a:rPr sz="2800" i="1" spc="-75" dirty="0">
                <a:solidFill>
                  <a:srgbClr val="6D0043"/>
                </a:solidFill>
                <a:latin typeface="Gill Sans MT"/>
                <a:cs typeface="Gill Sans MT"/>
              </a:rPr>
              <a:t>r</a:t>
            </a:r>
            <a:r>
              <a:rPr sz="2800" i="1" spc="-10" dirty="0">
                <a:solidFill>
                  <a:srgbClr val="6D0043"/>
                </a:solidFill>
                <a:latin typeface="Gill Sans MT"/>
                <a:cs typeface="Gill Sans MT"/>
              </a:rPr>
              <a:t>ap</a:t>
            </a:r>
            <a:r>
              <a:rPr sz="2800" i="1" spc="-20" dirty="0">
                <a:solidFill>
                  <a:srgbClr val="6D0043"/>
                </a:solidFill>
                <a:latin typeface="Gill Sans MT"/>
                <a:cs typeface="Gill Sans MT"/>
              </a:rPr>
              <a:t>h</a:t>
            </a:r>
            <a:r>
              <a:rPr sz="2800" i="1" spc="-5" dirty="0">
                <a:solidFill>
                  <a:srgbClr val="6D0043"/>
                </a:solidFill>
                <a:latin typeface="Gill Sans MT"/>
                <a:cs typeface="Gill Sans MT"/>
              </a:rPr>
              <a:t>,</a:t>
            </a:r>
            <a:r>
              <a:rPr sz="2800" i="1" dirty="0">
                <a:solidFill>
                  <a:srgbClr val="6D0043"/>
                </a:solidFill>
                <a:latin typeface="Gill Sans MT"/>
                <a:cs typeface="Gill Sans MT"/>
              </a:rPr>
              <a:t>	</a:t>
            </a:r>
            <a:r>
              <a:rPr sz="2800" i="1" spc="-10" dirty="0">
                <a:solidFill>
                  <a:srgbClr val="6D0043"/>
                </a:solidFill>
                <a:latin typeface="Gill Sans MT"/>
                <a:cs typeface="Gill Sans MT"/>
              </a:rPr>
              <a:t>P</a:t>
            </a:r>
            <a:r>
              <a:rPr sz="2800" i="1" spc="-20" dirty="0">
                <a:solidFill>
                  <a:srgbClr val="6D0043"/>
                </a:solidFill>
                <a:latin typeface="Gill Sans MT"/>
                <a:cs typeface="Gill Sans MT"/>
              </a:rPr>
              <a:t>h</a:t>
            </a:r>
            <a:r>
              <a:rPr sz="2800" i="1" spc="-10" dirty="0">
                <a:solidFill>
                  <a:srgbClr val="6D0043"/>
                </a:solidFill>
                <a:latin typeface="Gill Sans MT"/>
                <a:cs typeface="Gill Sans MT"/>
              </a:rPr>
              <a:t>o</a:t>
            </a:r>
            <a:r>
              <a:rPr sz="2800" i="1" spc="-20" dirty="0">
                <a:solidFill>
                  <a:srgbClr val="6D0043"/>
                </a:solidFill>
                <a:latin typeface="Gill Sans MT"/>
                <a:cs typeface="Gill Sans MT"/>
              </a:rPr>
              <a:t>t</a:t>
            </a:r>
            <a:r>
              <a:rPr sz="2800" i="1" spc="-10" dirty="0">
                <a:solidFill>
                  <a:srgbClr val="6D0043"/>
                </a:solidFill>
                <a:latin typeface="Gill Sans MT"/>
                <a:cs typeface="Gill Sans MT"/>
              </a:rPr>
              <a:t>o</a:t>
            </a:r>
            <a:r>
              <a:rPr sz="2800" i="1" spc="-290" dirty="0">
                <a:solidFill>
                  <a:srgbClr val="6D0043"/>
                </a:solidFill>
                <a:latin typeface="Gill Sans MT"/>
                <a:cs typeface="Gill Sans MT"/>
              </a:rPr>
              <a:t>T</a:t>
            </a:r>
            <a:r>
              <a:rPr sz="2800" i="1" spc="-35" dirty="0">
                <a:solidFill>
                  <a:srgbClr val="6D0043"/>
                </a:solidFill>
                <a:latin typeface="Gill Sans MT"/>
                <a:cs typeface="Gill Sans MT"/>
              </a:rPr>
              <a:t>r</a:t>
            </a:r>
            <a:r>
              <a:rPr sz="2800" i="1" spc="-5" dirty="0">
                <a:solidFill>
                  <a:srgbClr val="6D0043"/>
                </a:solidFill>
                <a:latin typeface="Gill Sans MT"/>
                <a:cs typeface="Gill Sans MT"/>
              </a:rPr>
              <a:t>e</a:t>
            </a:r>
            <a:r>
              <a:rPr sz="2800" i="1" spc="75" dirty="0">
                <a:solidFill>
                  <a:srgbClr val="6D0043"/>
                </a:solidFill>
                <a:latin typeface="Gill Sans MT"/>
                <a:cs typeface="Gill Sans MT"/>
              </a:rPr>
              <a:t>e</a:t>
            </a:r>
            <a:r>
              <a:rPr sz="2800" i="1" spc="-5" dirty="0">
                <a:solidFill>
                  <a:srgbClr val="6D0043"/>
                </a:solidFill>
                <a:latin typeface="Gill Sans MT"/>
                <a:cs typeface="Gill Sans MT"/>
              </a:rPr>
              <a:t>,</a:t>
            </a:r>
            <a:r>
              <a:rPr sz="2800" i="1" dirty="0">
                <a:solidFill>
                  <a:srgbClr val="6D0043"/>
                </a:solidFill>
                <a:latin typeface="Gill Sans MT"/>
                <a:cs typeface="Gill Sans MT"/>
              </a:rPr>
              <a:t>	</a:t>
            </a:r>
            <a:r>
              <a:rPr sz="2800" i="1" spc="-70" dirty="0">
                <a:solidFill>
                  <a:srgbClr val="6D0043"/>
                </a:solidFill>
                <a:latin typeface="Gill Sans MT"/>
                <a:cs typeface="Gill Sans MT"/>
              </a:rPr>
              <a:t>P</a:t>
            </a:r>
            <a:r>
              <a:rPr sz="2800" i="1" spc="-10" dirty="0">
                <a:solidFill>
                  <a:srgbClr val="6D0043"/>
                </a:solidFill>
                <a:latin typeface="Gill Sans MT"/>
                <a:cs typeface="Gill Sans MT"/>
              </a:rPr>
              <a:t>o</a:t>
            </a:r>
            <a:r>
              <a:rPr sz="2800" i="1" spc="-20" dirty="0">
                <a:solidFill>
                  <a:srgbClr val="6D0043"/>
                </a:solidFill>
                <a:latin typeface="Gill Sans MT"/>
                <a:cs typeface="Gill Sans MT"/>
              </a:rPr>
              <a:t>s</a:t>
            </a:r>
            <a:r>
              <a:rPr sz="2800" i="1" spc="-5" dirty="0">
                <a:solidFill>
                  <a:srgbClr val="6D0043"/>
                </a:solidFill>
                <a:latin typeface="Gill Sans MT"/>
                <a:cs typeface="Gill Sans MT"/>
              </a:rPr>
              <a:t>itio</a:t>
            </a:r>
            <a:r>
              <a:rPr sz="2800" i="1" spc="-20" dirty="0">
                <a:solidFill>
                  <a:srgbClr val="6D0043"/>
                </a:solidFill>
                <a:latin typeface="Gill Sans MT"/>
                <a:cs typeface="Gill Sans MT"/>
              </a:rPr>
              <a:t>n</a:t>
            </a:r>
            <a:r>
              <a:rPr sz="2800" i="1" spc="-5" dirty="0">
                <a:solidFill>
                  <a:srgbClr val="6D0043"/>
                </a:solidFill>
                <a:latin typeface="Gill Sans MT"/>
                <a:cs typeface="Gill Sans MT"/>
              </a:rPr>
              <a:t>,</a:t>
            </a:r>
            <a:r>
              <a:rPr sz="2800" i="1" dirty="0">
                <a:solidFill>
                  <a:srgbClr val="6D0043"/>
                </a:solidFill>
                <a:latin typeface="Gill Sans MT"/>
                <a:cs typeface="Gill Sans MT"/>
              </a:rPr>
              <a:t>	</a:t>
            </a:r>
            <a:r>
              <a:rPr sz="2800" i="1" spc="-70" dirty="0">
                <a:solidFill>
                  <a:srgbClr val="6D0043"/>
                </a:solidFill>
                <a:latin typeface="Gill Sans MT"/>
                <a:cs typeface="Gill Sans MT"/>
              </a:rPr>
              <a:t>P</a:t>
            </a:r>
            <a:r>
              <a:rPr sz="2800" i="1" spc="-10" dirty="0">
                <a:solidFill>
                  <a:srgbClr val="6D0043"/>
                </a:solidFill>
                <a:latin typeface="Gill Sans MT"/>
                <a:cs typeface="Gill Sans MT"/>
              </a:rPr>
              <a:t>o</a:t>
            </a:r>
            <a:r>
              <a:rPr sz="2800" i="1" spc="95" dirty="0">
                <a:solidFill>
                  <a:srgbClr val="6D0043"/>
                </a:solidFill>
                <a:latin typeface="Gill Sans MT"/>
                <a:cs typeface="Gill Sans MT"/>
              </a:rPr>
              <a:t>r</a:t>
            </a:r>
            <a:r>
              <a:rPr sz="2800" i="1" spc="-5" dirty="0">
                <a:solidFill>
                  <a:srgbClr val="6D0043"/>
                </a:solidFill>
                <a:latin typeface="Gill Sans MT"/>
                <a:cs typeface="Gill Sans MT"/>
              </a:rPr>
              <a:t>t</a:t>
            </a:r>
            <a:r>
              <a:rPr sz="2800" i="1" spc="-75" dirty="0">
                <a:solidFill>
                  <a:srgbClr val="6D0043"/>
                </a:solidFill>
                <a:latin typeface="Gill Sans MT"/>
                <a:cs typeface="Gill Sans MT"/>
              </a:rPr>
              <a:t>r</a:t>
            </a:r>
            <a:r>
              <a:rPr sz="2800" i="1" spc="-10" dirty="0">
                <a:solidFill>
                  <a:srgbClr val="6D0043"/>
                </a:solidFill>
                <a:latin typeface="Gill Sans MT"/>
                <a:cs typeface="Gill Sans MT"/>
              </a:rPr>
              <a:t>ai</a:t>
            </a:r>
            <a:r>
              <a:rPr sz="2800" i="1" spc="-15" dirty="0">
                <a:solidFill>
                  <a:srgbClr val="6D0043"/>
                </a:solidFill>
                <a:latin typeface="Gill Sans MT"/>
                <a:cs typeface="Gill Sans MT"/>
              </a:rPr>
              <a:t>t</a:t>
            </a:r>
            <a:r>
              <a:rPr sz="2800" i="1" spc="-5" dirty="0">
                <a:solidFill>
                  <a:srgbClr val="6D0043"/>
                </a:solidFill>
                <a:latin typeface="Gill Sans MT"/>
                <a:cs typeface="Gill Sans MT"/>
              </a:rPr>
              <a:t>,  </a:t>
            </a:r>
            <a:r>
              <a:rPr sz="2800" i="1" spc="-10" dirty="0">
                <a:solidFill>
                  <a:srgbClr val="6D0043"/>
                </a:solidFill>
                <a:latin typeface="Gill Sans MT"/>
                <a:cs typeface="Gill Sans MT"/>
              </a:rPr>
              <a:t>Presenter</a:t>
            </a:r>
            <a:r>
              <a:rPr sz="3600" i="1" spc="-10" dirty="0">
                <a:solidFill>
                  <a:srgbClr val="6D0043"/>
                </a:solidFill>
                <a:latin typeface="Gill Sans MT"/>
                <a:cs typeface="Gill Sans MT"/>
              </a:rPr>
              <a:t>,	</a:t>
            </a:r>
            <a:r>
              <a:rPr sz="2800" i="1" spc="5" dirty="0">
                <a:solidFill>
                  <a:srgbClr val="6D0043"/>
                </a:solidFill>
                <a:latin typeface="Gill Sans MT"/>
                <a:cs typeface="Gill Sans MT"/>
              </a:rPr>
              <a:t>Print,	</a:t>
            </a:r>
            <a:r>
              <a:rPr sz="2800" i="1" spc="-15" dirty="0">
                <a:solidFill>
                  <a:srgbClr val="6D0043"/>
                </a:solidFill>
                <a:latin typeface="Gill Sans MT"/>
                <a:cs typeface="Gill Sans MT"/>
              </a:rPr>
              <a:t>Record,	</a:t>
            </a:r>
            <a:r>
              <a:rPr sz="2800" i="1" spc="-20" dirty="0">
                <a:solidFill>
                  <a:srgbClr val="6D0043"/>
                </a:solidFill>
                <a:latin typeface="Gill Sans MT"/>
                <a:cs typeface="Gill Sans MT"/>
              </a:rPr>
              <a:t>ScrollBar,	</a:t>
            </a:r>
            <a:r>
              <a:rPr sz="2800" i="1" spc="-15" dirty="0">
                <a:solidFill>
                  <a:srgbClr val="6D0043"/>
                </a:solidFill>
                <a:latin typeface="Gill Sans MT"/>
                <a:cs typeface="Gill Sans MT"/>
              </a:rPr>
              <a:t>Souvenir,	</a:t>
            </a:r>
            <a:r>
              <a:rPr sz="2800" i="1" spc="-30" dirty="0">
                <a:solidFill>
                  <a:srgbClr val="6D0043"/>
                </a:solidFill>
                <a:latin typeface="Gill Sans MT"/>
                <a:cs typeface="Gill Sans MT"/>
              </a:rPr>
              <a:t>User, </a:t>
            </a:r>
            <a:r>
              <a:rPr sz="2800" i="1" spc="-25" dirty="0">
                <a:solidFill>
                  <a:srgbClr val="6D0043"/>
                </a:solidFill>
                <a:latin typeface="Gill Sans MT"/>
                <a:cs typeface="Gill Sans MT"/>
              </a:rPr>
              <a:t> </a:t>
            </a:r>
            <a:r>
              <a:rPr sz="2800" i="1" spc="-5" dirty="0">
                <a:solidFill>
                  <a:srgbClr val="6D0043"/>
                </a:solidFill>
                <a:latin typeface="Gill Sans MT"/>
                <a:cs typeface="Gill Sans MT"/>
              </a:rPr>
              <a:t>Visualization</a:t>
            </a:r>
            <a:endParaRPr sz="2800">
              <a:latin typeface="Gill Sans MT"/>
              <a:cs typeface="Gill Sans MT"/>
            </a:endParaRPr>
          </a:p>
        </p:txBody>
      </p:sp>
      <p:grpSp>
        <p:nvGrpSpPr>
          <p:cNvPr id="3" name="object 3"/>
          <p:cNvGrpSpPr/>
          <p:nvPr/>
        </p:nvGrpSpPr>
        <p:grpSpPr>
          <a:xfrm>
            <a:off x="1523811" y="1"/>
            <a:ext cx="9145905" cy="459105"/>
            <a:chOff x="-190" y="0"/>
            <a:chExt cx="9145905" cy="459105"/>
          </a:xfrm>
        </p:grpSpPr>
        <p:sp>
          <p:nvSpPr>
            <p:cNvPr id="4" name="object 4"/>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5" name="object 5"/>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6" y="88265"/>
              <a:ext cx="6446774" cy="370586"/>
            </a:xfrm>
            <a:prstGeom prst="rect">
              <a:avLst/>
            </a:prstGeom>
          </p:spPr>
        </p:pic>
      </p:grpSp>
      <p:sp>
        <p:nvSpPr>
          <p:cNvPr id="7" name="object 7"/>
          <p:cNvSpPr txBox="1"/>
          <p:nvPr/>
        </p:nvSpPr>
        <p:spPr>
          <a:xfrm>
            <a:off x="1634440" y="143002"/>
            <a:ext cx="796925" cy="197490"/>
          </a:xfrm>
          <a:prstGeom prst="rect">
            <a:avLst/>
          </a:prstGeom>
        </p:spPr>
        <p:txBody>
          <a:bodyPr vert="horz" wrap="square" lIns="0" tIns="12700" rIns="0" bIns="0" rtlCol="0">
            <a:spAutoFit/>
          </a:bodyPr>
          <a:lstStyle/>
          <a:p>
            <a:pPr marL="12700">
              <a:spcBef>
                <a:spcPts val="100"/>
              </a:spcBef>
            </a:pPr>
            <a:r>
              <a:rPr sz="1200" dirty="0">
                <a:solidFill>
                  <a:srgbClr val="FFFFFF"/>
                </a:solidFill>
                <a:latin typeface="Gill Sans MT"/>
                <a:cs typeface="Gill Sans MT"/>
              </a:rPr>
              <a:t>Int</a:t>
            </a:r>
            <a:r>
              <a:rPr sz="1200" spc="-25" dirty="0">
                <a:solidFill>
                  <a:srgbClr val="FFFFFF"/>
                </a:solidFill>
                <a:latin typeface="Gill Sans MT"/>
                <a:cs typeface="Gill Sans MT"/>
              </a:rPr>
              <a:t>r</a:t>
            </a:r>
            <a:r>
              <a:rPr sz="1200" dirty="0">
                <a:solidFill>
                  <a:srgbClr val="FFFFFF"/>
                </a:solidFill>
                <a:latin typeface="Gill Sans MT"/>
                <a:cs typeface="Gill Sans MT"/>
              </a:rPr>
              <a:t>oduc</a:t>
            </a:r>
            <a:r>
              <a:rPr sz="1200" spc="-5" dirty="0">
                <a:solidFill>
                  <a:srgbClr val="FFFFFF"/>
                </a:solidFill>
                <a:latin typeface="Gill Sans MT"/>
                <a:cs typeface="Gill Sans MT"/>
              </a:rPr>
              <a:t>tion</a:t>
            </a:r>
            <a:endParaRPr sz="1200">
              <a:latin typeface="Gill Sans MT"/>
              <a:cs typeface="Gill Sans MT"/>
            </a:endParaRPr>
          </a:p>
        </p:txBody>
      </p:sp>
      <p:sp>
        <p:nvSpPr>
          <p:cNvPr id="8" name="object 8"/>
          <p:cNvSpPr txBox="1"/>
          <p:nvPr/>
        </p:nvSpPr>
        <p:spPr>
          <a:xfrm>
            <a:off x="2652471" y="145160"/>
            <a:ext cx="1041400" cy="228268"/>
          </a:xfrm>
          <a:prstGeom prst="rect">
            <a:avLst/>
          </a:prstGeom>
        </p:spPr>
        <p:txBody>
          <a:bodyPr vert="horz" wrap="square" lIns="0" tIns="12700" rIns="0" bIns="0" rtlCol="0">
            <a:spAutoFit/>
          </a:bodyPr>
          <a:lstStyle/>
          <a:p>
            <a:pPr marL="12700">
              <a:spcBef>
                <a:spcPts val="100"/>
              </a:spcBef>
            </a:pPr>
            <a:r>
              <a:rPr sz="1400" dirty="0">
                <a:solidFill>
                  <a:srgbClr val="17375E"/>
                </a:solidFill>
                <a:latin typeface="Gill Sans MT"/>
                <a:cs typeface="Gill Sans MT"/>
              </a:rPr>
              <a:t>Brai</a:t>
            </a:r>
            <a:r>
              <a:rPr sz="1400" spc="5" dirty="0">
                <a:solidFill>
                  <a:srgbClr val="17375E"/>
                </a:solidFill>
                <a:latin typeface="Gill Sans MT"/>
                <a:cs typeface="Gill Sans MT"/>
              </a:rPr>
              <a:t>n</a:t>
            </a:r>
            <a:r>
              <a:rPr sz="1400" dirty="0">
                <a:solidFill>
                  <a:srgbClr val="17375E"/>
                </a:solidFill>
                <a:latin typeface="Gill Sans MT"/>
                <a:cs typeface="Gill Sans MT"/>
              </a:rPr>
              <a:t>stor</a:t>
            </a:r>
            <a:r>
              <a:rPr sz="1400" spc="-10" dirty="0">
                <a:solidFill>
                  <a:srgbClr val="17375E"/>
                </a:solidFill>
                <a:latin typeface="Gill Sans MT"/>
                <a:cs typeface="Gill Sans MT"/>
              </a:rPr>
              <a:t>m</a:t>
            </a:r>
            <a:r>
              <a:rPr sz="1400" dirty="0">
                <a:solidFill>
                  <a:srgbClr val="17375E"/>
                </a:solidFill>
                <a:latin typeface="Gill Sans MT"/>
                <a:cs typeface="Gill Sans MT"/>
              </a:rPr>
              <a:t>ing</a:t>
            </a:r>
            <a:endParaRPr sz="1400">
              <a:latin typeface="Gill Sans MT"/>
              <a:cs typeface="Gill Sans MT"/>
            </a:endParaRPr>
          </a:p>
        </p:txBody>
      </p:sp>
      <p:sp>
        <p:nvSpPr>
          <p:cNvPr id="9" name="object 9"/>
          <p:cNvSpPr txBox="1"/>
          <p:nvPr/>
        </p:nvSpPr>
        <p:spPr>
          <a:xfrm>
            <a:off x="3922268" y="143002"/>
            <a:ext cx="3929379" cy="197490"/>
          </a:xfrm>
          <a:prstGeom prst="rect">
            <a:avLst/>
          </a:prstGeom>
        </p:spPr>
        <p:txBody>
          <a:bodyPr vert="horz" wrap="square" lIns="0" tIns="12700" rIns="0" bIns="0" rtlCol="0">
            <a:spAutoFit/>
          </a:bodyPr>
          <a:lstStyle/>
          <a:p>
            <a:pPr marL="12700">
              <a:spcBef>
                <a:spcPts val="100"/>
              </a:spcBef>
              <a:tabLst>
                <a:tab pos="1785620" algn="l"/>
                <a:tab pos="2544445" algn="l"/>
              </a:tabLst>
            </a:pPr>
            <a:r>
              <a:rPr sz="1200" dirty="0">
                <a:solidFill>
                  <a:srgbClr val="FFFFFF"/>
                </a:solidFill>
                <a:latin typeface="Gill Sans MT"/>
                <a:cs typeface="Gill Sans MT"/>
              </a:rPr>
              <a:t>Cut </a:t>
            </a:r>
            <a:r>
              <a:rPr sz="1200" spc="-5" dirty="0">
                <a:solidFill>
                  <a:srgbClr val="FFFFFF"/>
                </a:solidFill>
                <a:latin typeface="Gill Sans MT"/>
                <a:cs typeface="Gill Sans MT"/>
              </a:rPr>
              <a:t>down</a:t>
            </a:r>
            <a:r>
              <a:rPr sz="1200" spc="15" dirty="0">
                <a:solidFill>
                  <a:srgbClr val="FFFFFF"/>
                </a:solidFill>
                <a:latin typeface="Gill Sans MT"/>
                <a:cs typeface="Gill Sans MT"/>
              </a:rPr>
              <a:t> </a:t>
            </a:r>
            <a:r>
              <a:rPr sz="1200" dirty="0">
                <a:solidFill>
                  <a:srgbClr val="FFFFFF"/>
                </a:solidFill>
                <a:latin typeface="Gill Sans MT"/>
                <a:cs typeface="Gill Sans MT"/>
              </a:rPr>
              <a:t>to</a:t>
            </a:r>
            <a:r>
              <a:rPr sz="1200" spc="-5" dirty="0">
                <a:solidFill>
                  <a:srgbClr val="FFFFFF"/>
                </a:solidFill>
                <a:latin typeface="Gill Sans MT"/>
                <a:cs typeface="Gill Sans MT"/>
              </a:rPr>
              <a:t> </a:t>
            </a:r>
            <a:r>
              <a:rPr sz="1200" spc="-10" dirty="0">
                <a:solidFill>
                  <a:srgbClr val="FFFFFF"/>
                </a:solidFill>
                <a:latin typeface="Gill Sans MT"/>
                <a:cs typeface="Gill Sans MT"/>
              </a:rPr>
              <a:t>few</a:t>
            </a:r>
            <a:r>
              <a:rPr sz="1200" spc="5" dirty="0">
                <a:solidFill>
                  <a:srgbClr val="FFFFFF"/>
                </a:solidFill>
                <a:latin typeface="Gill Sans MT"/>
                <a:cs typeface="Gill Sans MT"/>
              </a:rPr>
              <a:t> </a:t>
            </a:r>
            <a:r>
              <a:rPr sz="1200" spc="-5" dirty="0">
                <a:solidFill>
                  <a:srgbClr val="FFFFFF"/>
                </a:solidFill>
                <a:latin typeface="Gill Sans MT"/>
                <a:cs typeface="Gill Sans MT"/>
              </a:rPr>
              <a:t>classes	Filtering	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0"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10" name="object 10"/>
          <p:cNvGrpSpPr/>
          <p:nvPr/>
        </p:nvGrpSpPr>
        <p:grpSpPr>
          <a:xfrm>
            <a:off x="1520953" y="0"/>
            <a:ext cx="9150350" cy="82550"/>
            <a:chOff x="-3047" y="0"/>
            <a:chExt cx="9150350" cy="82550"/>
          </a:xfrm>
        </p:grpSpPr>
        <p:sp>
          <p:nvSpPr>
            <p:cNvPr id="11" name="object 11"/>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3303270" y="0"/>
                  </a:lnTo>
                  <a:lnTo>
                    <a:pt x="3303270" y="76200"/>
                  </a:lnTo>
                  <a:lnTo>
                    <a:pt x="9144000" y="76200"/>
                  </a:lnTo>
                  <a:lnTo>
                    <a:pt x="9144000" y="0"/>
                  </a:lnTo>
                  <a:close/>
                </a:path>
              </a:pathLst>
            </a:custGeom>
            <a:solidFill>
              <a:srgbClr val="FFFFFF"/>
            </a:solidFill>
          </p:spPr>
          <p:txBody>
            <a:bodyPr wrap="square" lIns="0" tIns="0" rIns="0" bIns="0" rtlCol="0"/>
            <a:lstStyle/>
            <a:p>
              <a:endParaRPr/>
            </a:p>
          </p:txBody>
        </p:sp>
        <p:sp>
          <p:nvSpPr>
            <p:cNvPr id="12" name="object 12"/>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762" y="762"/>
              <a:ext cx="3302508" cy="76200"/>
            </a:xfrm>
            <a:prstGeom prst="rect">
              <a:avLst/>
            </a:prstGeom>
          </p:spPr>
        </p:pic>
        <p:sp>
          <p:nvSpPr>
            <p:cNvPr id="14" name="object 14"/>
            <p:cNvSpPr/>
            <p:nvPr/>
          </p:nvSpPr>
          <p:spPr>
            <a:xfrm>
              <a:off x="762" y="762"/>
              <a:ext cx="3302635" cy="76200"/>
            </a:xfrm>
            <a:custGeom>
              <a:avLst/>
              <a:gdLst/>
              <a:ahLst/>
              <a:cxnLst/>
              <a:rect l="l" t="t" r="r" b="b"/>
              <a:pathLst>
                <a:path w="3302635" h="76200">
                  <a:moveTo>
                    <a:pt x="0" y="76200"/>
                  </a:moveTo>
                  <a:lnTo>
                    <a:pt x="3302508" y="76200"/>
                  </a:lnTo>
                  <a:lnTo>
                    <a:pt x="3302508" y="0"/>
                  </a:lnTo>
                  <a:lnTo>
                    <a:pt x="0" y="0"/>
                  </a:lnTo>
                  <a:lnTo>
                    <a:pt x="0" y="76200"/>
                  </a:lnTo>
                  <a:close/>
                </a:path>
              </a:pathLst>
            </a:custGeom>
            <a:ln w="3175">
              <a:solidFill>
                <a:srgbClr val="525877"/>
              </a:solidFill>
            </a:ln>
          </p:spPr>
          <p:txBody>
            <a:bodyPr wrap="square" lIns="0" tIns="0" rIns="0" bIns="0" rtlCol="0"/>
            <a:lstStyle/>
            <a:p>
              <a:endParaRPr/>
            </a:p>
          </p:txBody>
        </p:sp>
      </p:grpSp>
      <p:sp>
        <p:nvSpPr>
          <p:cNvPr id="15" name="object 15"/>
          <p:cNvSpPr txBox="1"/>
          <p:nvPr/>
        </p:nvSpPr>
        <p:spPr>
          <a:xfrm>
            <a:off x="10217277" y="90374"/>
            <a:ext cx="37211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8/22</a:t>
            </a:r>
            <a:endParaRPr sz="1400">
              <a:latin typeface="Gill Sans MT"/>
              <a:cs typeface="Gill Sans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F66D-110C-45F1-ABFD-B0D500C2FD23}"/>
              </a:ext>
            </a:extLst>
          </p:cNvPr>
          <p:cNvSpPr>
            <a:spLocks noGrp="1"/>
          </p:cNvSpPr>
          <p:nvPr>
            <p:ph type="title"/>
          </p:nvPr>
        </p:nvSpPr>
        <p:spPr>
          <a:xfrm>
            <a:off x="1600399" y="678036"/>
            <a:ext cx="10260107" cy="772509"/>
          </a:xfrm>
        </p:spPr>
        <p:txBody>
          <a:bodyPr>
            <a:normAutofit fontScale="90000"/>
          </a:bodyPr>
          <a:lstStyle/>
          <a:p>
            <a:r>
              <a:rPr lang="en-US" sz="3600" dirty="0"/>
              <a:t>Relation of software architecture to other development tasks</a:t>
            </a:r>
            <a:endParaRPr lang="en-PK" dirty="0"/>
          </a:p>
        </p:txBody>
      </p:sp>
      <p:pic>
        <p:nvPicPr>
          <p:cNvPr id="7" name="Picture 6">
            <a:extLst>
              <a:ext uri="{FF2B5EF4-FFF2-40B4-BE49-F238E27FC236}">
                <a16:creationId xmlns:a16="http://schemas.microsoft.com/office/drawing/2014/main" id="{54B15616-4388-41A4-9894-12DFE2B8BB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3" r="1238"/>
          <a:stretch/>
        </p:blipFill>
        <p:spPr bwMode="auto">
          <a:xfrm>
            <a:off x="1894508" y="1609423"/>
            <a:ext cx="9131300" cy="425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a:extLst>
              <a:ext uri="{FF2B5EF4-FFF2-40B4-BE49-F238E27FC236}">
                <a16:creationId xmlns:a16="http://schemas.microsoft.com/office/drawing/2014/main" id="{E9BD8DA8-7FCF-487B-9E34-28278A66EF74}"/>
              </a:ext>
            </a:extLst>
          </p:cNvPr>
          <p:cNvSpPr txBox="1">
            <a:spLocks noChangeArrowheads="1"/>
          </p:cNvSpPr>
          <p:nvPr/>
        </p:nvSpPr>
        <p:spPr bwMode="auto">
          <a:xfrm>
            <a:off x="3178037" y="6027564"/>
            <a:ext cx="5080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b="1" i="1" dirty="0">
                <a:latin typeface="Arial" charset="0"/>
              </a:rPr>
              <a:t>Applied Software Architecture by C. </a:t>
            </a:r>
            <a:r>
              <a:rPr lang="en-US" sz="1400" b="1" i="1" dirty="0" err="1">
                <a:latin typeface="Arial" charset="0"/>
              </a:rPr>
              <a:t>Hofmeister</a:t>
            </a:r>
            <a:r>
              <a:rPr lang="en-US" sz="1400" b="1" i="1" dirty="0">
                <a:latin typeface="Arial" charset="0"/>
              </a:rPr>
              <a:t> et al. 2000</a:t>
            </a:r>
          </a:p>
        </p:txBody>
      </p:sp>
    </p:spTree>
    <p:extLst>
      <p:ext uri="{BB962C8B-B14F-4D97-AF65-F5344CB8AC3E}">
        <p14:creationId xmlns:p14="http://schemas.microsoft.com/office/powerpoint/2010/main" val="1226750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6" y="643839"/>
            <a:ext cx="7551420" cy="452120"/>
          </a:xfrm>
          <a:prstGeom prst="rect">
            <a:avLst/>
          </a:prstGeom>
        </p:spPr>
        <p:txBody>
          <a:bodyPr vert="horz" wrap="square" lIns="0" tIns="12065" rIns="0" bIns="0" rtlCol="0">
            <a:spAutoFit/>
          </a:bodyPr>
          <a:lstStyle/>
          <a:p>
            <a:pPr marL="12700">
              <a:spcBef>
                <a:spcPts val="95"/>
              </a:spcBef>
            </a:pPr>
            <a:r>
              <a:rPr sz="2800" spc="-5" dirty="0">
                <a:solidFill>
                  <a:srgbClr val="464652"/>
                </a:solidFill>
                <a:latin typeface="Bookman Old Style"/>
                <a:cs typeface="Bookman Old Style"/>
              </a:rPr>
              <a:t>Filters</a:t>
            </a:r>
            <a:r>
              <a:rPr sz="2800" spc="-15" dirty="0">
                <a:solidFill>
                  <a:srgbClr val="464652"/>
                </a:solidFill>
                <a:latin typeface="Bookman Old Style"/>
                <a:cs typeface="Bookman Old Style"/>
              </a:rPr>
              <a:t> </a:t>
            </a:r>
            <a:r>
              <a:rPr sz="2800" spc="-5" dirty="0">
                <a:solidFill>
                  <a:srgbClr val="464652"/>
                </a:solidFill>
                <a:latin typeface="Bookman Old Style"/>
                <a:cs typeface="Bookman Old Style"/>
              </a:rPr>
              <a:t>for Paring</a:t>
            </a:r>
            <a:r>
              <a:rPr sz="2800" spc="20" dirty="0">
                <a:solidFill>
                  <a:srgbClr val="464652"/>
                </a:solidFill>
                <a:latin typeface="Bookman Old Style"/>
                <a:cs typeface="Bookman Old Style"/>
              </a:rPr>
              <a:t> </a:t>
            </a:r>
            <a:r>
              <a:rPr sz="2800" spc="-5" dirty="0">
                <a:solidFill>
                  <a:srgbClr val="464652"/>
                </a:solidFill>
                <a:latin typeface="Bookman Old Style"/>
                <a:cs typeface="Bookman Old Style"/>
              </a:rPr>
              <a:t>Domain Class </a:t>
            </a:r>
            <a:r>
              <a:rPr sz="2800" spc="-10" dirty="0">
                <a:solidFill>
                  <a:srgbClr val="464652"/>
                </a:solidFill>
                <a:latin typeface="Bookman Old Style"/>
                <a:cs typeface="Bookman Old Style"/>
              </a:rPr>
              <a:t>Candidates</a:t>
            </a:r>
            <a:endParaRPr sz="2800">
              <a:latin typeface="Bookman Old Style"/>
              <a:cs typeface="Bookman Old Style"/>
            </a:endParaRPr>
          </a:p>
        </p:txBody>
      </p:sp>
      <p:sp>
        <p:nvSpPr>
          <p:cNvPr id="3" name="object 3"/>
          <p:cNvSpPr txBox="1"/>
          <p:nvPr/>
        </p:nvSpPr>
        <p:spPr>
          <a:xfrm>
            <a:off x="2057197" y="1112512"/>
            <a:ext cx="2987675" cy="4707255"/>
          </a:xfrm>
          <a:prstGeom prst="rect">
            <a:avLst/>
          </a:prstGeom>
        </p:spPr>
        <p:txBody>
          <a:bodyPr vert="horz" wrap="square" lIns="0" tIns="212090" rIns="0" bIns="0" rtlCol="0">
            <a:spAutoFit/>
          </a:bodyPr>
          <a:lstStyle/>
          <a:p>
            <a:pPr marL="12700">
              <a:spcBef>
                <a:spcPts val="1670"/>
              </a:spcBef>
            </a:pPr>
            <a:r>
              <a:rPr sz="2800" u="heavy" spc="-5" dirty="0">
                <a:uFill>
                  <a:solidFill>
                    <a:srgbClr val="000000"/>
                  </a:solidFill>
                </a:uFill>
                <a:latin typeface="Gill Sans MT"/>
                <a:cs typeface="Gill Sans MT"/>
              </a:rPr>
              <a:t>Rumbaugh</a:t>
            </a:r>
            <a:r>
              <a:rPr sz="2800" u="heavy" spc="-15" dirty="0">
                <a:uFill>
                  <a:solidFill>
                    <a:srgbClr val="000000"/>
                  </a:solidFill>
                </a:uFill>
                <a:latin typeface="Gill Sans MT"/>
                <a:cs typeface="Gill Sans MT"/>
              </a:rPr>
              <a:t> </a:t>
            </a:r>
            <a:r>
              <a:rPr sz="2800" u="heavy" spc="-5" dirty="0">
                <a:uFill>
                  <a:solidFill>
                    <a:srgbClr val="000000"/>
                  </a:solidFill>
                </a:uFill>
                <a:latin typeface="Gill Sans MT"/>
                <a:cs typeface="Gill Sans MT"/>
              </a:rPr>
              <a:t>et</a:t>
            </a:r>
            <a:r>
              <a:rPr sz="2800" u="heavy" spc="-20" dirty="0">
                <a:uFill>
                  <a:solidFill>
                    <a:srgbClr val="000000"/>
                  </a:solidFill>
                </a:uFill>
                <a:latin typeface="Gill Sans MT"/>
                <a:cs typeface="Gill Sans MT"/>
              </a:rPr>
              <a:t> </a:t>
            </a:r>
            <a:r>
              <a:rPr sz="2800" u="heavy" spc="-5" dirty="0">
                <a:uFill>
                  <a:solidFill>
                    <a:srgbClr val="000000"/>
                  </a:solidFill>
                </a:uFill>
                <a:latin typeface="Gill Sans MT"/>
                <a:cs typeface="Gill Sans MT"/>
              </a:rPr>
              <a:t>al</a:t>
            </a:r>
            <a:endParaRPr sz="2800">
              <a:latin typeface="Gill Sans MT"/>
              <a:cs typeface="Gill Sans MT"/>
            </a:endParaRPr>
          </a:p>
          <a:p>
            <a:pPr marL="542925" indent="-264160">
              <a:spcBef>
                <a:spcPts val="1470"/>
              </a:spcBef>
              <a:buClr>
                <a:srgbClr val="9FB8CD"/>
              </a:buClr>
              <a:buSzPct val="75000"/>
              <a:buFont typeface="Wingdings 3"/>
              <a:buChar char=""/>
              <a:tabLst>
                <a:tab pos="542925" algn="l"/>
                <a:tab pos="543560" algn="l"/>
              </a:tabLst>
            </a:pPr>
            <a:r>
              <a:rPr sz="2600" spc="-30" dirty="0">
                <a:solidFill>
                  <a:srgbClr val="464652"/>
                </a:solidFill>
                <a:latin typeface="Gill Sans MT"/>
                <a:cs typeface="Gill Sans MT"/>
              </a:rPr>
              <a:t>Stay</a:t>
            </a:r>
            <a:r>
              <a:rPr sz="2600" spc="-20" dirty="0">
                <a:solidFill>
                  <a:srgbClr val="464652"/>
                </a:solidFill>
                <a:latin typeface="Gill Sans MT"/>
                <a:cs typeface="Gill Sans MT"/>
              </a:rPr>
              <a:t> </a:t>
            </a:r>
            <a:r>
              <a:rPr sz="2600" spc="-5" dirty="0">
                <a:solidFill>
                  <a:srgbClr val="464652"/>
                </a:solidFill>
                <a:latin typeface="Gill Sans MT"/>
                <a:cs typeface="Gill Sans MT"/>
              </a:rPr>
              <a:t>in</a:t>
            </a:r>
            <a:r>
              <a:rPr sz="2600" spc="-20" dirty="0">
                <a:solidFill>
                  <a:srgbClr val="464652"/>
                </a:solidFill>
                <a:latin typeface="Gill Sans MT"/>
                <a:cs typeface="Gill Sans MT"/>
              </a:rPr>
              <a:t> </a:t>
            </a:r>
            <a:r>
              <a:rPr sz="2600" dirty="0">
                <a:solidFill>
                  <a:srgbClr val="464652"/>
                </a:solidFill>
                <a:latin typeface="Gill Sans MT"/>
                <a:cs typeface="Gill Sans MT"/>
              </a:rPr>
              <a:t>domain</a:t>
            </a:r>
            <a:endParaRPr sz="2600">
              <a:latin typeface="Gill Sans MT"/>
              <a:cs typeface="Gill Sans MT"/>
            </a:endParaRPr>
          </a:p>
          <a:p>
            <a:pPr marL="542925" indent="-264160">
              <a:spcBef>
                <a:spcPts val="1440"/>
              </a:spcBef>
              <a:buClr>
                <a:srgbClr val="9FB8CD"/>
              </a:buClr>
              <a:buSzPct val="75000"/>
              <a:buFont typeface="Wingdings 3"/>
              <a:buChar char=""/>
              <a:tabLst>
                <a:tab pos="542925" algn="l"/>
                <a:tab pos="543560" algn="l"/>
              </a:tabLst>
            </a:pPr>
            <a:r>
              <a:rPr sz="2600" dirty="0">
                <a:solidFill>
                  <a:srgbClr val="464652"/>
                </a:solidFill>
                <a:latin typeface="Gill Sans MT"/>
                <a:cs typeface="Gill Sans MT"/>
              </a:rPr>
              <a:t>Needed?</a:t>
            </a:r>
            <a:endParaRPr sz="2600">
              <a:latin typeface="Gill Sans MT"/>
              <a:cs typeface="Gill Sans MT"/>
            </a:endParaRPr>
          </a:p>
          <a:p>
            <a:pPr marL="542925" indent="-264160">
              <a:spcBef>
                <a:spcPts val="1440"/>
              </a:spcBef>
              <a:buClr>
                <a:srgbClr val="9FB8CD"/>
              </a:buClr>
              <a:buSzPct val="75000"/>
              <a:buFont typeface="Wingdings 3"/>
              <a:buChar char=""/>
              <a:tabLst>
                <a:tab pos="542925" algn="l"/>
                <a:tab pos="543560" algn="l"/>
              </a:tabLst>
            </a:pPr>
            <a:r>
              <a:rPr sz="2600" spc="-15" dirty="0">
                <a:solidFill>
                  <a:srgbClr val="464652"/>
                </a:solidFill>
                <a:latin typeface="Gill Sans MT"/>
                <a:cs typeface="Gill Sans MT"/>
              </a:rPr>
              <a:t>Several</a:t>
            </a:r>
            <a:r>
              <a:rPr sz="2600" spc="-40" dirty="0">
                <a:solidFill>
                  <a:srgbClr val="464652"/>
                </a:solidFill>
                <a:latin typeface="Gill Sans MT"/>
                <a:cs typeface="Gill Sans MT"/>
              </a:rPr>
              <a:t> </a:t>
            </a:r>
            <a:r>
              <a:rPr sz="2600" i="1" spc="5" dirty="0">
                <a:solidFill>
                  <a:srgbClr val="464652"/>
                </a:solidFill>
                <a:latin typeface="Gill Sans MT"/>
                <a:cs typeface="Gill Sans MT"/>
              </a:rPr>
              <a:t>attributes</a:t>
            </a:r>
            <a:r>
              <a:rPr sz="2600" spc="5" dirty="0">
                <a:solidFill>
                  <a:srgbClr val="464652"/>
                </a:solidFill>
                <a:latin typeface="Gill Sans MT"/>
                <a:cs typeface="Gill Sans MT"/>
              </a:rPr>
              <a:t>?</a:t>
            </a:r>
            <a:endParaRPr sz="2600">
              <a:latin typeface="Gill Sans MT"/>
              <a:cs typeface="Gill Sans MT"/>
            </a:endParaRPr>
          </a:p>
          <a:p>
            <a:pPr marL="542925" indent="-264160">
              <a:spcBef>
                <a:spcPts val="1435"/>
              </a:spcBef>
              <a:buClr>
                <a:srgbClr val="9FB8CD"/>
              </a:buClr>
              <a:buSzPct val="75000"/>
              <a:buFont typeface="Wingdings 3"/>
              <a:buChar char=""/>
              <a:tabLst>
                <a:tab pos="542925" algn="l"/>
                <a:tab pos="543560" algn="l"/>
              </a:tabLst>
            </a:pPr>
            <a:r>
              <a:rPr sz="2600" spc="-15" dirty="0">
                <a:solidFill>
                  <a:srgbClr val="464652"/>
                </a:solidFill>
                <a:latin typeface="Gill Sans MT"/>
                <a:cs typeface="Gill Sans MT"/>
              </a:rPr>
              <a:t>Several</a:t>
            </a:r>
            <a:r>
              <a:rPr sz="2600" spc="-40" dirty="0">
                <a:solidFill>
                  <a:srgbClr val="464652"/>
                </a:solidFill>
                <a:latin typeface="Gill Sans MT"/>
                <a:cs typeface="Gill Sans MT"/>
              </a:rPr>
              <a:t> </a:t>
            </a:r>
            <a:r>
              <a:rPr sz="2600" i="1" spc="-10" dirty="0">
                <a:solidFill>
                  <a:srgbClr val="464652"/>
                </a:solidFill>
                <a:latin typeface="Gill Sans MT"/>
                <a:cs typeface="Gill Sans MT"/>
              </a:rPr>
              <a:t>operations</a:t>
            </a:r>
            <a:r>
              <a:rPr sz="2600" spc="-10" dirty="0">
                <a:solidFill>
                  <a:srgbClr val="464652"/>
                </a:solidFill>
                <a:latin typeface="Gill Sans MT"/>
                <a:cs typeface="Gill Sans MT"/>
              </a:rPr>
              <a:t>?</a:t>
            </a:r>
            <a:endParaRPr sz="2600">
              <a:latin typeface="Gill Sans MT"/>
              <a:cs typeface="Gill Sans MT"/>
            </a:endParaRPr>
          </a:p>
          <a:p>
            <a:pPr marL="542925" indent="-264160">
              <a:spcBef>
                <a:spcPts val="1440"/>
              </a:spcBef>
              <a:buClr>
                <a:srgbClr val="9FB8CD"/>
              </a:buClr>
              <a:buSzPct val="75000"/>
              <a:buFont typeface="Wingdings 3"/>
              <a:buChar char=""/>
              <a:tabLst>
                <a:tab pos="542925" algn="l"/>
                <a:tab pos="543560" algn="l"/>
              </a:tabLst>
            </a:pPr>
            <a:r>
              <a:rPr sz="2600" spc="-15" dirty="0">
                <a:solidFill>
                  <a:srgbClr val="464652"/>
                </a:solidFill>
                <a:latin typeface="Gill Sans MT"/>
                <a:cs typeface="Gill Sans MT"/>
              </a:rPr>
              <a:t>Several</a:t>
            </a:r>
            <a:r>
              <a:rPr sz="2600" spc="-40" dirty="0">
                <a:solidFill>
                  <a:srgbClr val="464652"/>
                </a:solidFill>
                <a:latin typeface="Gill Sans MT"/>
                <a:cs typeface="Gill Sans MT"/>
              </a:rPr>
              <a:t> </a:t>
            </a:r>
            <a:r>
              <a:rPr sz="2600" i="1" dirty="0">
                <a:solidFill>
                  <a:srgbClr val="464652"/>
                </a:solidFill>
                <a:latin typeface="Gill Sans MT"/>
                <a:cs typeface="Gill Sans MT"/>
              </a:rPr>
              <a:t>instances</a:t>
            </a:r>
            <a:r>
              <a:rPr sz="2600" dirty="0">
                <a:solidFill>
                  <a:srgbClr val="464652"/>
                </a:solidFill>
                <a:latin typeface="Gill Sans MT"/>
                <a:cs typeface="Gill Sans MT"/>
              </a:rPr>
              <a:t>?</a:t>
            </a:r>
            <a:endParaRPr sz="2600">
              <a:latin typeface="Gill Sans MT"/>
              <a:cs typeface="Gill Sans MT"/>
            </a:endParaRPr>
          </a:p>
          <a:p>
            <a:pPr marL="542925" indent="-264160">
              <a:spcBef>
                <a:spcPts val="1440"/>
              </a:spcBef>
              <a:buClr>
                <a:srgbClr val="9FB8CD"/>
              </a:buClr>
              <a:buSzPct val="75000"/>
              <a:buFont typeface="Wingdings 3"/>
              <a:buChar char=""/>
              <a:tabLst>
                <a:tab pos="542925" algn="l"/>
                <a:tab pos="543560" algn="l"/>
              </a:tabLst>
            </a:pPr>
            <a:r>
              <a:rPr sz="2600" spc="-5" dirty="0">
                <a:solidFill>
                  <a:srgbClr val="464652"/>
                </a:solidFill>
                <a:latin typeface="Gill Sans MT"/>
                <a:cs typeface="Gill Sans MT"/>
              </a:rPr>
              <a:t>Standard</a:t>
            </a:r>
            <a:r>
              <a:rPr sz="2600" spc="-65" dirty="0">
                <a:solidFill>
                  <a:srgbClr val="464652"/>
                </a:solidFill>
                <a:latin typeface="Gill Sans MT"/>
                <a:cs typeface="Gill Sans MT"/>
              </a:rPr>
              <a:t> </a:t>
            </a:r>
            <a:r>
              <a:rPr sz="2600" dirty="0">
                <a:solidFill>
                  <a:srgbClr val="464652"/>
                </a:solidFill>
                <a:latin typeface="Gill Sans MT"/>
                <a:cs typeface="Gill Sans MT"/>
              </a:rPr>
              <a:t>entity?</a:t>
            </a:r>
            <a:endParaRPr sz="2600">
              <a:latin typeface="Gill Sans MT"/>
              <a:cs typeface="Gill Sans MT"/>
            </a:endParaRPr>
          </a:p>
          <a:p>
            <a:pPr marL="542925" indent="-264160">
              <a:spcBef>
                <a:spcPts val="1430"/>
              </a:spcBef>
              <a:buClr>
                <a:srgbClr val="9FB8CD"/>
              </a:buClr>
              <a:buSzPct val="75000"/>
              <a:buFont typeface="Wingdings 3"/>
              <a:buChar char=""/>
              <a:tabLst>
                <a:tab pos="542925" algn="l"/>
                <a:tab pos="543560" algn="l"/>
              </a:tabLst>
            </a:pPr>
            <a:r>
              <a:rPr sz="2600" dirty="0">
                <a:solidFill>
                  <a:srgbClr val="464652"/>
                </a:solidFill>
                <a:latin typeface="Gill Sans MT"/>
                <a:cs typeface="Gill Sans MT"/>
              </a:rPr>
              <a:t>Clear?</a:t>
            </a:r>
            <a:endParaRPr sz="2600">
              <a:latin typeface="Gill Sans MT"/>
              <a:cs typeface="Gill Sans MT"/>
            </a:endParaRPr>
          </a:p>
        </p:txBody>
      </p:sp>
      <p:sp>
        <p:nvSpPr>
          <p:cNvPr id="4" name="object 4"/>
          <p:cNvSpPr txBox="1"/>
          <p:nvPr/>
        </p:nvSpPr>
        <p:spPr>
          <a:xfrm>
            <a:off x="6232905" y="1098284"/>
            <a:ext cx="3653790" cy="3963670"/>
          </a:xfrm>
          <a:prstGeom prst="rect">
            <a:avLst/>
          </a:prstGeom>
        </p:spPr>
        <p:txBody>
          <a:bodyPr vert="horz" wrap="square" lIns="0" tIns="231775" rIns="0" bIns="0" rtlCol="0">
            <a:spAutoFit/>
          </a:bodyPr>
          <a:lstStyle/>
          <a:p>
            <a:pPr marL="12700">
              <a:spcBef>
                <a:spcPts val="1825"/>
              </a:spcBef>
            </a:pPr>
            <a:r>
              <a:rPr sz="3200" u="heavy" spc="-5" dirty="0">
                <a:uFill>
                  <a:solidFill>
                    <a:srgbClr val="000000"/>
                  </a:solidFill>
                </a:uFill>
                <a:latin typeface="Gill Sans MT"/>
                <a:cs typeface="Gill Sans MT"/>
              </a:rPr>
              <a:t>Coa</a:t>
            </a:r>
            <a:r>
              <a:rPr sz="3200" u="heavy" dirty="0">
                <a:uFill>
                  <a:solidFill>
                    <a:srgbClr val="000000"/>
                  </a:solidFill>
                </a:uFill>
                <a:latin typeface="Gill Sans MT"/>
                <a:cs typeface="Gill Sans MT"/>
              </a:rPr>
              <a:t>d</a:t>
            </a:r>
            <a:r>
              <a:rPr sz="3200" u="heavy" spc="-25" dirty="0">
                <a:uFill>
                  <a:solidFill>
                    <a:srgbClr val="000000"/>
                  </a:solidFill>
                </a:uFill>
                <a:latin typeface="Gill Sans MT"/>
                <a:cs typeface="Gill Sans MT"/>
              </a:rPr>
              <a:t> </a:t>
            </a:r>
            <a:r>
              <a:rPr sz="3200" u="heavy" dirty="0">
                <a:uFill>
                  <a:solidFill>
                    <a:srgbClr val="000000"/>
                  </a:solidFill>
                </a:uFill>
                <a:latin typeface="Gill Sans MT"/>
                <a:cs typeface="Gill Sans MT"/>
              </a:rPr>
              <a:t>and</a:t>
            </a:r>
            <a:r>
              <a:rPr sz="3200" u="heavy" spc="-475" dirty="0">
                <a:uFill>
                  <a:solidFill>
                    <a:srgbClr val="000000"/>
                  </a:solidFill>
                </a:uFill>
                <a:latin typeface="Gill Sans MT"/>
                <a:cs typeface="Gill Sans MT"/>
              </a:rPr>
              <a:t> </a:t>
            </a:r>
            <a:r>
              <a:rPr sz="3200" u="heavy" spc="-450" dirty="0">
                <a:uFill>
                  <a:solidFill>
                    <a:srgbClr val="000000"/>
                  </a:solidFill>
                </a:uFill>
                <a:latin typeface="Gill Sans MT"/>
                <a:cs typeface="Gill Sans MT"/>
              </a:rPr>
              <a:t>Y</a:t>
            </a:r>
            <a:r>
              <a:rPr sz="3200" u="heavy" dirty="0">
                <a:uFill>
                  <a:solidFill>
                    <a:srgbClr val="000000"/>
                  </a:solidFill>
                </a:uFill>
                <a:latin typeface="Gill Sans MT"/>
                <a:cs typeface="Gill Sans MT"/>
              </a:rPr>
              <a:t>ou</a:t>
            </a:r>
            <a:r>
              <a:rPr sz="3200" u="heavy" spc="-45" dirty="0">
                <a:uFill>
                  <a:solidFill>
                    <a:srgbClr val="000000"/>
                  </a:solidFill>
                </a:uFill>
                <a:latin typeface="Gill Sans MT"/>
                <a:cs typeface="Gill Sans MT"/>
              </a:rPr>
              <a:t>r</a:t>
            </a:r>
            <a:r>
              <a:rPr sz="3200" u="heavy" dirty="0">
                <a:uFill>
                  <a:solidFill>
                    <a:srgbClr val="000000"/>
                  </a:solidFill>
                </a:uFill>
                <a:latin typeface="Gill Sans MT"/>
                <a:cs typeface="Gill Sans MT"/>
              </a:rPr>
              <a:t>don</a:t>
            </a:r>
            <a:endParaRPr sz="3200">
              <a:latin typeface="Gill Sans MT"/>
              <a:cs typeface="Gill Sans MT"/>
            </a:endParaRPr>
          </a:p>
          <a:p>
            <a:pPr marL="542925" indent="-264160">
              <a:spcBef>
                <a:spcPts val="1614"/>
              </a:spcBef>
              <a:buClr>
                <a:srgbClr val="9FB8CD"/>
              </a:buClr>
              <a:buSzPct val="75000"/>
              <a:buFont typeface="Wingdings 3"/>
              <a:buChar char=""/>
              <a:tabLst>
                <a:tab pos="543560" algn="l"/>
              </a:tabLst>
            </a:pPr>
            <a:r>
              <a:rPr sz="3000" dirty="0">
                <a:solidFill>
                  <a:srgbClr val="464652"/>
                </a:solidFill>
                <a:latin typeface="Gill Sans MT"/>
                <a:cs typeface="Gill Sans MT"/>
              </a:rPr>
              <a:t>Redundant?</a:t>
            </a:r>
            <a:endParaRPr sz="3000">
              <a:latin typeface="Gill Sans MT"/>
              <a:cs typeface="Gill Sans MT"/>
            </a:endParaRPr>
          </a:p>
          <a:p>
            <a:pPr marL="542925" indent="-264160">
              <a:spcBef>
                <a:spcPts val="1585"/>
              </a:spcBef>
              <a:buClr>
                <a:srgbClr val="9FB8CD"/>
              </a:buClr>
              <a:buSzPct val="75000"/>
              <a:buFont typeface="Wingdings 3"/>
              <a:buChar char=""/>
              <a:tabLst>
                <a:tab pos="543560" algn="l"/>
              </a:tabLst>
            </a:pPr>
            <a:r>
              <a:rPr sz="3000" dirty="0">
                <a:solidFill>
                  <a:srgbClr val="464652"/>
                </a:solidFill>
                <a:latin typeface="Gill Sans MT"/>
                <a:cs typeface="Gill Sans MT"/>
              </a:rPr>
              <a:t>Should</a:t>
            </a:r>
            <a:r>
              <a:rPr sz="3000" spc="-25" dirty="0">
                <a:solidFill>
                  <a:srgbClr val="464652"/>
                </a:solidFill>
                <a:latin typeface="Gill Sans MT"/>
                <a:cs typeface="Gill Sans MT"/>
              </a:rPr>
              <a:t> </a:t>
            </a:r>
            <a:r>
              <a:rPr sz="3000" dirty="0">
                <a:solidFill>
                  <a:srgbClr val="464652"/>
                </a:solidFill>
                <a:latin typeface="Gill Sans MT"/>
                <a:cs typeface="Gill Sans MT"/>
              </a:rPr>
              <a:t>be</a:t>
            </a:r>
            <a:r>
              <a:rPr sz="3000" spc="-30" dirty="0">
                <a:solidFill>
                  <a:srgbClr val="464652"/>
                </a:solidFill>
                <a:latin typeface="Gill Sans MT"/>
                <a:cs typeface="Gill Sans MT"/>
              </a:rPr>
              <a:t> </a:t>
            </a:r>
            <a:r>
              <a:rPr sz="3000" i="1" dirty="0">
                <a:solidFill>
                  <a:srgbClr val="464652"/>
                </a:solidFill>
                <a:latin typeface="Gill Sans MT"/>
                <a:cs typeface="Gill Sans MT"/>
              </a:rPr>
              <a:t>attribute</a:t>
            </a:r>
            <a:r>
              <a:rPr sz="3000" dirty="0">
                <a:solidFill>
                  <a:srgbClr val="464652"/>
                </a:solidFill>
                <a:latin typeface="Gill Sans MT"/>
                <a:cs typeface="Gill Sans MT"/>
              </a:rPr>
              <a:t>?</a:t>
            </a:r>
            <a:endParaRPr sz="3000">
              <a:latin typeface="Gill Sans MT"/>
              <a:cs typeface="Gill Sans MT"/>
            </a:endParaRPr>
          </a:p>
          <a:p>
            <a:pPr marL="542925" indent="-264160">
              <a:spcBef>
                <a:spcPts val="1590"/>
              </a:spcBef>
              <a:buClr>
                <a:srgbClr val="9FB8CD"/>
              </a:buClr>
              <a:buSzPct val="75000"/>
              <a:buFont typeface="Wingdings 3"/>
              <a:buChar char=""/>
              <a:tabLst>
                <a:tab pos="543560" algn="l"/>
              </a:tabLst>
            </a:pPr>
            <a:r>
              <a:rPr sz="3000" dirty="0">
                <a:solidFill>
                  <a:srgbClr val="464652"/>
                </a:solidFill>
                <a:latin typeface="Gill Sans MT"/>
                <a:cs typeface="Gill Sans MT"/>
              </a:rPr>
              <a:t>Should</a:t>
            </a:r>
            <a:r>
              <a:rPr sz="3000" spc="-25" dirty="0">
                <a:solidFill>
                  <a:srgbClr val="464652"/>
                </a:solidFill>
                <a:latin typeface="Gill Sans MT"/>
                <a:cs typeface="Gill Sans MT"/>
              </a:rPr>
              <a:t> </a:t>
            </a:r>
            <a:r>
              <a:rPr sz="3000" dirty="0">
                <a:solidFill>
                  <a:srgbClr val="464652"/>
                </a:solidFill>
                <a:latin typeface="Gill Sans MT"/>
                <a:cs typeface="Gill Sans MT"/>
              </a:rPr>
              <a:t>be</a:t>
            </a:r>
            <a:r>
              <a:rPr sz="3000" spc="-30" dirty="0">
                <a:solidFill>
                  <a:srgbClr val="464652"/>
                </a:solidFill>
                <a:latin typeface="Gill Sans MT"/>
                <a:cs typeface="Gill Sans MT"/>
              </a:rPr>
              <a:t> </a:t>
            </a:r>
            <a:r>
              <a:rPr sz="3000" i="1" spc="-15" dirty="0">
                <a:solidFill>
                  <a:srgbClr val="464652"/>
                </a:solidFill>
                <a:latin typeface="Gill Sans MT"/>
                <a:cs typeface="Gill Sans MT"/>
              </a:rPr>
              <a:t>operation</a:t>
            </a:r>
            <a:r>
              <a:rPr sz="3000" spc="-15" dirty="0">
                <a:solidFill>
                  <a:srgbClr val="464652"/>
                </a:solidFill>
                <a:latin typeface="Gill Sans MT"/>
                <a:cs typeface="Gill Sans MT"/>
              </a:rPr>
              <a:t>?</a:t>
            </a:r>
            <a:endParaRPr sz="3000">
              <a:latin typeface="Gill Sans MT"/>
              <a:cs typeface="Gill Sans MT"/>
            </a:endParaRPr>
          </a:p>
          <a:p>
            <a:pPr marL="542925" indent="-264160">
              <a:spcBef>
                <a:spcPts val="1570"/>
              </a:spcBef>
              <a:buClr>
                <a:srgbClr val="9FB8CD"/>
              </a:buClr>
              <a:buSzPct val="75000"/>
              <a:buFont typeface="Wingdings 3"/>
              <a:buChar char=""/>
              <a:tabLst>
                <a:tab pos="543560" algn="l"/>
              </a:tabLst>
            </a:pPr>
            <a:r>
              <a:rPr sz="3000" dirty="0">
                <a:solidFill>
                  <a:srgbClr val="464652"/>
                </a:solidFill>
                <a:latin typeface="Gill Sans MT"/>
                <a:cs typeface="Gill Sans MT"/>
              </a:rPr>
              <a:t>Should</a:t>
            </a:r>
            <a:r>
              <a:rPr sz="3000" spc="-25" dirty="0">
                <a:solidFill>
                  <a:srgbClr val="464652"/>
                </a:solidFill>
                <a:latin typeface="Gill Sans MT"/>
                <a:cs typeface="Gill Sans MT"/>
              </a:rPr>
              <a:t> </a:t>
            </a:r>
            <a:r>
              <a:rPr sz="3000" dirty="0">
                <a:solidFill>
                  <a:srgbClr val="464652"/>
                </a:solidFill>
                <a:latin typeface="Gill Sans MT"/>
                <a:cs typeface="Gill Sans MT"/>
              </a:rPr>
              <a:t>be</a:t>
            </a:r>
            <a:r>
              <a:rPr sz="3000" spc="-20" dirty="0">
                <a:solidFill>
                  <a:srgbClr val="464652"/>
                </a:solidFill>
                <a:latin typeface="Gill Sans MT"/>
                <a:cs typeface="Gill Sans MT"/>
              </a:rPr>
              <a:t> </a:t>
            </a:r>
            <a:r>
              <a:rPr sz="3000" spc="5" dirty="0">
                <a:solidFill>
                  <a:srgbClr val="464652"/>
                </a:solidFill>
                <a:latin typeface="Gill Sans MT"/>
                <a:cs typeface="Gill Sans MT"/>
              </a:rPr>
              <a:t>left</a:t>
            </a:r>
            <a:r>
              <a:rPr sz="3000" spc="-20" dirty="0">
                <a:solidFill>
                  <a:srgbClr val="464652"/>
                </a:solidFill>
                <a:latin typeface="Gill Sans MT"/>
                <a:cs typeface="Gill Sans MT"/>
              </a:rPr>
              <a:t> </a:t>
            </a:r>
            <a:r>
              <a:rPr sz="3000" spc="-10" dirty="0">
                <a:solidFill>
                  <a:srgbClr val="464652"/>
                </a:solidFill>
                <a:latin typeface="Gill Sans MT"/>
                <a:cs typeface="Gill Sans MT"/>
              </a:rPr>
              <a:t>for</a:t>
            </a:r>
            <a:endParaRPr sz="3000">
              <a:latin typeface="Gill Sans MT"/>
              <a:cs typeface="Gill Sans MT"/>
            </a:endParaRPr>
          </a:p>
          <a:p>
            <a:pPr marL="542925">
              <a:spcBef>
                <a:spcPts val="1080"/>
              </a:spcBef>
            </a:pPr>
            <a:r>
              <a:rPr sz="3000" i="1" spc="-5" dirty="0">
                <a:solidFill>
                  <a:srgbClr val="464652"/>
                </a:solidFill>
                <a:latin typeface="Gill Sans MT"/>
                <a:cs typeface="Gill Sans MT"/>
              </a:rPr>
              <a:t>design</a:t>
            </a:r>
            <a:r>
              <a:rPr sz="3000" i="1" spc="-40" dirty="0">
                <a:solidFill>
                  <a:srgbClr val="464652"/>
                </a:solidFill>
                <a:latin typeface="Gill Sans MT"/>
                <a:cs typeface="Gill Sans MT"/>
              </a:rPr>
              <a:t> </a:t>
            </a:r>
            <a:r>
              <a:rPr sz="3000" dirty="0">
                <a:solidFill>
                  <a:srgbClr val="464652"/>
                </a:solidFill>
                <a:latin typeface="Gill Sans MT"/>
                <a:cs typeface="Gill Sans MT"/>
              </a:rPr>
              <a:t>phase?</a:t>
            </a:r>
            <a:endParaRPr sz="3000">
              <a:latin typeface="Gill Sans MT"/>
              <a:cs typeface="Gill Sans MT"/>
            </a:endParaRPr>
          </a:p>
        </p:txBody>
      </p:sp>
      <p:grpSp>
        <p:nvGrpSpPr>
          <p:cNvPr id="5" name="object 5"/>
          <p:cNvGrpSpPr/>
          <p:nvPr/>
        </p:nvGrpSpPr>
        <p:grpSpPr>
          <a:xfrm>
            <a:off x="1523811" y="1"/>
            <a:ext cx="9145905" cy="396875"/>
            <a:chOff x="-190" y="0"/>
            <a:chExt cx="9145905" cy="396875"/>
          </a:xfrm>
        </p:grpSpPr>
        <p:sp>
          <p:nvSpPr>
            <p:cNvPr id="6" name="object 6"/>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7" name="object 7"/>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sp>
          <p:nvSpPr>
            <p:cNvPr id="8" name="object 8"/>
            <p:cNvSpPr/>
            <p:nvPr/>
          </p:nvSpPr>
          <p:spPr>
            <a:xfrm>
              <a:off x="762" y="89153"/>
              <a:ext cx="1019810" cy="306705"/>
            </a:xfrm>
            <a:custGeom>
              <a:avLst/>
              <a:gdLst/>
              <a:ahLst/>
              <a:cxnLst/>
              <a:rect l="l" t="t" r="r" b="b"/>
              <a:pathLst>
                <a:path w="1019810" h="306705">
                  <a:moveTo>
                    <a:pt x="912342" y="0"/>
                  </a:moveTo>
                  <a:lnTo>
                    <a:pt x="107213" y="0"/>
                  </a:lnTo>
                  <a:lnTo>
                    <a:pt x="65481" y="8425"/>
                  </a:lnTo>
                  <a:lnTo>
                    <a:pt x="31402" y="31400"/>
                  </a:lnTo>
                  <a:lnTo>
                    <a:pt x="8425" y="65472"/>
                  </a:lnTo>
                  <a:lnTo>
                    <a:pt x="0" y="107188"/>
                  </a:lnTo>
                  <a:lnTo>
                    <a:pt x="0" y="306324"/>
                  </a:lnTo>
                  <a:lnTo>
                    <a:pt x="1019556" y="306324"/>
                  </a:lnTo>
                  <a:lnTo>
                    <a:pt x="1019556" y="107188"/>
                  </a:lnTo>
                  <a:lnTo>
                    <a:pt x="1011129" y="65472"/>
                  </a:lnTo>
                  <a:lnTo>
                    <a:pt x="988152" y="31400"/>
                  </a:lnTo>
                  <a:lnTo>
                    <a:pt x="954072" y="8425"/>
                  </a:lnTo>
                  <a:lnTo>
                    <a:pt x="912342" y="0"/>
                  </a:lnTo>
                  <a:close/>
                </a:path>
              </a:pathLst>
            </a:custGeom>
            <a:solidFill>
              <a:srgbClr val="717BA2"/>
            </a:solidFill>
          </p:spPr>
          <p:txBody>
            <a:bodyPr wrap="square" lIns="0" tIns="0" rIns="0" bIns="0" rtlCol="0"/>
            <a:lstStyle/>
            <a:p>
              <a:endParaRPr/>
            </a:p>
          </p:txBody>
        </p:sp>
        <p:sp>
          <p:nvSpPr>
            <p:cNvPr id="9" name="object 9"/>
            <p:cNvSpPr/>
            <p:nvPr/>
          </p:nvSpPr>
          <p:spPr>
            <a:xfrm>
              <a:off x="762" y="89153"/>
              <a:ext cx="1019810" cy="306705"/>
            </a:xfrm>
            <a:custGeom>
              <a:avLst/>
              <a:gdLst/>
              <a:ahLst/>
              <a:cxnLst/>
              <a:rect l="l" t="t" r="r" b="b"/>
              <a:pathLst>
                <a:path w="1019810" h="306705">
                  <a:moveTo>
                    <a:pt x="107213" y="0"/>
                  </a:moveTo>
                  <a:lnTo>
                    <a:pt x="912342" y="0"/>
                  </a:lnTo>
                  <a:lnTo>
                    <a:pt x="954072" y="8425"/>
                  </a:lnTo>
                  <a:lnTo>
                    <a:pt x="988152" y="31400"/>
                  </a:lnTo>
                  <a:lnTo>
                    <a:pt x="1011129" y="65472"/>
                  </a:lnTo>
                  <a:lnTo>
                    <a:pt x="1019556" y="107188"/>
                  </a:lnTo>
                  <a:lnTo>
                    <a:pt x="1019556" y="306324"/>
                  </a:lnTo>
                  <a:lnTo>
                    <a:pt x="0" y="306324"/>
                  </a:lnTo>
                  <a:lnTo>
                    <a:pt x="0" y="107188"/>
                  </a:lnTo>
                  <a:lnTo>
                    <a:pt x="8425" y="65472"/>
                  </a:lnTo>
                  <a:lnTo>
                    <a:pt x="31402" y="31400"/>
                  </a:lnTo>
                  <a:lnTo>
                    <a:pt x="65481" y="8425"/>
                  </a:lnTo>
                  <a:lnTo>
                    <a:pt x="107213" y="0"/>
                  </a:lnTo>
                  <a:close/>
                </a:path>
              </a:pathLst>
            </a:custGeom>
            <a:ln w="3175">
              <a:solidFill>
                <a:srgbClr val="DCDCDC"/>
              </a:solidFill>
            </a:ln>
          </p:spPr>
          <p:txBody>
            <a:bodyPr wrap="square" lIns="0" tIns="0" rIns="0" bIns="0" rtlCol="0"/>
            <a:lstStyle/>
            <a:p>
              <a:endParaRPr/>
            </a:p>
          </p:txBody>
        </p:sp>
        <p:sp>
          <p:nvSpPr>
            <p:cNvPr id="10" name="object 10"/>
            <p:cNvSpPr/>
            <p:nvPr/>
          </p:nvSpPr>
          <p:spPr>
            <a:xfrm>
              <a:off x="457962" y="343662"/>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11" name="object 11"/>
            <p:cNvSpPr/>
            <p:nvPr/>
          </p:nvSpPr>
          <p:spPr>
            <a:xfrm>
              <a:off x="457962" y="343662"/>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12" name="object 12"/>
            <p:cNvSpPr/>
            <p:nvPr/>
          </p:nvSpPr>
          <p:spPr>
            <a:xfrm>
              <a:off x="534162" y="343662"/>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13" name="object 13"/>
            <p:cNvSpPr/>
            <p:nvPr/>
          </p:nvSpPr>
          <p:spPr>
            <a:xfrm>
              <a:off x="534162" y="343662"/>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14" name="object 14"/>
            <p:cNvSpPr/>
            <p:nvPr/>
          </p:nvSpPr>
          <p:spPr>
            <a:xfrm>
              <a:off x="1017269" y="89153"/>
              <a:ext cx="1122045" cy="306705"/>
            </a:xfrm>
            <a:custGeom>
              <a:avLst/>
              <a:gdLst/>
              <a:ahLst/>
              <a:cxnLst/>
              <a:rect l="l" t="t" r="r" b="b"/>
              <a:pathLst>
                <a:path w="1122045" h="306705">
                  <a:moveTo>
                    <a:pt x="1014476" y="0"/>
                  </a:moveTo>
                  <a:lnTo>
                    <a:pt x="107213" y="0"/>
                  </a:lnTo>
                  <a:lnTo>
                    <a:pt x="65483" y="8425"/>
                  </a:lnTo>
                  <a:lnTo>
                    <a:pt x="31403" y="31400"/>
                  </a:lnTo>
                  <a:lnTo>
                    <a:pt x="8426" y="65472"/>
                  </a:lnTo>
                  <a:lnTo>
                    <a:pt x="0" y="107188"/>
                  </a:lnTo>
                  <a:lnTo>
                    <a:pt x="0" y="306324"/>
                  </a:lnTo>
                  <a:lnTo>
                    <a:pt x="1121664" y="306324"/>
                  </a:lnTo>
                  <a:lnTo>
                    <a:pt x="1121664" y="107188"/>
                  </a:lnTo>
                  <a:lnTo>
                    <a:pt x="1113238" y="65472"/>
                  </a:lnTo>
                  <a:lnTo>
                    <a:pt x="1090263" y="31400"/>
                  </a:lnTo>
                  <a:lnTo>
                    <a:pt x="1056191" y="8425"/>
                  </a:lnTo>
                  <a:lnTo>
                    <a:pt x="1014476" y="0"/>
                  </a:lnTo>
                  <a:close/>
                </a:path>
              </a:pathLst>
            </a:custGeom>
            <a:solidFill>
              <a:srgbClr val="717BA2"/>
            </a:solidFill>
          </p:spPr>
          <p:txBody>
            <a:bodyPr wrap="square" lIns="0" tIns="0" rIns="0" bIns="0" rtlCol="0"/>
            <a:lstStyle/>
            <a:p>
              <a:endParaRPr/>
            </a:p>
          </p:txBody>
        </p:sp>
        <p:sp>
          <p:nvSpPr>
            <p:cNvPr id="15" name="object 15"/>
            <p:cNvSpPr/>
            <p:nvPr/>
          </p:nvSpPr>
          <p:spPr>
            <a:xfrm>
              <a:off x="1017269" y="89153"/>
              <a:ext cx="1122045" cy="306705"/>
            </a:xfrm>
            <a:custGeom>
              <a:avLst/>
              <a:gdLst/>
              <a:ahLst/>
              <a:cxnLst/>
              <a:rect l="l" t="t" r="r" b="b"/>
              <a:pathLst>
                <a:path w="1122045" h="306705">
                  <a:moveTo>
                    <a:pt x="107213" y="0"/>
                  </a:moveTo>
                  <a:lnTo>
                    <a:pt x="1014476" y="0"/>
                  </a:lnTo>
                  <a:lnTo>
                    <a:pt x="1056191" y="8425"/>
                  </a:lnTo>
                  <a:lnTo>
                    <a:pt x="1090263" y="31400"/>
                  </a:lnTo>
                  <a:lnTo>
                    <a:pt x="1113238" y="65472"/>
                  </a:lnTo>
                  <a:lnTo>
                    <a:pt x="1121664" y="107188"/>
                  </a:lnTo>
                  <a:lnTo>
                    <a:pt x="1121664" y="306324"/>
                  </a:lnTo>
                  <a:lnTo>
                    <a:pt x="0" y="306324"/>
                  </a:lnTo>
                  <a:lnTo>
                    <a:pt x="0" y="107188"/>
                  </a:lnTo>
                  <a:lnTo>
                    <a:pt x="8426" y="65472"/>
                  </a:lnTo>
                  <a:lnTo>
                    <a:pt x="31403" y="31400"/>
                  </a:lnTo>
                  <a:lnTo>
                    <a:pt x="65483" y="8425"/>
                  </a:lnTo>
                  <a:lnTo>
                    <a:pt x="107213" y="0"/>
                  </a:lnTo>
                  <a:close/>
                </a:path>
              </a:pathLst>
            </a:custGeom>
            <a:ln w="3175">
              <a:solidFill>
                <a:srgbClr val="DCDCDC"/>
              </a:solidFill>
            </a:ln>
          </p:spPr>
          <p:txBody>
            <a:bodyPr wrap="square" lIns="0" tIns="0" rIns="0" bIns="0" rtlCol="0"/>
            <a:lstStyle/>
            <a:p>
              <a:endParaRPr/>
            </a:p>
          </p:txBody>
        </p:sp>
      </p:grpSp>
      <p:sp>
        <p:nvSpPr>
          <p:cNvPr id="16" name="object 16"/>
          <p:cNvSpPr txBox="1"/>
          <p:nvPr/>
        </p:nvSpPr>
        <p:spPr>
          <a:xfrm>
            <a:off x="1647139" y="143002"/>
            <a:ext cx="1898650" cy="197490"/>
          </a:xfrm>
          <a:prstGeom prst="rect">
            <a:avLst/>
          </a:prstGeom>
        </p:spPr>
        <p:txBody>
          <a:bodyPr vert="horz" wrap="square" lIns="0" tIns="12700" rIns="0" bIns="0" rtlCol="0">
            <a:spAutoFit/>
          </a:bodyPr>
          <a:lstStyle/>
          <a:p>
            <a:pPr>
              <a:spcBef>
                <a:spcPts val="100"/>
              </a:spcBef>
              <a:tabLst>
                <a:tab pos="1019175" algn="l"/>
              </a:tabLst>
            </a:pPr>
            <a:r>
              <a:rPr sz="1200" spc="-5" dirty="0">
                <a:solidFill>
                  <a:srgbClr val="FFFFFF"/>
                </a:solidFill>
                <a:latin typeface="Gill Sans MT"/>
                <a:cs typeface="Gill Sans MT"/>
              </a:rPr>
              <a:t>Introduction	Brainstorming</a:t>
            </a:r>
            <a:endParaRPr sz="1200">
              <a:latin typeface="Gill Sans MT"/>
              <a:cs typeface="Gill Sans MT"/>
            </a:endParaRPr>
          </a:p>
        </p:txBody>
      </p:sp>
      <p:grpSp>
        <p:nvGrpSpPr>
          <p:cNvPr id="17" name="object 17"/>
          <p:cNvGrpSpPr/>
          <p:nvPr/>
        </p:nvGrpSpPr>
        <p:grpSpPr>
          <a:xfrm>
            <a:off x="2933509" y="88392"/>
            <a:ext cx="2754630" cy="341630"/>
            <a:chOff x="1409509" y="88392"/>
            <a:chExt cx="2754630" cy="341630"/>
          </a:xfrm>
        </p:grpSpPr>
        <p:sp>
          <p:nvSpPr>
            <p:cNvPr id="18" name="object 18"/>
            <p:cNvSpPr/>
            <p:nvPr/>
          </p:nvSpPr>
          <p:spPr>
            <a:xfrm>
              <a:off x="14104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19" name="object 19"/>
            <p:cNvSpPr/>
            <p:nvPr/>
          </p:nvSpPr>
          <p:spPr>
            <a:xfrm>
              <a:off x="14104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0" name="object 20"/>
            <p:cNvSpPr/>
            <p:nvPr/>
          </p:nvSpPr>
          <p:spPr>
            <a:xfrm>
              <a:off x="14866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1" name="object 21"/>
            <p:cNvSpPr/>
            <p:nvPr/>
          </p:nvSpPr>
          <p:spPr>
            <a:xfrm>
              <a:off x="14866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2" name="object 22"/>
            <p:cNvSpPr/>
            <p:nvPr/>
          </p:nvSpPr>
          <p:spPr>
            <a:xfrm>
              <a:off x="15628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3" name="object 23"/>
            <p:cNvSpPr/>
            <p:nvPr/>
          </p:nvSpPr>
          <p:spPr>
            <a:xfrm>
              <a:off x="15628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4" name="object 24"/>
            <p:cNvSpPr/>
            <p:nvPr/>
          </p:nvSpPr>
          <p:spPr>
            <a:xfrm>
              <a:off x="16390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5" name="object 25"/>
            <p:cNvSpPr/>
            <p:nvPr/>
          </p:nvSpPr>
          <p:spPr>
            <a:xfrm>
              <a:off x="16390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6" name="object 26"/>
            <p:cNvSpPr/>
            <p:nvPr/>
          </p:nvSpPr>
          <p:spPr>
            <a:xfrm>
              <a:off x="17152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7" name="object 27"/>
            <p:cNvSpPr/>
            <p:nvPr/>
          </p:nvSpPr>
          <p:spPr>
            <a:xfrm>
              <a:off x="17152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8" name="object 28"/>
            <p:cNvSpPr/>
            <p:nvPr/>
          </p:nvSpPr>
          <p:spPr>
            <a:xfrm>
              <a:off x="2133600" y="88392"/>
              <a:ext cx="2030095" cy="341630"/>
            </a:xfrm>
            <a:custGeom>
              <a:avLst/>
              <a:gdLst/>
              <a:ahLst/>
              <a:cxnLst/>
              <a:rect l="l" t="t" r="r" b="b"/>
              <a:pathLst>
                <a:path w="2030095" h="341630">
                  <a:moveTo>
                    <a:pt x="1910461" y="0"/>
                  </a:moveTo>
                  <a:lnTo>
                    <a:pt x="119506" y="0"/>
                  </a:lnTo>
                  <a:lnTo>
                    <a:pt x="72973" y="9386"/>
                  </a:lnTo>
                  <a:lnTo>
                    <a:pt x="34988" y="34988"/>
                  </a:lnTo>
                  <a:lnTo>
                    <a:pt x="9386" y="72973"/>
                  </a:lnTo>
                  <a:lnTo>
                    <a:pt x="0" y="119506"/>
                  </a:lnTo>
                  <a:lnTo>
                    <a:pt x="0" y="341375"/>
                  </a:lnTo>
                  <a:lnTo>
                    <a:pt x="2029967" y="341375"/>
                  </a:lnTo>
                  <a:lnTo>
                    <a:pt x="2029967" y="119506"/>
                  </a:lnTo>
                  <a:lnTo>
                    <a:pt x="2020581" y="72973"/>
                  </a:lnTo>
                  <a:lnTo>
                    <a:pt x="1994979" y="34988"/>
                  </a:lnTo>
                  <a:lnTo>
                    <a:pt x="1956994" y="9386"/>
                  </a:lnTo>
                  <a:lnTo>
                    <a:pt x="1910461" y="0"/>
                  </a:lnTo>
                  <a:close/>
                </a:path>
              </a:pathLst>
            </a:custGeom>
            <a:solidFill>
              <a:srgbClr val="FFFFFF"/>
            </a:solidFill>
          </p:spPr>
          <p:txBody>
            <a:bodyPr wrap="square" lIns="0" tIns="0" rIns="0" bIns="0" rtlCol="0"/>
            <a:lstStyle/>
            <a:p>
              <a:endParaRPr/>
            </a:p>
          </p:txBody>
        </p:sp>
      </p:grpSp>
      <p:sp>
        <p:nvSpPr>
          <p:cNvPr id="29" name="object 29"/>
          <p:cNvSpPr txBox="1"/>
          <p:nvPr/>
        </p:nvSpPr>
        <p:spPr>
          <a:xfrm>
            <a:off x="3787395" y="145160"/>
            <a:ext cx="1787525" cy="228268"/>
          </a:xfrm>
          <a:prstGeom prst="rect">
            <a:avLst/>
          </a:prstGeom>
        </p:spPr>
        <p:txBody>
          <a:bodyPr vert="horz" wrap="square" lIns="0" tIns="12700" rIns="0" bIns="0" rtlCol="0">
            <a:spAutoFit/>
          </a:bodyPr>
          <a:lstStyle/>
          <a:p>
            <a:pPr>
              <a:spcBef>
                <a:spcPts val="100"/>
              </a:spcBef>
            </a:pPr>
            <a:r>
              <a:rPr sz="1400" u="sng" dirty="0">
                <a:solidFill>
                  <a:srgbClr val="17375E"/>
                </a:solidFill>
                <a:uFill>
                  <a:solidFill>
                    <a:srgbClr val="17375E"/>
                  </a:solidFill>
                </a:uFill>
                <a:latin typeface="Gill Sans MT"/>
                <a:cs typeface="Gill Sans MT"/>
              </a:rPr>
              <a:t>Cut</a:t>
            </a:r>
            <a:r>
              <a:rPr sz="1400" u="sng" spc="-4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down</a:t>
            </a:r>
            <a:r>
              <a:rPr sz="1400" u="sng" spc="-2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to</a:t>
            </a:r>
            <a:r>
              <a:rPr sz="1400" u="sng" spc="-15" dirty="0">
                <a:solidFill>
                  <a:srgbClr val="17375E"/>
                </a:solidFill>
                <a:uFill>
                  <a:solidFill>
                    <a:srgbClr val="17375E"/>
                  </a:solidFill>
                </a:uFill>
                <a:latin typeface="Gill Sans MT"/>
                <a:cs typeface="Gill Sans MT"/>
              </a:rPr>
              <a:t> few</a:t>
            </a:r>
            <a:r>
              <a:rPr sz="1400" u="sng" spc="-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classes</a:t>
            </a:r>
            <a:endParaRPr sz="1400">
              <a:latin typeface="Gill Sans MT"/>
              <a:cs typeface="Gill Sans MT"/>
            </a:endParaRPr>
          </a:p>
        </p:txBody>
      </p:sp>
      <p:grpSp>
        <p:nvGrpSpPr>
          <p:cNvPr id="30" name="object 30"/>
          <p:cNvGrpSpPr/>
          <p:nvPr/>
        </p:nvGrpSpPr>
        <p:grpSpPr>
          <a:xfrm>
            <a:off x="4457510" y="88201"/>
            <a:ext cx="1995805" cy="370840"/>
            <a:chOff x="2933509" y="88201"/>
            <a:chExt cx="1995805" cy="370840"/>
          </a:xfrm>
        </p:grpSpPr>
        <p:sp>
          <p:nvSpPr>
            <p:cNvPr id="31" name="object 31"/>
            <p:cNvSpPr/>
            <p:nvPr/>
          </p:nvSpPr>
          <p:spPr>
            <a:xfrm>
              <a:off x="2934462" y="4198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32" name="object 32"/>
            <p:cNvSpPr/>
            <p:nvPr/>
          </p:nvSpPr>
          <p:spPr>
            <a:xfrm>
              <a:off x="2934462" y="4198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3" name="object 33"/>
            <p:cNvSpPr/>
            <p:nvPr/>
          </p:nvSpPr>
          <p:spPr>
            <a:xfrm>
              <a:off x="30106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34" name="object 34"/>
            <p:cNvSpPr/>
            <p:nvPr/>
          </p:nvSpPr>
          <p:spPr>
            <a:xfrm>
              <a:off x="30106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5" name="object 35"/>
            <p:cNvSpPr/>
            <p:nvPr/>
          </p:nvSpPr>
          <p:spPr>
            <a:xfrm>
              <a:off x="30868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36" name="object 36"/>
            <p:cNvSpPr/>
            <p:nvPr/>
          </p:nvSpPr>
          <p:spPr>
            <a:xfrm>
              <a:off x="30868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7" name="object 37"/>
            <p:cNvSpPr/>
            <p:nvPr/>
          </p:nvSpPr>
          <p:spPr>
            <a:xfrm>
              <a:off x="31630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38" name="object 38"/>
            <p:cNvSpPr/>
            <p:nvPr/>
          </p:nvSpPr>
          <p:spPr>
            <a:xfrm>
              <a:off x="31630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9" name="object 39"/>
            <p:cNvSpPr/>
            <p:nvPr/>
          </p:nvSpPr>
          <p:spPr>
            <a:xfrm>
              <a:off x="32392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0" name="object 40"/>
            <p:cNvSpPr/>
            <p:nvPr/>
          </p:nvSpPr>
          <p:spPr>
            <a:xfrm>
              <a:off x="32392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1" name="object 41"/>
            <p:cNvSpPr/>
            <p:nvPr/>
          </p:nvSpPr>
          <p:spPr>
            <a:xfrm>
              <a:off x="33154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2" name="object 42"/>
            <p:cNvSpPr/>
            <p:nvPr/>
          </p:nvSpPr>
          <p:spPr>
            <a:xfrm>
              <a:off x="33154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3" name="object 43"/>
            <p:cNvSpPr/>
            <p:nvPr/>
          </p:nvSpPr>
          <p:spPr>
            <a:xfrm>
              <a:off x="4165854" y="89154"/>
              <a:ext cx="762000" cy="306705"/>
            </a:xfrm>
            <a:custGeom>
              <a:avLst/>
              <a:gdLst/>
              <a:ahLst/>
              <a:cxnLst/>
              <a:rect l="l" t="t" r="r" b="b"/>
              <a:pathLst>
                <a:path w="762000" h="306705">
                  <a:moveTo>
                    <a:pt x="654812" y="0"/>
                  </a:moveTo>
                  <a:lnTo>
                    <a:pt x="107187" y="0"/>
                  </a:lnTo>
                  <a:lnTo>
                    <a:pt x="65472" y="8425"/>
                  </a:lnTo>
                  <a:lnTo>
                    <a:pt x="31400" y="31400"/>
                  </a:lnTo>
                  <a:lnTo>
                    <a:pt x="8425" y="65472"/>
                  </a:lnTo>
                  <a:lnTo>
                    <a:pt x="0" y="107188"/>
                  </a:lnTo>
                  <a:lnTo>
                    <a:pt x="0" y="306324"/>
                  </a:lnTo>
                  <a:lnTo>
                    <a:pt x="762000" y="306324"/>
                  </a:lnTo>
                  <a:lnTo>
                    <a:pt x="762000" y="107188"/>
                  </a:lnTo>
                  <a:lnTo>
                    <a:pt x="753574" y="65472"/>
                  </a:lnTo>
                  <a:lnTo>
                    <a:pt x="730599" y="31400"/>
                  </a:lnTo>
                  <a:lnTo>
                    <a:pt x="696527" y="8425"/>
                  </a:lnTo>
                  <a:lnTo>
                    <a:pt x="654812" y="0"/>
                  </a:lnTo>
                  <a:close/>
                </a:path>
              </a:pathLst>
            </a:custGeom>
            <a:solidFill>
              <a:srgbClr val="717BA2"/>
            </a:solidFill>
          </p:spPr>
          <p:txBody>
            <a:bodyPr wrap="square" lIns="0" tIns="0" rIns="0" bIns="0" rtlCol="0"/>
            <a:lstStyle/>
            <a:p>
              <a:endParaRPr/>
            </a:p>
          </p:txBody>
        </p:sp>
        <p:sp>
          <p:nvSpPr>
            <p:cNvPr id="44" name="object 44"/>
            <p:cNvSpPr/>
            <p:nvPr/>
          </p:nvSpPr>
          <p:spPr>
            <a:xfrm>
              <a:off x="4165854" y="89154"/>
              <a:ext cx="762000" cy="306705"/>
            </a:xfrm>
            <a:custGeom>
              <a:avLst/>
              <a:gdLst/>
              <a:ahLst/>
              <a:cxnLst/>
              <a:rect l="l" t="t" r="r" b="b"/>
              <a:pathLst>
                <a:path w="762000" h="306705">
                  <a:moveTo>
                    <a:pt x="107187" y="0"/>
                  </a:moveTo>
                  <a:lnTo>
                    <a:pt x="654812" y="0"/>
                  </a:lnTo>
                  <a:lnTo>
                    <a:pt x="696527" y="8425"/>
                  </a:lnTo>
                  <a:lnTo>
                    <a:pt x="730599" y="31400"/>
                  </a:lnTo>
                  <a:lnTo>
                    <a:pt x="753574" y="65472"/>
                  </a:lnTo>
                  <a:lnTo>
                    <a:pt x="762000" y="107188"/>
                  </a:lnTo>
                  <a:lnTo>
                    <a:pt x="762000"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grpSp>
      <p:sp>
        <p:nvSpPr>
          <p:cNvPr id="45" name="object 45"/>
          <p:cNvSpPr txBox="1"/>
          <p:nvPr/>
        </p:nvSpPr>
        <p:spPr>
          <a:xfrm>
            <a:off x="5822569" y="143002"/>
            <a:ext cx="510540" cy="197490"/>
          </a:xfrm>
          <a:prstGeom prst="rect">
            <a:avLst/>
          </a:prstGeom>
        </p:spPr>
        <p:txBody>
          <a:bodyPr vert="horz" wrap="square" lIns="0" tIns="12700" rIns="0" bIns="0" rtlCol="0">
            <a:spAutoFit/>
          </a:bodyPr>
          <a:lstStyle/>
          <a:p>
            <a:pPr>
              <a:spcBef>
                <a:spcPts val="100"/>
              </a:spcBef>
            </a:pPr>
            <a:r>
              <a:rPr sz="1200" spc="-5" dirty="0">
                <a:solidFill>
                  <a:srgbClr val="FFFFFF"/>
                </a:solidFill>
                <a:latin typeface="Gill Sans MT"/>
                <a:cs typeface="Gill Sans MT"/>
              </a:rPr>
              <a:t>Filtering</a:t>
            </a:r>
            <a:endParaRPr sz="1200">
              <a:latin typeface="Gill Sans MT"/>
              <a:cs typeface="Gill Sans MT"/>
            </a:endParaRPr>
          </a:p>
        </p:txBody>
      </p:sp>
      <p:grpSp>
        <p:nvGrpSpPr>
          <p:cNvPr id="46" name="object 46"/>
          <p:cNvGrpSpPr/>
          <p:nvPr/>
        </p:nvGrpSpPr>
        <p:grpSpPr>
          <a:xfrm>
            <a:off x="5943410" y="88201"/>
            <a:ext cx="2141855" cy="308610"/>
            <a:chOff x="4419409" y="88201"/>
            <a:chExt cx="2141855" cy="308610"/>
          </a:xfrm>
        </p:grpSpPr>
        <p:sp>
          <p:nvSpPr>
            <p:cNvPr id="47" name="object 47"/>
            <p:cNvSpPr/>
            <p:nvPr/>
          </p:nvSpPr>
          <p:spPr>
            <a:xfrm>
              <a:off x="44203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48" name="object 48"/>
            <p:cNvSpPr/>
            <p:nvPr/>
          </p:nvSpPr>
          <p:spPr>
            <a:xfrm>
              <a:off x="44203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9" name="object 49"/>
            <p:cNvSpPr/>
            <p:nvPr/>
          </p:nvSpPr>
          <p:spPr>
            <a:xfrm>
              <a:off x="44965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0" name="object 50"/>
            <p:cNvSpPr/>
            <p:nvPr/>
          </p:nvSpPr>
          <p:spPr>
            <a:xfrm>
              <a:off x="44965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1" name="object 51"/>
            <p:cNvSpPr/>
            <p:nvPr/>
          </p:nvSpPr>
          <p:spPr>
            <a:xfrm>
              <a:off x="45727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2" name="object 52"/>
            <p:cNvSpPr/>
            <p:nvPr/>
          </p:nvSpPr>
          <p:spPr>
            <a:xfrm>
              <a:off x="45727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3" name="object 53"/>
            <p:cNvSpPr/>
            <p:nvPr/>
          </p:nvSpPr>
          <p:spPr>
            <a:xfrm>
              <a:off x="46489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4" name="object 54"/>
            <p:cNvSpPr/>
            <p:nvPr/>
          </p:nvSpPr>
          <p:spPr>
            <a:xfrm>
              <a:off x="46489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5" name="object 55"/>
            <p:cNvSpPr/>
            <p:nvPr/>
          </p:nvSpPr>
          <p:spPr>
            <a:xfrm>
              <a:off x="4927853" y="89154"/>
              <a:ext cx="1632585" cy="306705"/>
            </a:xfrm>
            <a:custGeom>
              <a:avLst/>
              <a:gdLst/>
              <a:ahLst/>
              <a:cxnLst/>
              <a:rect l="l" t="t" r="r" b="b"/>
              <a:pathLst>
                <a:path w="1632584" h="306705">
                  <a:moveTo>
                    <a:pt x="1525016" y="0"/>
                  </a:moveTo>
                  <a:lnTo>
                    <a:pt x="107187" y="0"/>
                  </a:lnTo>
                  <a:lnTo>
                    <a:pt x="65472" y="8425"/>
                  </a:lnTo>
                  <a:lnTo>
                    <a:pt x="31400" y="31400"/>
                  </a:lnTo>
                  <a:lnTo>
                    <a:pt x="8425" y="65472"/>
                  </a:lnTo>
                  <a:lnTo>
                    <a:pt x="0" y="107188"/>
                  </a:lnTo>
                  <a:lnTo>
                    <a:pt x="0" y="306324"/>
                  </a:lnTo>
                  <a:lnTo>
                    <a:pt x="1632203" y="306324"/>
                  </a:lnTo>
                  <a:lnTo>
                    <a:pt x="1632203" y="107188"/>
                  </a:lnTo>
                  <a:lnTo>
                    <a:pt x="1623778" y="65472"/>
                  </a:lnTo>
                  <a:lnTo>
                    <a:pt x="1600803" y="31400"/>
                  </a:lnTo>
                  <a:lnTo>
                    <a:pt x="1566731" y="8425"/>
                  </a:lnTo>
                  <a:lnTo>
                    <a:pt x="1525016" y="0"/>
                  </a:lnTo>
                  <a:close/>
                </a:path>
              </a:pathLst>
            </a:custGeom>
            <a:solidFill>
              <a:srgbClr val="717BA2"/>
            </a:solidFill>
          </p:spPr>
          <p:txBody>
            <a:bodyPr wrap="square" lIns="0" tIns="0" rIns="0" bIns="0" rtlCol="0"/>
            <a:lstStyle/>
            <a:p>
              <a:endParaRPr/>
            </a:p>
          </p:txBody>
        </p:sp>
        <p:sp>
          <p:nvSpPr>
            <p:cNvPr id="56" name="object 56"/>
            <p:cNvSpPr/>
            <p:nvPr/>
          </p:nvSpPr>
          <p:spPr>
            <a:xfrm>
              <a:off x="4927853" y="89154"/>
              <a:ext cx="1632585" cy="306705"/>
            </a:xfrm>
            <a:custGeom>
              <a:avLst/>
              <a:gdLst/>
              <a:ahLst/>
              <a:cxnLst/>
              <a:rect l="l" t="t" r="r" b="b"/>
              <a:pathLst>
                <a:path w="1632584" h="306705">
                  <a:moveTo>
                    <a:pt x="107187" y="0"/>
                  </a:moveTo>
                  <a:lnTo>
                    <a:pt x="1525016" y="0"/>
                  </a:lnTo>
                  <a:lnTo>
                    <a:pt x="1566731" y="8425"/>
                  </a:lnTo>
                  <a:lnTo>
                    <a:pt x="1600803" y="31400"/>
                  </a:lnTo>
                  <a:lnTo>
                    <a:pt x="1623778" y="65472"/>
                  </a:lnTo>
                  <a:lnTo>
                    <a:pt x="1632203" y="107188"/>
                  </a:lnTo>
                  <a:lnTo>
                    <a:pt x="1632203"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grpSp>
      <p:sp>
        <p:nvSpPr>
          <p:cNvPr id="57" name="object 57"/>
          <p:cNvSpPr txBox="1"/>
          <p:nvPr/>
        </p:nvSpPr>
        <p:spPr>
          <a:xfrm>
            <a:off x="6581521" y="143002"/>
            <a:ext cx="1384300" cy="197490"/>
          </a:xfrm>
          <a:prstGeom prst="rect">
            <a:avLst/>
          </a:prstGeom>
        </p:spPr>
        <p:txBody>
          <a:bodyPr vert="horz" wrap="square" lIns="0" tIns="12700" rIns="0" bIns="0" rtlCol="0">
            <a:spAutoFit/>
          </a:bodyPr>
          <a:lstStyle/>
          <a:p>
            <a:pPr>
              <a:spcBef>
                <a:spcPts val="100"/>
              </a:spcBef>
            </a:pPr>
            <a:r>
              <a:rPr sz="1200" spc="-5" dirty="0">
                <a:solidFill>
                  <a:srgbClr val="FFFFFF"/>
                </a:solidFill>
                <a:latin typeface="Gill Sans MT"/>
                <a:cs typeface="Gill Sans MT"/>
              </a:rPr>
              <a:t>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58" name="object 58"/>
          <p:cNvGrpSpPr/>
          <p:nvPr/>
        </p:nvGrpSpPr>
        <p:grpSpPr>
          <a:xfrm>
            <a:off x="1520953" y="0"/>
            <a:ext cx="9150350" cy="386080"/>
            <a:chOff x="-3047" y="0"/>
            <a:chExt cx="9150350" cy="386080"/>
          </a:xfrm>
        </p:grpSpPr>
        <p:sp>
          <p:nvSpPr>
            <p:cNvPr id="59" name="object 59"/>
            <p:cNvSpPr/>
            <p:nvPr/>
          </p:nvSpPr>
          <p:spPr>
            <a:xfrm>
              <a:off x="56898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0" name="object 60"/>
            <p:cNvSpPr/>
            <p:nvPr/>
          </p:nvSpPr>
          <p:spPr>
            <a:xfrm>
              <a:off x="56898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1" name="object 61"/>
            <p:cNvSpPr/>
            <p:nvPr/>
          </p:nvSpPr>
          <p:spPr>
            <a:xfrm>
              <a:off x="57660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2" name="object 62"/>
            <p:cNvSpPr/>
            <p:nvPr/>
          </p:nvSpPr>
          <p:spPr>
            <a:xfrm>
              <a:off x="57660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3" name="object 63"/>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3722370" y="0"/>
                  </a:lnTo>
                  <a:lnTo>
                    <a:pt x="3722370" y="76200"/>
                  </a:lnTo>
                  <a:lnTo>
                    <a:pt x="9144000" y="76200"/>
                  </a:lnTo>
                  <a:lnTo>
                    <a:pt x="9144000" y="0"/>
                  </a:lnTo>
                  <a:close/>
                </a:path>
              </a:pathLst>
            </a:custGeom>
            <a:solidFill>
              <a:srgbClr val="FFFFFF"/>
            </a:solidFill>
          </p:spPr>
          <p:txBody>
            <a:bodyPr wrap="square" lIns="0" tIns="0" rIns="0" bIns="0" rtlCol="0"/>
            <a:lstStyle/>
            <a:p>
              <a:endParaRPr/>
            </a:p>
          </p:txBody>
        </p:sp>
        <p:sp>
          <p:nvSpPr>
            <p:cNvPr id="64" name="object 64"/>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65" name="object 65"/>
            <p:cNvPicPr/>
            <p:nvPr/>
          </p:nvPicPr>
          <p:blipFill>
            <a:blip r:embed="rId2" cstate="print"/>
            <a:stretch>
              <a:fillRect/>
            </a:stretch>
          </p:blipFill>
          <p:spPr>
            <a:xfrm>
              <a:off x="762" y="762"/>
              <a:ext cx="3721608" cy="76200"/>
            </a:xfrm>
            <a:prstGeom prst="rect">
              <a:avLst/>
            </a:prstGeom>
          </p:spPr>
        </p:pic>
        <p:sp>
          <p:nvSpPr>
            <p:cNvPr id="66" name="object 66"/>
            <p:cNvSpPr/>
            <p:nvPr/>
          </p:nvSpPr>
          <p:spPr>
            <a:xfrm>
              <a:off x="762" y="762"/>
              <a:ext cx="3721735" cy="76200"/>
            </a:xfrm>
            <a:custGeom>
              <a:avLst/>
              <a:gdLst/>
              <a:ahLst/>
              <a:cxnLst/>
              <a:rect l="l" t="t" r="r" b="b"/>
              <a:pathLst>
                <a:path w="3721735" h="76200">
                  <a:moveTo>
                    <a:pt x="0" y="76200"/>
                  </a:moveTo>
                  <a:lnTo>
                    <a:pt x="3721608" y="76200"/>
                  </a:lnTo>
                  <a:lnTo>
                    <a:pt x="3721608" y="0"/>
                  </a:lnTo>
                  <a:lnTo>
                    <a:pt x="0" y="0"/>
                  </a:lnTo>
                  <a:lnTo>
                    <a:pt x="0" y="76200"/>
                  </a:lnTo>
                  <a:close/>
                </a:path>
              </a:pathLst>
            </a:custGeom>
            <a:ln w="3175">
              <a:solidFill>
                <a:srgbClr val="525877"/>
              </a:solidFill>
            </a:ln>
          </p:spPr>
          <p:txBody>
            <a:bodyPr wrap="square" lIns="0" tIns="0" rIns="0" bIns="0" rtlCol="0"/>
            <a:lstStyle/>
            <a:p>
              <a:endParaRPr/>
            </a:p>
          </p:txBody>
        </p:sp>
      </p:grpSp>
      <p:sp>
        <p:nvSpPr>
          <p:cNvPr id="67" name="object 67"/>
          <p:cNvSpPr txBox="1"/>
          <p:nvPr/>
        </p:nvSpPr>
        <p:spPr>
          <a:xfrm>
            <a:off x="10229977" y="90374"/>
            <a:ext cx="359410" cy="228909"/>
          </a:xfrm>
          <a:prstGeom prst="rect">
            <a:avLst/>
          </a:prstGeom>
        </p:spPr>
        <p:txBody>
          <a:bodyPr vert="horz" wrap="square" lIns="0" tIns="13335" rIns="0" bIns="0" rtlCol="0">
            <a:spAutoFit/>
          </a:bodyPr>
          <a:lstStyle/>
          <a:p>
            <a:pPr>
              <a:spcBef>
                <a:spcPts val="105"/>
              </a:spcBef>
            </a:pPr>
            <a:r>
              <a:rPr sz="1400" b="1" dirty="0">
                <a:solidFill>
                  <a:srgbClr val="FFFFFF"/>
                </a:solidFill>
                <a:latin typeface="Gill Sans MT"/>
                <a:cs typeface="Gill Sans MT"/>
              </a:rPr>
              <a:t>9/22</a:t>
            </a:r>
            <a:endParaRPr sz="1400">
              <a:latin typeface="Gill Sans MT"/>
              <a:cs typeface="Gill Sans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2246" y="1600200"/>
            <a:ext cx="8209381" cy="4319980"/>
          </a:xfrm>
          <a:custGeom>
            <a:avLst/>
            <a:gdLst/>
            <a:ahLst/>
            <a:cxnLst/>
            <a:rect l="l" t="t" r="r" b="b"/>
            <a:pathLst>
              <a:path w="8209915" h="3580129">
                <a:moveTo>
                  <a:pt x="0" y="3579876"/>
                </a:moveTo>
                <a:lnTo>
                  <a:pt x="8209788" y="3579876"/>
                </a:lnTo>
                <a:lnTo>
                  <a:pt x="8209788" y="0"/>
                </a:lnTo>
                <a:lnTo>
                  <a:pt x="0" y="0"/>
                </a:lnTo>
                <a:lnTo>
                  <a:pt x="0" y="3579876"/>
                </a:lnTo>
                <a:close/>
              </a:path>
            </a:pathLst>
          </a:custGeom>
          <a:ln w="12192">
            <a:solidFill>
              <a:srgbClr val="000000"/>
            </a:solidFill>
          </a:ln>
        </p:spPr>
        <p:txBody>
          <a:bodyPr wrap="square" lIns="0" tIns="0" rIns="0" bIns="0" rtlCol="0"/>
          <a:lstStyle/>
          <a:p>
            <a:endParaRPr/>
          </a:p>
        </p:txBody>
      </p:sp>
      <p:sp>
        <p:nvSpPr>
          <p:cNvPr id="3" name="object 3"/>
          <p:cNvSpPr txBox="1"/>
          <p:nvPr/>
        </p:nvSpPr>
        <p:spPr>
          <a:xfrm>
            <a:off x="2030374" y="642316"/>
            <a:ext cx="7923530" cy="3295133"/>
          </a:xfrm>
          <a:prstGeom prst="rect">
            <a:avLst/>
          </a:prstGeom>
        </p:spPr>
        <p:txBody>
          <a:bodyPr vert="horz" wrap="square" lIns="0" tIns="12065" rIns="0" bIns="0" rtlCol="0">
            <a:spAutoFit/>
          </a:bodyPr>
          <a:lstStyle/>
          <a:p>
            <a:pPr marL="39370">
              <a:spcBef>
                <a:spcPts val="95"/>
              </a:spcBef>
            </a:pPr>
            <a:r>
              <a:rPr sz="2800" i="1" spc="-10" dirty="0">
                <a:solidFill>
                  <a:srgbClr val="464652"/>
                </a:solidFill>
                <a:latin typeface="Bookman Old Style"/>
                <a:cs typeface="Bookman Old Style"/>
              </a:rPr>
              <a:t>PhotoComposer</a:t>
            </a:r>
            <a:r>
              <a:rPr sz="2800" i="1" spc="110" dirty="0">
                <a:solidFill>
                  <a:srgbClr val="464652"/>
                </a:solidFill>
                <a:latin typeface="Bookman Old Style"/>
                <a:cs typeface="Bookman Old Style"/>
              </a:rPr>
              <a:t> </a:t>
            </a:r>
            <a:r>
              <a:rPr sz="2800" spc="-5" dirty="0">
                <a:solidFill>
                  <a:srgbClr val="464652"/>
                </a:solidFill>
                <a:latin typeface="Bookman Old Style"/>
                <a:cs typeface="Bookman Old Style"/>
              </a:rPr>
              <a:t>Example:</a:t>
            </a:r>
            <a:r>
              <a:rPr sz="2800" spc="15" dirty="0">
                <a:solidFill>
                  <a:srgbClr val="464652"/>
                </a:solidFill>
                <a:latin typeface="Bookman Old Style"/>
                <a:cs typeface="Bookman Old Style"/>
              </a:rPr>
              <a:t> </a:t>
            </a:r>
            <a:r>
              <a:rPr sz="2800" spc="-5" dirty="0">
                <a:solidFill>
                  <a:srgbClr val="464652"/>
                </a:solidFill>
                <a:latin typeface="Bookman Old Style"/>
                <a:cs typeface="Bookman Old Style"/>
              </a:rPr>
              <a:t>Stay</a:t>
            </a:r>
            <a:r>
              <a:rPr sz="2800" spc="-15" dirty="0">
                <a:solidFill>
                  <a:srgbClr val="464652"/>
                </a:solidFill>
                <a:latin typeface="Bookman Old Style"/>
                <a:cs typeface="Bookman Old Style"/>
              </a:rPr>
              <a:t> </a:t>
            </a:r>
            <a:r>
              <a:rPr sz="2800" dirty="0">
                <a:solidFill>
                  <a:srgbClr val="464652"/>
                </a:solidFill>
                <a:latin typeface="Bookman Old Style"/>
                <a:cs typeface="Bookman Old Style"/>
              </a:rPr>
              <a:t>in</a:t>
            </a:r>
            <a:r>
              <a:rPr sz="2800" spc="-10" dirty="0">
                <a:solidFill>
                  <a:srgbClr val="464652"/>
                </a:solidFill>
                <a:latin typeface="Bookman Old Style"/>
                <a:cs typeface="Bookman Old Style"/>
              </a:rPr>
              <a:t> Domain</a:t>
            </a:r>
            <a:endParaRPr sz="2800" dirty="0">
              <a:latin typeface="Bookman Old Style"/>
              <a:cs typeface="Bookman Old Style"/>
            </a:endParaRPr>
          </a:p>
          <a:p>
            <a:pPr>
              <a:spcBef>
                <a:spcPts val="55"/>
              </a:spcBef>
            </a:pPr>
            <a:endParaRPr sz="3650" dirty="0">
              <a:latin typeface="Bookman Old Style"/>
              <a:cs typeface="Bookman Old Style"/>
            </a:endParaRPr>
          </a:p>
          <a:p>
            <a:pPr marL="12700" marR="5080">
              <a:tabLst>
                <a:tab pos="1268095" algn="l"/>
                <a:tab pos="1835150" algn="l"/>
                <a:tab pos="1938655" algn="l"/>
                <a:tab pos="3133090" algn="l"/>
                <a:tab pos="3355975" algn="l"/>
                <a:tab pos="3958590" algn="l"/>
                <a:tab pos="4610735" algn="l"/>
                <a:tab pos="5024120" algn="l"/>
                <a:tab pos="5316855" algn="l"/>
                <a:tab pos="6364605" algn="l"/>
                <a:tab pos="6615430" algn="l"/>
              </a:tabLst>
            </a:pPr>
            <a:r>
              <a:rPr sz="2800" b="1" i="1" dirty="0">
                <a:solidFill>
                  <a:srgbClr val="6D0043"/>
                </a:solidFill>
                <a:latin typeface="Times New Roman"/>
                <a:cs typeface="Times New Roman"/>
              </a:rPr>
              <a:t>Album,	Background,	</a:t>
            </a:r>
            <a:r>
              <a:rPr sz="2800" b="1" i="1" spc="-5" dirty="0">
                <a:solidFill>
                  <a:srgbClr val="6D0043"/>
                </a:solidFill>
                <a:latin typeface="Times New Roman"/>
                <a:cs typeface="Times New Roman"/>
              </a:rPr>
              <a:t>Frame,	</a:t>
            </a:r>
            <a:r>
              <a:rPr sz="2800" b="1" i="1" spc="-15" dirty="0">
                <a:solidFill>
                  <a:srgbClr val="6D0043"/>
                </a:solidFill>
                <a:latin typeface="Times New Roman"/>
                <a:cs typeface="Times New Roman"/>
              </a:rPr>
              <a:t>Ceremony,	</a:t>
            </a:r>
            <a:r>
              <a:rPr sz="2800" b="1" i="1" dirty="0">
                <a:solidFill>
                  <a:srgbClr val="6D0043"/>
                </a:solidFill>
                <a:latin typeface="Times New Roman"/>
                <a:cs typeface="Times New Roman"/>
              </a:rPr>
              <a:t>Collage, </a:t>
            </a:r>
            <a:r>
              <a:rPr sz="2800" b="1" i="1" spc="5" dirty="0">
                <a:solidFill>
                  <a:srgbClr val="6D0043"/>
                </a:solidFill>
                <a:latin typeface="Times New Roman"/>
                <a:cs typeface="Times New Roman"/>
              </a:rPr>
              <a:t> </a:t>
            </a:r>
            <a:r>
              <a:rPr sz="2800" b="1" i="1" spc="-5" dirty="0">
                <a:solidFill>
                  <a:srgbClr val="6D0043"/>
                </a:solidFill>
                <a:latin typeface="Times New Roman"/>
                <a:cs typeface="Times New Roman"/>
              </a:rPr>
              <a:t>Com</a:t>
            </a:r>
            <a:r>
              <a:rPr sz="2800" b="1" i="1" spc="5" dirty="0">
                <a:solidFill>
                  <a:srgbClr val="6D0043"/>
                </a:solidFill>
                <a:latin typeface="Times New Roman"/>
                <a:cs typeface="Times New Roman"/>
              </a:rPr>
              <a:t>p</a:t>
            </a:r>
            <a:r>
              <a:rPr sz="2800" b="1" i="1" dirty="0">
                <a:solidFill>
                  <a:srgbClr val="6D0043"/>
                </a:solidFill>
                <a:latin typeface="Times New Roman"/>
                <a:cs typeface="Times New Roman"/>
              </a:rPr>
              <a:t>o</a:t>
            </a:r>
            <a:r>
              <a:rPr sz="2800" b="1" i="1" spc="-5" dirty="0">
                <a:solidFill>
                  <a:srgbClr val="6D0043"/>
                </a:solidFill>
                <a:latin typeface="Times New Roman"/>
                <a:cs typeface="Times New Roman"/>
              </a:rPr>
              <a:t>ser</a:t>
            </a:r>
            <a:r>
              <a:rPr sz="3600" b="1" i="1" dirty="0">
                <a:solidFill>
                  <a:srgbClr val="6D0043"/>
                </a:solidFill>
                <a:latin typeface="Times New Roman"/>
                <a:cs typeface="Times New Roman"/>
              </a:rPr>
              <a:t>,	</a:t>
            </a:r>
            <a:r>
              <a:rPr sz="2800" b="1" i="1" spc="-5" dirty="0">
                <a:solidFill>
                  <a:srgbClr val="6D0043"/>
                </a:solidFill>
                <a:latin typeface="Times New Roman"/>
                <a:cs typeface="Times New Roman"/>
              </a:rPr>
              <a:t>Com</a:t>
            </a:r>
            <a:r>
              <a:rPr sz="2800" b="1" i="1" spc="5" dirty="0">
                <a:solidFill>
                  <a:srgbClr val="6D0043"/>
                </a:solidFill>
                <a:latin typeface="Times New Roman"/>
                <a:cs typeface="Times New Roman"/>
              </a:rPr>
              <a:t>p</a:t>
            </a:r>
            <a:r>
              <a:rPr sz="2800" b="1" i="1" dirty="0">
                <a:solidFill>
                  <a:srgbClr val="6D0043"/>
                </a:solidFill>
                <a:latin typeface="Times New Roman"/>
                <a:cs typeface="Times New Roman"/>
              </a:rPr>
              <a:t>o</a:t>
            </a:r>
            <a:r>
              <a:rPr sz="2800" b="1" i="1" spc="-5" dirty="0">
                <a:solidFill>
                  <a:srgbClr val="6D0043"/>
                </a:solidFill>
                <a:latin typeface="Times New Roman"/>
                <a:cs typeface="Times New Roman"/>
              </a:rPr>
              <a:t>s</a:t>
            </a:r>
            <a:r>
              <a:rPr sz="2800" b="1" i="1" dirty="0">
                <a:solidFill>
                  <a:srgbClr val="6D0043"/>
                </a:solidFill>
                <a:latin typeface="Times New Roman"/>
                <a:cs typeface="Times New Roman"/>
              </a:rPr>
              <a:t>i</a:t>
            </a:r>
            <a:r>
              <a:rPr sz="2800" b="1" i="1" spc="-5" dirty="0">
                <a:solidFill>
                  <a:srgbClr val="6D0043"/>
                </a:solidFill>
                <a:latin typeface="Times New Roman"/>
                <a:cs typeface="Times New Roman"/>
              </a:rPr>
              <a:t>t</a:t>
            </a:r>
            <a:r>
              <a:rPr sz="2800" b="1" i="1" dirty="0">
                <a:solidFill>
                  <a:srgbClr val="6D0043"/>
                </a:solidFill>
                <a:latin typeface="Times New Roman"/>
                <a:cs typeface="Times New Roman"/>
              </a:rPr>
              <a:t>io</a:t>
            </a:r>
            <a:r>
              <a:rPr sz="2800" b="1" i="1" spc="-5" dirty="0">
                <a:solidFill>
                  <a:srgbClr val="6D0043"/>
                </a:solidFill>
                <a:latin typeface="Times New Roman"/>
                <a:cs typeface="Times New Roman"/>
              </a:rPr>
              <a:t>n,</a:t>
            </a:r>
            <a:r>
              <a:rPr sz="2800" b="1" i="1" dirty="0">
                <a:solidFill>
                  <a:srgbClr val="6D0043"/>
                </a:solidFill>
                <a:latin typeface="Times New Roman"/>
                <a:cs typeface="Times New Roman"/>
              </a:rPr>
              <a:t>	</a:t>
            </a:r>
            <a:r>
              <a:rPr sz="2800" b="1" i="1" u="heavy" spc="-5" dirty="0">
                <a:solidFill>
                  <a:srgbClr val="6D0043"/>
                </a:solidFill>
                <a:uFill>
                  <a:solidFill>
                    <a:srgbClr val="6D0043"/>
                  </a:solidFill>
                </a:uFill>
                <a:latin typeface="Times New Roman"/>
                <a:cs typeface="Times New Roman"/>
              </a:rPr>
              <a:t>Dis</a:t>
            </a:r>
            <a:r>
              <a:rPr sz="2800" b="1" i="1" u="heavy" dirty="0">
                <a:solidFill>
                  <a:srgbClr val="6D0043"/>
                </a:solidFill>
                <a:uFill>
                  <a:solidFill>
                    <a:srgbClr val="6D0043"/>
                  </a:solidFill>
                </a:uFill>
                <a:latin typeface="Times New Roman"/>
                <a:cs typeface="Times New Roman"/>
              </a:rPr>
              <a:t>p</a:t>
            </a:r>
            <a:r>
              <a:rPr sz="2800" b="1" i="1" u="heavy" spc="-5" dirty="0">
                <a:solidFill>
                  <a:srgbClr val="6D0043"/>
                </a:solidFill>
                <a:uFill>
                  <a:solidFill>
                    <a:srgbClr val="6D0043"/>
                  </a:solidFill>
                </a:uFill>
                <a:latin typeface="Times New Roman"/>
                <a:cs typeface="Times New Roman"/>
              </a:rPr>
              <a:t>l</a:t>
            </a:r>
            <a:r>
              <a:rPr sz="2800" b="1" i="1" u="heavy" dirty="0">
                <a:solidFill>
                  <a:srgbClr val="6D0043"/>
                </a:solidFill>
                <a:uFill>
                  <a:solidFill>
                    <a:srgbClr val="6D0043"/>
                  </a:solidFill>
                </a:uFill>
                <a:latin typeface="Times New Roman"/>
                <a:cs typeface="Times New Roman"/>
              </a:rPr>
              <a:t>a</a:t>
            </a:r>
            <a:r>
              <a:rPr sz="2800" b="1" i="1" u="heavy" spc="-114" dirty="0">
                <a:solidFill>
                  <a:srgbClr val="6D0043"/>
                </a:solidFill>
                <a:uFill>
                  <a:solidFill>
                    <a:srgbClr val="6D0043"/>
                  </a:solidFill>
                </a:uFill>
                <a:latin typeface="Times New Roman"/>
                <a:cs typeface="Times New Roman"/>
              </a:rPr>
              <a:t>y</a:t>
            </a:r>
            <a:r>
              <a:rPr lang="en-US" sz="2800" b="1" i="1" u="heavy" spc="-114" dirty="0">
                <a:solidFill>
                  <a:srgbClr val="6D0043"/>
                </a:solidFill>
                <a:uFill>
                  <a:solidFill>
                    <a:srgbClr val="6D0043"/>
                  </a:solidFill>
                </a:uFill>
                <a:latin typeface="Times New Roman"/>
                <a:cs typeface="Times New Roman"/>
              </a:rPr>
              <a:t> </a:t>
            </a:r>
            <a:r>
              <a:rPr lang="en-US" sz="2800" b="1" i="1" u="heavy" spc="-114" dirty="0">
                <a:solidFill>
                  <a:srgbClr val="6D0043"/>
                </a:solidFill>
                <a:highlight>
                  <a:srgbClr val="FFFF00"/>
                </a:highlight>
                <a:uFill>
                  <a:solidFill>
                    <a:srgbClr val="6D0043"/>
                  </a:solidFill>
                </a:uFill>
                <a:latin typeface="Times New Roman"/>
                <a:cs typeface="Times New Roman"/>
              </a:rPr>
              <a:t>(GENERIC CLASS, NOT SPECIFIC TO PHOTO COMPOSER)</a:t>
            </a:r>
            <a:r>
              <a:rPr sz="2800" b="1" i="1" spc="-5" dirty="0">
                <a:solidFill>
                  <a:srgbClr val="6D0043"/>
                </a:solidFill>
                <a:latin typeface="Times New Roman"/>
                <a:cs typeface="Times New Roman"/>
              </a:rPr>
              <a:t>,</a:t>
            </a:r>
            <a:r>
              <a:rPr sz="2800" b="1" i="1" dirty="0">
                <a:solidFill>
                  <a:srgbClr val="6D0043"/>
                </a:solidFill>
                <a:latin typeface="Times New Roman"/>
                <a:cs typeface="Times New Roman"/>
              </a:rPr>
              <a:t>	</a:t>
            </a:r>
            <a:r>
              <a:rPr sz="2800" b="1" i="1" spc="-5" dirty="0">
                <a:solidFill>
                  <a:srgbClr val="6D0043"/>
                </a:solidFill>
                <a:latin typeface="Times New Roman"/>
                <a:cs typeface="Times New Roman"/>
              </a:rPr>
              <a:t>Famil</a:t>
            </a:r>
            <a:r>
              <a:rPr sz="2800" b="1" i="1" spc="-114" dirty="0">
                <a:solidFill>
                  <a:srgbClr val="6D0043"/>
                </a:solidFill>
                <a:latin typeface="Times New Roman"/>
                <a:cs typeface="Times New Roman"/>
              </a:rPr>
              <a:t>y</a:t>
            </a:r>
            <a:r>
              <a:rPr sz="2800" b="1" i="1" spc="-5" dirty="0">
                <a:solidFill>
                  <a:srgbClr val="6D0043"/>
                </a:solidFill>
                <a:latin typeface="Times New Roman"/>
                <a:cs typeface="Times New Roman"/>
              </a:rPr>
              <a:t>,</a:t>
            </a:r>
            <a:r>
              <a:rPr sz="2800" b="1" i="1" dirty="0">
                <a:solidFill>
                  <a:srgbClr val="6D0043"/>
                </a:solidFill>
                <a:latin typeface="Times New Roman"/>
                <a:cs typeface="Times New Roman"/>
              </a:rPr>
              <a:t>	</a:t>
            </a:r>
            <a:r>
              <a:rPr sz="2800" b="1" i="1" u="heavy" spc="-5" dirty="0">
                <a:solidFill>
                  <a:srgbClr val="6D0043"/>
                </a:solidFill>
                <a:uFill>
                  <a:solidFill>
                    <a:srgbClr val="6D0043"/>
                  </a:solidFill>
                </a:uFill>
                <a:latin typeface="Times New Roman"/>
                <a:cs typeface="Times New Roman"/>
              </a:rPr>
              <a:t>Gra</a:t>
            </a:r>
            <a:r>
              <a:rPr sz="2800" b="1" i="1" u="heavy" spc="5" dirty="0">
                <a:solidFill>
                  <a:srgbClr val="6D0043"/>
                </a:solidFill>
                <a:uFill>
                  <a:solidFill>
                    <a:srgbClr val="6D0043"/>
                  </a:solidFill>
                </a:uFill>
                <a:latin typeface="Times New Roman"/>
                <a:cs typeface="Times New Roman"/>
              </a:rPr>
              <a:t>p</a:t>
            </a:r>
            <a:r>
              <a:rPr sz="2800" b="1" i="1" u="heavy" spc="-5" dirty="0">
                <a:solidFill>
                  <a:srgbClr val="6D0043"/>
                </a:solidFill>
                <a:uFill>
                  <a:solidFill>
                    <a:srgbClr val="6D0043"/>
                  </a:solidFill>
                </a:uFill>
                <a:latin typeface="Times New Roman"/>
                <a:cs typeface="Times New Roman"/>
              </a:rPr>
              <a:t>hi</a:t>
            </a:r>
            <a:r>
              <a:rPr sz="2800" b="1" i="1" u="heavy" dirty="0">
                <a:solidFill>
                  <a:srgbClr val="6D0043"/>
                </a:solidFill>
                <a:uFill>
                  <a:solidFill>
                    <a:srgbClr val="6D0043"/>
                  </a:solidFill>
                </a:uFill>
                <a:latin typeface="Times New Roman"/>
                <a:cs typeface="Times New Roman"/>
              </a:rPr>
              <a:t>c</a:t>
            </a:r>
            <a:r>
              <a:rPr sz="2800" b="1" i="1" spc="-5" dirty="0">
                <a:solidFill>
                  <a:srgbClr val="6D0043"/>
                </a:solidFill>
                <a:latin typeface="Times New Roman"/>
                <a:cs typeface="Times New Roman"/>
              </a:rPr>
              <a:t>,  </a:t>
            </a:r>
            <a:r>
              <a:rPr sz="2800" b="1" i="1" u="heavy" dirty="0">
                <a:solidFill>
                  <a:srgbClr val="6D0043"/>
                </a:solidFill>
                <a:uFill>
                  <a:solidFill>
                    <a:srgbClr val="6D0043"/>
                  </a:solidFill>
                </a:uFill>
                <a:latin typeface="Times New Roman"/>
                <a:cs typeface="Times New Roman"/>
              </a:rPr>
              <a:t>Illustration</a:t>
            </a:r>
            <a:r>
              <a:rPr sz="2800" b="1" i="1" dirty="0">
                <a:solidFill>
                  <a:srgbClr val="6D0043"/>
                </a:solidFill>
                <a:latin typeface="Times New Roman"/>
                <a:cs typeface="Times New Roman"/>
              </a:rPr>
              <a:t>,		Image,	</a:t>
            </a:r>
            <a:r>
              <a:rPr sz="2800" b="1" i="1" spc="-15" dirty="0">
                <a:solidFill>
                  <a:srgbClr val="6D0043"/>
                </a:solidFill>
                <a:latin typeface="Times New Roman"/>
                <a:cs typeface="Times New Roman"/>
              </a:rPr>
              <a:t>Laboratory,	</a:t>
            </a:r>
            <a:r>
              <a:rPr sz="2800" b="1" i="1" spc="-5" dirty="0">
                <a:solidFill>
                  <a:srgbClr val="6D0043"/>
                </a:solidFill>
                <a:latin typeface="Times New Roman"/>
                <a:cs typeface="Times New Roman"/>
              </a:rPr>
              <a:t>InLaws,</a:t>
            </a:r>
            <a:endParaRPr sz="2800" dirty="0">
              <a:latin typeface="Times New Roman"/>
              <a:cs typeface="Times New Roman"/>
            </a:endParaRPr>
          </a:p>
        </p:txBody>
      </p:sp>
      <p:sp>
        <p:nvSpPr>
          <p:cNvPr id="4" name="object 4"/>
          <p:cNvSpPr txBox="1"/>
          <p:nvPr/>
        </p:nvSpPr>
        <p:spPr>
          <a:xfrm>
            <a:off x="2077213" y="3733323"/>
            <a:ext cx="7952105" cy="574040"/>
          </a:xfrm>
          <a:prstGeom prst="rect">
            <a:avLst/>
          </a:prstGeom>
        </p:spPr>
        <p:txBody>
          <a:bodyPr vert="horz" wrap="square" lIns="0" tIns="12700" rIns="0" bIns="0" rtlCol="0">
            <a:spAutoFit/>
          </a:bodyPr>
          <a:lstStyle/>
          <a:p>
            <a:pPr marL="12700">
              <a:spcBef>
                <a:spcPts val="100"/>
              </a:spcBef>
              <a:tabLst>
                <a:tab pos="3225165" algn="l"/>
                <a:tab pos="4876165" algn="l"/>
                <a:tab pos="6617334" algn="l"/>
              </a:tabLst>
            </a:pPr>
            <a:r>
              <a:rPr sz="2800" b="1" i="1" spc="-5" dirty="0">
                <a:solidFill>
                  <a:srgbClr val="6D0043"/>
                </a:solidFill>
                <a:latin typeface="Times New Roman"/>
                <a:cs typeface="Times New Roman"/>
              </a:rPr>
              <a:t>Im</a:t>
            </a:r>
            <a:r>
              <a:rPr sz="2800" b="1" i="1" spc="5" dirty="0">
                <a:solidFill>
                  <a:srgbClr val="6D0043"/>
                </a:solidFill>
                <a:latin typeface="Times New Roman"/>
                <a:cs typeface="Times New Roman"/>
              </a:rPr>
              <a:t>a</a:t>
            </a:r>
            <a:r>
              <a:rPr sz="2800" b="1" i="1" dirty="0">
                <a:solidFill>
                  <a:srgbClr val="6D0043"/>
                </a:solidFill>
                <a:latin typeface="Times New Roman"/>
                <a:cs typeface="Times New Roman"/>
              </a:rPr>
              <a:t>g</a:t>
            </a:r>
            <a:r>
              <a:rPr sz="2800" b="1" i="1" spc="-5" dirty="0">
                <a:solidFill>
                  <a:srgbClr val="6D0043"/>
                </a:solidFill>
                <a:latin typeface="Times New Roman"/>
                <a:cs typeface="Times New Roman"/>
              </a:rPr>
              <a:t>eMa</a:t>
            </a:r>
            <a:r>
              <a:rPr sz="2800" b="1" i="1" spc="5" dirty="0">
                <a:solidFill>
                  <a:srgbClr val="6D0043"/>
                </a:solidFill>
                <a:latin typeface="Times New Roman"/>
                <a:cs typeface="Times New Roman"/>
              </a:rPr>
              <a:t>n</a:t>
            </a:r>
            <a:r>
              <a:rPr sz="2800" b="1" i="1" spc="-5" dirty="0">
                <a:solidFill>
                  <a:srgbClr val="6D0043"/>
                </a:solidFill>
                <a:latin typeface="Times New Roman"/>
                <a:cs typeface="Times New Roman"/>
              </a:rPr>
              <a:t>i</a:t>
            </a:r>
            <a:r>
              <a:rPr sz="2800" b="1" i="1" spc="5" dirty="0">
                <a:solidFill>
                  <a:srgbClr val="6D0043"/>
                </a:solidFill>
                <a:latin typeface="Times New Roman"/>
                <a:cs typeface="Times New Roman"/>
              </a:rPr>
              <a:t>p</a:t>
            </a:r>
            <a:r>
              <a:rPr sz="2800" b="1" i="1" spc="-5" dirty="0">
                <a:solidFill>
                  <a:srgbClr val="6D0043"/>
                </a:solidFill>
                <a:latin typeface="Times New Roman"/>
                <a:cs typeface="Times New Roman"/>
              </a:rPr>
              <a:t>u</a:t>
            </a:r>
            <a:r>
              <a:rPr sz="2800" b="1" i="1" spc="5" dirty="0">
                <a:solidFill>
                  <a:srgbClr val="6D0043"/>
                </a:solidFill>
                <a:latin typeface="Times New Roman"/>
                <a:cs typeface="Times New Roman"/>
              </a:rPr>
              <a:t>l</a:t>
            </a:r>
            <a:r>
              <a:rPr sz="2800" b="1" i="1" dirty="0">
                <a:solidFill>
                  <a:srgbClr val="6D0043"/>
                </a:solidFill>
                <a:latin typeface="Times New Roman"/>
                <a:cs typeface="Times New Roman"/>
              </a:rPr>
              <a:t>a</a:t>
            </a:r>
            <a:r>
              <a:rPr sz="2800" b="1" i="1" spc="-5" dirty="0">
                <a:solidFill>
                  <a:srgbClr val="6D0043"/>
                </a:solidFill>
                <a:latin typeface="Times New Roman"/>
                <a:cs typeface="Times New Roman"/>
              </a:rPr>
              <a:t>t</a:t>
            </a:r>
            <a:r>
              <a:rPr sz="2800" b="1" i="1" dirty="0">
                <a:solidFill>
                  <a:srgbClr val="6D0043"/>
                </a:solidFill>
                <a:latin typeface="Times New Roman"/>
                <a:cs typeface="Times New Roman"/>
              </a:rPr>
              <a:t>io</a:t>
            </a:r>
            <a:r>
              <a:rPr sz="2800" b="1" i="1" spc="-5" dirty="0">
                <a:solidFill>
                  <a:srgbClr val="6D0043"/>
                </a:solidFill>
                <a:latin typeface="Times New Roman"/>
                <a:cs typeface="Times New Roman"/>
              </a:rPr>
              <a:t>n,</a:t>
            </a:r>
            <a:r>
              <a:rPr sz="2800" b="1" i="1" dirty="0">
                <a:solidFill>
                  <a:srgbClr val="6D0043"/>
                </a:solidFill>
                <a:latin typeface="Times New Roman"/>
                <a:cs typeface="Times New Roman"/>
              </a:rPr>
              <a:t>	</a:t>
            </a:r>
            <a:r>
              <a:rPr sz="2800" b="1" i="1" spc="-5" dirty="0">
                <a:solidFill>
                  <a:srgbClr val="6D0043"/>
                </a:solidFill>
                <a:latin typeface="Times New Roman"/>
                <a:cs typeface="Times New Roman"/>
              </a:rPr>
              <a:t>Mement</a:t>
            </a:r>
            <a:r>
              <a:rPr sz="2800" b="1" i="1" spc="5" dirty="0">
                <a:solidFill>
                  <a:srgbClr val="6D0043"/>
                </a:solidFill>
                <a:latin typeface="Times New Roman"/>
                <a:cs typeface="Times New Roman"/>
              </a:rPr>
              <a:t>o</a:t>
            </a:r>
            <a:r>
              <a:rPr sz="2800" b="1" i="1" spc="-5" dirty="0">
                <a:solidFill>
                  <a:srgbClr val="6D0043"/>
                </a:solidFill>
                <a:latin typeface="Times New Roman"/>
                <a:cs typeface="Times New Roman"/>
              </a:rPr>
              <a:t>,</a:t>
            </a:r>
            <a:r>
              <a:rPr sz="2800" b="1" i="1" dirty="0">
                <a:solidFill>
                  <a:srgbClr val="6D0043"/>
                </a:solidFill>
                <a:latin typeface="Times New Roman"/>
                <a:cs typeface="Times New Roman"/>
              </a:rPr>
              <a:t>	</a:t>
            </a:r>
            <a:r>
              <a:rPr sz="2800" b="1" i="1" spc="-5" dirty="0">
                <a:solidFill>
                  <a:srgbClr val="6D0043"/>
                </a:solidFill>
                <a:latin typeface="Times New Roman"/>
                <a:cs typeface="Times New Roman"/>
              </a:rPr>
              <a:t>Memo</a:t>
            </a:r>
            <a:r>
              <a:rPr sz="2800" b="1" i="1" dirty="0">
                <a:solidFill>
                  <a:srgbClr val="6D0043"/>
                </a:solidFill>
                <a:latin typeface="Times New Roman"/>
                <a:cs typeface="Times New Roman"/>
              </a:rPr>
              <a:t>r</a:t>
            </a:r>
            <a:r>
              <a:rPr sz="2800" b="1" i="1" spc="-5" dirty="0">
                <a:solidFill>
                  <a:srgbClr val="6D0043"/>
                </a:solidFill>
                <a:latin typeface="Times New Roman"/>
                <a:cs typeface="Times New Roman"/>
              </a:rPr>
              <a:t>i</a:t>
            </a:r>
            <a:r>
              <a:rPr sz="2800" b="1" i="1" spc="5" dirty="0">
                <a:solidFill>
                  <a:srgbClr val="6D0043"/>
                </a:solidFill>
                <a:latin typeface="Times New Roman"/>
                <a:cs typeface="Times New Roman"/>
              </a:rPr>
              <a:t>a</a:t>
            </a:r>
            <a:r>
              <a:rPr sz="2800" b="1" i="1" spc="-45" dirty="0">
                <a:solidFill>
                  <a:srgbClr val="6D0043"/>
                </a:solidFill>
                <a:latin typeface="Times New Roman"/>
                <a:cs typeface="Times New Roman"/>
              </a:rPr>
              <a:t>l</a:t>
            </a:r>
            <a:r>
              <a:rPr sz="3200" b="1" i="1" dirty="0">
                <a:solidFill>
                  <a:srgbClr val="6D0043"/>
                </a:solidFill>
                <a:latin typeface="Times New Roman"/>
                <a:cs typeface="Times New Roman"/>
              </a:rPr>
              <a:t>,	</a:t>
            </a:r>
            <a:r>
              <a:rPr sz="2800" b="1" i="1" u="heavy" spc="-5" dirty="0">
                <a:solidFill>
                  <a:srgbClr val="6D0043"/>
                </a:solidFill>
                <a:uFill>
                  <a:solidFill>
                    <a:srgbClr val="6D0043"/>
                  </a:solidFill>
                </a:uFill>
                <a:latin typeface="Times New Roman"/>
                <a:cs typeface="Times New Roman"/>
              </a:rPr>
              <a:t>Mo</a:t>
            </a:r>
            <a:r>
              <a:rPr sz="2800" b="1" i="1" u="heavy" dirty="0">
                <a:solidFill>
                  <a:srgbClr val="6D0043"/>
                </a:solidFill>
                <a:uFill>
                  <a:solidFill>
                    <a:srgbClr val="6D0043"/>
                  </a:solidFill>
                </a:uFill>
                <a:latin typeface="Times New Roman"/>
                <a:cs typeface="Times New Roman"/>
              </a:rPr>
              <a:t>n</a:t>
            </a:r>
            <a:r>
              <a:rPr sz="2800" b="1" i="1" u="heavy" spc="-5" dirty="0">
                <a:solidFill>
                  <a:srgbClr val="6D0043"/>
                </a:solidFill>
                <a:uFill>
                  <a:solidFill>
                    <a:srgbClr val="6D0043"/>
                  </a:solidFill>
                </a:uFill>
                <a:latin typeface="Times New Roman"/>
                <a:cs typeface="Times New Roman"/>
              </a:rPr>
              <a:t>it</a:t>
            </a:r>
            <a:r>
              <a:rPr sz="2800" b="1" i="1" u="heavy" dirty="0">
                <a:solidFill>
                  <a:srgbClr val="6D0043"/>
                </a:solidFill>
                <a:uFill>
                  <a:solidFill>
                    <a:srgbClr val="6D0043"/>
                  </a:solidFill>
                </a:uFill>
                <a:latin typeface="Times New Roman"/>
                <a:cs typeface="Times New Roman"/>
              </a:rPr>
              <a:t>o</a:t>
            </a:r>
            <a:r>
              <a:rPr sz="2800" b="1" i="1" u="heavy" spc="5" dirty="0">
                <a:solidFill>
                  <a:srgbClr val="6D0043"/>
                </a:solidFill>
                <a:uFill>
                  <a:solidFill>
                    <a:srgbClr val="6D0043"/>
                  </a:solidFill>
                </a:uFill>
                <a:latin typeface="Times New Roman"/>
                <a:cs typeface="Times New Roman"/>
              </a:rPr>
              <a:t>r</a:t>
            </a:r>
            <a:r>
              <a:rPr sz="3600" b="1" i="1" dirty="0">
                <a:solidFill>
                  <a:srgbClr val="6D0043"/>
                </a:solidFill>
                <a:latin typeface="Times New Roman"/>
                <a:cs typeface="Times New Roman"/>
              </a:rPr>
              <a:t>,</a:t>
            </a:r>
            <a:endParaRPr sz="3600" dirty="0">
              <a:latin typeface="Times New Roman"/>
              <a:cs typeface="Times New Roman"/>
            </a:endParaRPr>
          </a:p>
        </p:txBody>
      </p:sp>
      <p:sp>
        <p:nvSpPr>
          <p:cNvPr id="5" name="object 5"/>
          <p:cNvSpPr txBox="1"/>
          <p:nvPr/>
        </p:nvSpPr>
        <p:spPr>
          <a:xfrm>
            <a:off x="7186421" y="5972047"/>
            <a:ext cx="3371850" cy="391160"/>
          </a:xfrm>
          <a:prstGeom prst="rect">
            <a:avLst/>
          </a:prstGeom>
        </p:spPr>
        <p:txBody>
          <a:bodyPr vert="horz" wrap="square" lIns="0" tIns="12700" rIns="0" bIns="0" rtlCol="0">
            <a:spAutoFit/>
          </a:bodyPr>
          <a:lstStyle/>
          <a:p>
            <a:pPr marL="12700">
              <a:spcBef>
                <a:spcPts val="100"/>
              </a:spcBef>
            </a:pPr>
            <a:r>
              <a:rPr sz="2400" b="1" u="heavy" spc="-5" dirty="0">
                <a:solidFill>
                  <a:srgbClr val="464652"/>
                </a:solidFill>
                <a:uFill>
                  <a:solidFill>
                    <a:srgbClr val="464652"/>
                  </a:solidFill>
                </a:uFill>
                <a:latin typeface="Arial Narrow"/>
                <a:cs typeface="Arial Narrow"/>
              </a:rPr>
              <a:t>Underlined:</a:t>
            </a:r>
            <a:r>
              <a:rPr sz="2400" b="1" u="heavy" spc="-20" dirty="0">
                <a:solidFill>
                  <a:srgbClr val="464652"/>
                </a:solidFill>
                <a:uFill>
                  <a:solidFill>
                    <a:srgbClr val="464652"/>
                  </a:solidFill>
                </a:uFill>
                <a:latin typeface="Arial Narrow"/>
                <a:cs typeface="Arial Narrow"/>
              </a:rPr>
              <a:t> </a:t>
            </a:r>
            <a:r>
              <a:rPr sz="2400" b="1" u="heavy" spc="-5" dirty="0">
                <a:solidFill>
                  <a:srgbClr val="464652"/>
                </a:solidFill>
                <a:uFill>
                  <a:solidFill>
                    <a:srgbClr val="464652"/>
                  </a:solidFill>
                </a:uFill>
                <a:latin typeface="Arial Narrow"/>
                <a:cs typeface="Arial Narrow"/>
              </a:rPr>
              <a:t>“not</a:t>
            </a:r>
            <a:r>
              <a:rPr sz="2400" b="1" u="heavy" spc="-25" dirty="0">
                <a:solidFill>
                  <a:srgbClr val="464652"/>
                </a:solidFill>
                <a:uFill>
                  <a:solidFill>
                    <a:srgbClr val="464652"/>
                  </a:solidFill>
                </a:uFill>
                <a:latin typeface="Arial Narrow"/>
                <a:cs typeface="Arial Narrow"/>
              </a:rPr>
              <a:t> </a:t>
            </a:r>
            <a:r>
              <a:rPr sz="2400" b="1" u="heavy" dirty="0">
                <a:solidFill>
                  <a:srgbClr val="464652"/>
                </a:solidFill>
                <a:uFill>
                  <a:solidFill>
                    <a:srgbClr val="464652"/>
                  </a:solidFill>
                </a:uFill>
                <a:latin typeface="Arial Narrow"/>
                <a:cs typeface="Arial Narrow"/>
              </a:rPr>
              <a:t>in</a:t>
            </a:r>
            <a:r>
              <a:rPr sz="2400" b="1" u="heavy" spc="-25" dirty="0">
                <a:solidFill>
                  <a:srgbClr val="464652"/>
                </a:solidFill>
                <a:uFill>
                  <a:solidFill>
                    <a:srgbClr val="464652"/>
                  </a:solidFill>
                </a:uFill>
                <a:latin typeface="Arial Narrow"/>
                <a:cs typeface="Arial Narrow"/>
              </a:rPr>
              <a:t> </a:t>
            </a:r>
            <a:r>
              <a:rPr sz="2400" b="1" u="heavy" dirty="0">
                <a:solidFill>
                  <a:srgbClr val="464652"/>
                </a:solidFill>
                <a:uFill>
                  <a:solidFill>
                    <a:srgbClr val="464652"/>
                  </a:solidFill>
                </a:uFill>
                <a:latin typeface="Arial Narrow"/>
                <a:cs typeface="Arial Narrow"/>
              </a:rPr>
              <a:t>domain”</a:t>
            </a:r>
            <a:endParaRPr sz="2400">
              <a:latin typeface="Arial Narrow"/>
              <a:cs typeface="Arial Narrow"/>
            </a:endParaRPr>
          </a:p>
        </p:txBody>
      </p:sp>
      <p:sp>
        <p:nvSpPr>
          <p:cNvPr id="9" name="object 9"/>
          <p:cNvSpPr txBox="1"/>
          <p:nvPr/>
        </p:nvSpPr>
        <p:spPr>
          <a:xfrm>
            <a:off x="2096263" y="4333296"/>
            <a:ext cx="7642225" cy="1408078"/>
          </a:xfrm>
          <a:prstGeom prst="rect">
            <a:avLst/>
          </a:prstGeom>
        </p:spPr>
        <p:txBody>
          <a:bodyPr vert="horz" wrap="square" lIns="0" tIns="12700" rIns="0" bIns="0" rtlCol="0">
            <a:spAutoFit/>
          </a:bodyPr>
          <a:lstStyle/>
          <a:p>
            <a:pPr marL="12700">
              <a:lnSpc>
                <a:spcPts val="3070"/>
              </a:lnSpc>
              <a:tabLst>
                <a:tab pos="2536825" algn="l"/>
                <a:tab pos="6334760" algn="l"/>
              </a:tabLst>
            </a:pPr>
            <a:r>
              <a:rPr sz="2800" b="1" i="1" dirty="0">
                <a:solidFill>
                  <a:srgbClr val="6D0043"/>
                </a:solidFill>
                <a:latin typeface="Times New Roman"/>
                <a:cs typeface="Times New Roman"/>
              </a:rPr>
              <a:t>PhotoDatabase,	</a:t>
            </a:r>
            <a:r>
              <a:rPr sz="2800" b="1" i="1" spc="-5" dirty="0">
                <a:solidFill>
                  <a:srgbClr val="6D0043"/>
                </a:solidFill>
                <a:latin typeface="Times New Roman"/>
                <a:cs typeface="Times New Roman"/>
              </a:rPr>
              <a:t>Position,</a:t>
            </a:r>
            <a:endParaRPr lang="fr-FR" sz="2800" dirty="0">
              <a:latin typeface="Times New Roman"/>
              <a:cs typeface="Times New Roman"/>
            </a:endParaRPr>
          </a:p>
          <a:p>
            <a:pPr marL="12700" marR="644525">
              <a:lnSpc>
                <a:spcPct val="100499"/>
              </a:lnSpc>
              <a:spcBef>
                <a:spcPts val="140"/>
              </a:spcBef>
              <a:tabLst>
                <a:tab pos="1425575" algn="l"/>
                <a:tab pos="1583690" algn="l"/>
                <a:tab pos="2520950" algn="l"/>
                <a:tab pos="3167380" algn="l"/>
                <a:tab pos="4185920" algn="l"/>
                <a:tab pos="5497195" algn="l"/>
              </a:tabLst>
            </a:pPr>
            <a:r>
              <a:rPr lang="fr-FR" sz="2800" b="1" i="1" spc="-5" dirty="0">
                <a:solidFill>
                  <a:srgbClr val="6D0043"/>
                </a:solidFill>
                <a:latin typeface="Times New Roman"/>
                <a:cs typeface="Times New Roman"/>
              </a:rPr>
              <a:t>Po</a:t>
            </a:r>
            <a:r>
              <a:rPr lang="fr-FR" sz="2800" b="1" i="1" spc="5" dirty="0">
                <a:solidFill>
                  <a:srgbClr val="6D0043"/>
                </a:solidFill>
                <a:latin typeface="Times New Roman"/>
                <a:cs typeface="Times New Roman"/>
              </a:rPr>
              <a:t>r</a:t>
            </a:r>
            <a:r>
              <a:rPr lang="fr-FR" sz="2800" b="1" i="1" spc="-5" dirty="0">
                <a:solidFill>
                  <a:srgbClr val="6D0043"/>
                </a:solidFill>
                <a:latin typeface="Times New Roman"/>
                <a:cs typeface="Times New Roman"/>
              </a:rPr>
              <a:t>t</a:t>
            </a:r>
            <a:r>
              <a:rPr lang="fr-FR" sz="2800" b="1" i="1" dirty="0">
                <a:solidFill>
                  <a:srgbClr val="6D0043"/>
                </a:solidFill>
                <a:latin typeface="Times New Roman"/>
                <a:cs typeface="Times New Roman"/>
              </a:rPr>
              <a:t>ra</a:t>
            </a:r>
            <a:r>
              <a:rPr lang="fr-FR" sz="2800" b="1" i="1" spc="-5" dirty="0">
                <a:solidFill>
                  <a:srgbClr val="6D0043"/>
                </a:solidFill>
                <a:latin typeface="Times New Roman"/>
                <a:cs typeface="Times New Roman"/>
              </a:rPr>
              <a:t>i</a:t>
            </a:r>
            <a:r>
              <a:rPr lang="fr-FR" sz="2800" b="1" i="1" dirty="0">
                <a:solidFill>
                  <a:srgbClr val="6D0043"/>
                </a:solidFill>
                <a:latin typeface="Times New Roman"/>
                <a:cs typeface="Times New Roman"/>
              </a:rPr>
              <a:t>t</a:t>
            </a:r>
            <a:r>
              <a:rPr lang="fr-FR" sz="2800" b="1" i="1" spc="-5" dirty="0">
                <a:solidFill>
                  <a:srgbClr val="6D0043"/>
                </a:solidFill>
                <a:latin typeface="Times New Roman"/>
                <a:cs typeface="Times New Roman"/>
              </a:rPr>
              <a:t>,</a:t>
            </a:r>
            <a:r>
              <a:rPr lang="fr-FR" sz="2800" b="1" i="1" dirty="0">
                <a:solidFill>
                  <a:srgbClr val="6D0043"/>
                </a:solidFill>
                <a:latin typeface="Times New Roman"/>
                <a:cs typeface="Times New Roman"/>
              </a:rPr>
              <a:t>	</a:t>
            </a:r>
            <a:r>
              <a:rPr lang="fr-FR" sz="2800" b="1" i="1" spc="-5" dirty="0">
                <a:solidFill>
                  <a:srgbClr val="6D0043"/>
                </a:solidFill>
                <a:latin typeface="Times New Roman"/>
                <a:cs typeface="Times New Roman"/>
              </a:rPr>
              <a:t>Prese</a:t>
            </a:r>
            <a:r>
              <a:rPr lang="fr-FR" sz="2800" b="1" i="1" spc="5" dirty="0">
                <a:solidFill>
                  <a:srgbClr val="6D0043"/>
                </a:solidFill>
                <a:latin typeface="Times New Roman"/>
                <a:cs typeface="Times New Roman"/>
              </a:rPr>
              <a:t>n</a:t>
            </a:r>
            <a:r>
              <a:rPr lang="fr-FR" sz="2800" b="1" i="1" spc="-5" dirty="0">
                <a:solidFill>
                  <a:srgbClr val="6D0043"/>
                </a:solidFill>
                <a:latin typeface="Times New Roman"/>
                <a:cs typeface="Times New Roman"/>
              </a:rPr>
              <a:t>te</a:t>
            </a:r>
            <a:r>
              <a:rPr lang="fr-FR" sz="2800" b="1" i="1" spc="-30" dirty="0">
                <a:solidFill>
                  <a:srgbClr val="6D0043"/>
                </a:solidFill>
                <a:latin typeface="Times New Roman"/>
                <a:cs typeface="Times New Roman"/>
              </a:rPr>
              <a:t>r</a:t>
            </a:r>
            <a:r>
              <a:rPr lang="fr-FR" sz="3600" b="1" i="1" dirty="0">
                <a:solidFill>
                  <a:srgbClr val="6D0043"/>
                </a:solidFill>
                <a:latin typeface="Times New Roman"/>
                <a:cs typeface="Times New Roman"/>
              </a:rPr>
              <a:t>,	</a:t>
            </a:r>
            <a:r>
              <a:rPr lang="fr-FR" sz="2800" b="1" i="1" spc="-5" dirty="0">
                <a:solidFill>
                  <a:srgbClr val="6D0043"/>
                </a:solidFill>
                <a:latin typeface="Times New Roman"/>
                <a:cs typeface="Times New Roman"/>
              </a:rPr>
              <a:t>Prin</a:t>
            </a:r>
            <a:r>
              <a:rPr lang="fr-FR" sz="2800" b="1" i="1" dirty="0">
                <a:solidFill>
                  <a:srgbClr val="6D0043"/>
                </a:solidFill>
                <a:latin typeface="Times New Roman"/>
                <a:cs typeface="Times New Roman"/>
              </a:rPr>
              <a:t>t</a:t>
            </a:r>
            <a:r>
              <a:rPr lang="fr-FR" sz="2800" b="1" i="1" spc="-5" dirty="0">
                <a:solidFill>
                  <a:srgbClr val="6D0043"/>
                </a:solidFill>
                <a:latin typeface="Times New Roman"/>
                <a:cs typeface="Times New Roman"/>
              </a:rPr>
              <a:t>,</a:t>
            </a:r>
            <a:r>
              <a:rPr lang="fr-FR" sz="2800" b="1" i="1" dirty="0">
                <a:solidFill>
                  <a:srgbClr val="6D0043"/>
                </a:solidFill>
                <a:latin typeface="Times New Roman"/>
                <a:cs typeface="Times New Roman"/>
              </a:rPr>
              <a:t>	</a:t>
            </a:r>
            <a:r>
              <a:rPr lang="fr-FR" sz="2800" b="1" i="1" u="heavy" spc="-5" dirty="0">
                <a:solidFill>
                  <a:srgbClr val="6D0043"/>
                </a:solidFill>
                <a:uFill>
                  <a:solidFill>
                    <a:srgbClr val="6D0043"/>
                  </a:solidFill>
                </a:uFill>
                <a:latin typeface="Times New Roman"/>
                <a:cs typeface="Times New Roman"/>
              </a:rPr>
              <a:t>R</a:t>
            </a:r>
            <a:r>
              <a:rPr lang="fr-FR" sz="2800" b="1" i="1" u="heavy" spc="-20" dirty="0">
                <a:solidFill>
                  <a:srgbClr val="6D0043"/>
                </a:solidFill>
                <a:uFill>
                  <a:solidFill>
                    <a:srgbClr val="6D0043"/>
                  </a:solidFill>
                </a:uFill>
                <a:latin typeface="Times New Roman"/>
                <a:cs typeface="Times New Roman"/>
              </a:rPr>
              <a:t>e</a:t>
            </a:r>
            <a:r>
              <a:rPr lang="fr-FR" sz="2800" b="1" i="1" u="heavy" spc="-5" dirty="0">
                <a:solidFill>
                  <a:srgbClr val="6D0043"/>
                </a:solidFill>
                <a:uFill>
                  <a:solidFill>
                    <a:srgbClr val="6D0043"/>
                  </a:solidFill>
                </a:uFill>
                <a:latin typeface="Times New Roman"/>
                <a:cs typeface="Times New Roman"/>
              </a:rPr>
              <a:t>cor</a:t>
            </a:r>
            <a:r>
              <a:rPr lang="fr-FR" sz="2800" b="1" i="1" u="heavy" spc="5" dirty="0">
                <a:solidFill>
                  <a:srgbClr val="6D0043"/>
                </a:solidFill>
                <a:uFill>
                  <a:solidFill>
                    <a:srgbClr val="6D0043"/>
                  </a:solidFill>
                </a:uFill>
                <a:latin typeface="Times New Roman"/>
                <a:cs typeface="Times New Roman"/>
              </a:rPr>
              <a:t>d</a:t>
            </a:r>
            <a:r>
              <a:rPr lang="fr-FR" sz="2800" b="1" i="1" spc="-5" dirty="0">
                <a:solidFill>
                  <a:srgbClr val="6D0043"/>
                </a:solidFill>
                <a:latin typeface="Times New Roman"/>
                <a:cs typeface="Times New Roman"/>
              </a:rPr>
              <a:t>,</a:t>
            </a:r>
            <a:r>
              <a:rPr lang="fr-FR" sz="2800" b="1" i="1" dirty="0">
                <a:solidFill>
                  <a:srgbClr val="6D0043"/>
                </a:solidFill>
                <a:latin typeface="Times New Roman"/>
                <a:cs typeface="Times New Roman"/>
              </a:rPr>
              <a:t>	</a:t>
            </a:r>
            <a:r>
              <a:rPr lang="fr-FR" sz="2800" b="1" i="1" u="heavy" spc="-5" dirty="0" err="1">
                <a:solidFill>
                  <a:srgbClr val="6D0043"/>
                </a:solidFill>
                <a:uFill>
                  <a:solidFill>
                    <a:srgbClr val="6D0043"/>
                  </a:solidFill>
                </a:uFill>
                <a:latin typeface="Times New Roman"/>
                <a:cs typeface="Times New Roman"/>
              </a:rPr>
              <a:t>Scr</a:t>
            </a:r>
            <a:r>
              <a:rPr lang="fr-FR" sz="2800" b="1" i="1" u="heavy" dirty="0" err="1">
                <a:solidFill>
                  <a:srgbClr val="6D0043"/>
                </a:solidFill>
                <a:uFill>
                  <a:solidFill>
                    <a:srgbClr val="6D0043"/>
                  </a:solidFill>
                </a:uFill>
                <a:latin typeface="Times New Roman"/>
                <a:cs typeface="Times New Roman"/>
              </a:rPr>
              <a:t>o</a:t>
            </a:r>
            <a:r>
              <a:rPr lang="fr-FR" sz="2800" b="1" i="1" u="heavy" spc="-5" dirty="0" err="1">
                <a:solidFill>
                  <a:srgbClr val="6D0043"/>
                </a:solidFill>
                <a:uFill>
                  <a:solidFill>
                    <a:srgbClr val="6D0043"/>
                  </a:solidFill>
                </a:uFill>
                <a:latin typeface="Times New Roman"/>
                <a:cs typeface="Times New Roman"/>
              </a:rPr>
              <a:t>llBa</a:t>
            </a:r>
            <a:r>
              <a:rPr lang="fr-FR" sz="2800" b="1" i="1" u="heavy" spc="-150" dirty="0" err="1">
                <a:solidFill>
                  <a:srgbClr val="6D0043"/>
                </a:solidFill>
                <a:uFill>
                  <a:solidFill>
                    <a:srgbClr val="6D0043"/>
                  </a:solidFill>
                </a:uFill>
                <a:latin typeface="Times New Roman"/>
                <a:cs typeface="Times New Roman"/>
              </a:rPr>
              <a:t>r</a:t>
            </a:r>
            <a:r>
              <a:rPr lang="fr-FR" sz="2800" b="1" i="1" spc="-5" dirty="0">
                <a:solidFill>
                  <a:srgbClr val="6D0043"/>
                </a:solidFill>
                <a:latin typeface="Times New Roman"/>
                <a:cs typeface="Times New Roman"/>
              </a:rPr>
              <a:t>,  </a:t>
            </a:r>
            <a:r>
              <a:rPr lang="fr-FR" sz="2800" b="1" i="1" spc="-20" dirty="0">
                <a:solidFill>
                  <a:srgbClr val="6D0043"/>
                </a:solidFill>
                <a:latin typeface="Times New Roman"/>
                <a:cs typeface="Times New Roman"/>
              </a:rPr>
              <a:t>Souvenir,		</a:t>
            </a:r>
            <a:r>
              <a:rPr lang="fr-FR" sz="2800" b="1" i="1" u="heavy" spc="-35" dirty="0">
                <a:solidFill>
                  <a:srgbClr val="6D0043"/>
                </a:solidFill>
                <a:uFill>
                  <a:solidFill>
                    <a:srgbClr val="6D0043"/>
                  </a:solidFill>
                </a:uFill>
                <a:latin typeface="Times New Roman"/>
                <a:cs typeface="Times New Roman"/>
              </a:rPr>
              <a:t>User</a:t>
            </a:r>
            <a:r>
              <a:rPr lang="fr-FR" sz="2800" b="1" i="1" spc="-35" dirty="0">
                <a:solidFill>
                  <a:srgbClr val="6D0043"/>
                </a:solidFill>
                <a:latin typeface="Times New Roman"/>
                <a:cs typeface="Times New Roman"/>
              </a:rPr>
              <a:t>,	</a:t>
            </a:r>
            <a:r>
              <a:rPr lang="fr-FR" sz="2800" b="1" i="1" spc="-15" dirty="0">
                <a:solidFill>
                  <a:srgbClr val="6D0043"/>
                </a:solidFill>
                <a:latin typeface="Times New Roman"/>
                <a:cs typeface="Times New Roman"/>
              </a:rPr>
              <a:t>Visualization</a:t>
            </a:r>
            <a:endParaRPr lang="fr-FR" sz="2800" dirty="0">
              <a:latin typeface="Times New Roman"/>
              <a:cs typeface="Times New Roman"/>
            </a:endParaRPr>
          </a:p>
        </p:txBody>
      </p:sp>
      <p:grpSp>
        <p:nvGrpSpPr>
          <p:cNvPr id="10" name="object 10"/>
          <p:cNvGrpSpPr/>
          <p:nvPr/>
        </p:nvGrpSpPr>
        <p:grpSpPr>
          <a:xfrm>
            <a:off x="1523811" y="1"/>
            <a:ext cx="9145905" cy="396875"/>
            <a:chOff x="-190" y="0"/>
            <a:chExt cx="9145905" cy="396875"/>
          </a:xfrm>
        </p:grpSpPr>
        <p:sp>
          <p:nvSpPr>
            <p:cNvPr id="11" name="object 11"/>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12" name="object 12"/>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sp>
          <p:nvSpPr>
            <p:cNvPr id="13" name="object 13"/>
            <p:cNvSpPr/>
            <p:nvPr/>
          </p:nvSpPr>
          <p:spPr>
            <a:xfrm>
              <a:off x="762" y="89153"/>
              <a:ext cx="1019810" cy="306705"/>
            </a:xfrm>
            <a:custGeom>
              <a:avLst/>
              <a:gdLst/>
              <a:ahLst/>
              <a:cxnLst/>
              <a:rect l="l" t="t" r="r" b="b"/>
              <a:pathLst>
                <a:path w="1019810" h="306705">
                  <a:moveTo>
                    <a:pt x="912342" y="0"/>
                  </a:moveTo>
                  <a:lnTo>
                    <a:pt x="107213" y="0"/>
                  </a:lnTo>
                  <a:lnTo>
                    <a:pt x="65481" y="8425"/>
                  </a:lnTo>
                  <a:lnTo>
                    <a:pt x="31402" y="31400"/>
                  </a:lnTo>
                  <a:lnTo>
                    <a:pt x="8425" y="65472"/>
                  </a:lnTo>
                  <a:lnTo>
                    <a:pt x="0" y="107188"/>
                  </a:lnTo>
                  <a:lnTo>
                    <a:pt x="0" y="306324"/>
                  </a:lnTo>
                  <a:lnTo>
                    <a:pt x="1019556" y="306324"/>
                  </a:lnTo>
                  <a:lnTo>
                    <a:pt x="1019556" y="107188"/>
                  </a:lnTo>
                  <a:lnTo>
                    <a:pt x="1011129" y="65472"/>
                  </a:lnTo>
                  <a:lnTo>
                    <a:pt x="988152" y="31400"/>
                  </a:lnTo>
                  <a:lnTo>
                    <a:pt x="954072" y="8425"/>
                  </a:lnTo>
                  <a:lnTo>
                    <a:pt x="912342" y="0"/>
                  </a:lnTo>
                  <a:close/>
                </a:path>
              </a:pathLst>
            </a:custGeom>
            <a:solidFill>
              <a:srgbClr val="717BA2"/>
            </a:solidFill>
          </p:spPr>
          <p:txBody>
            <a:bodyPr wrap="square" lIns="0" tIns="0" rIns="0" bIns="0" rtlCol="0"/>
            <a:lstStyle/>
            <a:p>
              <a:endParaRPr/>
            </a:p>
          </p:txBody>
        </p:sp>
        <p:sp>
          <p:nvSpPr>
            <p:cNvPr id="14" name="object 14"/>
            <p:cNvSpPr/>
            <p:nvPr/>
          </p:nvSpPr>
          <p:spPr>
            <a:xfrm>
              <a:off x="762" y="89153"/>
              <a:ext cx="1019810" cy="306705"/>
            </a:xfrm>
            <a:custGeom>
              <a:avLst/>
              <a:gdLst/>
              <a:ahLst/>
              <a:cxnLst/>
              <a:rect l="l" t="t" r="r" b="b"/>
              <a:pathLst>
                <a:path w="1019810" h="306705">
                  <a:moveTo>
                    <a:pt x="107213" y="0"/>
                  </a:moveTo>
                  <a:lnTo>
                    <a:pt x="912342" y="0"/>
                  </a:lnTo>
                  <a:lnTo>
                    <a:pt x="954072" y="8425"/>
                  </a:lnTo>
                  <a:lnTo>
                    <a:pt x="988152" y="31400"/>
                  </a:lnTo>
                  <a:lnTo>
                    <a:pt x="1011129" y="65472"/>
                  </a:lnTo>
                  <a:lnTo>
                    <a:pt x="1019556" y="107188"/>
                  </a:lnTo>
                  <a:lnTo>
                    <a:pt x="1019556" y="306324"/>
                  </a:lnTo>
                  <a:lnTo>
                    <a:pt x="0" y="306324"/>
                  </a:lnTo>
                  <a:lnTo>
                    <a:pt x="0" y="107188"/>
                  </a:lnTo>
                  <a:lnTo>
                    <a:pt x="8425" y="65472"/>
                  </a:lnTo>
                  <a:lnTo>
                    <a:pt x="31402" y="31400"/>
                  </a:lnTo>
                  <a:lnTo>
                    <a:pt x="65481" y="8425"/>
                  </a:lnTo>
                  <a:lnTo>
                    <a:pt x="107213" y="0"/>
                  </a:lnTo>
                  <a:close/>
                </a:path>
              </a:pathLst>
            </a:custGeom>
            <a:ln w="3175">
              <a:solidFill>
                <a:srgbClr val="DCDCDC"/>
              </a:solidFill>
            </a:ln>
          </p:spPr>
          <p:txBody>
            <a:bodyPr wrap="square" lIns="0" tIns="0" rIns="0" bIns="0" rtlCol="0"/>
            <a:lstStyle/>
            <a:p>
              <a:endParaRPr/>
            </a:p>
          </p:txBody>
        </p:sp>
        <p:sp>
          <p:nvSpPr>
            <p:cNvPr id="15" name="object 15"/>
            <p:cNvSpPr/>
            <p:nvPr/>
          </p:nvSpPr>
          <p:spPr>
            <a:xfrm>
              <a:off x="457962" y="343662"/>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16" name="object 16"/>
            <p:cNvSpPr/>
            <p:nvPr/>
          </p:nvSpPr>
          <p:spPr>
            <a:xfrm>
              <a:off x="457962" y="343662"/>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17" name="object 17"/>
            <p:cNvSpPr/>
            <p:nvPr/>
          </p:nvSpPr>
          <p:spPr>
            <a:xfrm>
              <a:off x="534162" y="343662"/>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18" name="object 18"/>
            <p:cNvSpPr/>
            <p:nvPr/>
          </p:nvSpPr>
          <p:spPr>
            <a:xfrm>
              <a:off x="534162" y="343662"/>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19" name="object 19"/>
            <p:cNvSpPr/>
            <p:nvPr/>
          </p:nvSpPr>
          <p:spPr>
            <a:xfrm>
              <a:off x="1017269" y="89153"/>
              <a:ext cx="1122045" cy="306705"/>
            </a:xfrm>
            <a:custGeom>
              <a:avLst/>
              <a:gdLst/>
              <a:ahLst/>
              <a:cxnLst/>
              <a:rect l="l" t="t" r="r" b="b"/>
              <a:pathLst>
                <a:path w="1122045" h="306705">
                  <a:moveTo>
                    <a:pt x="1014476" y="0"/>
                  </a:moveTo>
                  <a:lnTo>
                    <a:pt x="107213" y="0"/>
                  </a:lnTo>
                  <a:lnTo>
                    <a:pt x="65483" y="8425"/>
                  </a:lnTo>
                  <a:lnTo>
                    <a:pt x="31403" y="31400"/>
                  </a:lnTo>
                  <a:lnTo>
                    <a:pt x="8426" y="65472"/>
                  </a:lnTo>
                  <a:lnTo>
                    <a:pt x="0" y="107188"/>
                  </a:lnTo>
                  <a:lnTo>
                    <a:pt x="0" y="306324"/>
                  </a:lnTo>
                  <a:lnTo>
                    <a:pt x="1121664" y="306324"/>
                  </a:lnTo>
                  <a:lnTo>
                    <a:pt x="1121664" y="107188"/>
                  </a:lnTo>
                  <a:lnTo>
                    <a:pt x="1113238" y="65472"/>
                  </a:lnTo>
                  <a:lnTo>
                    <a:pt x="1090263" y="31400"/>
                  </a:lnTo>
                  <a:lnTo>
                    <a:pt x="1056191" y="8425"/>
                  </a:lnTo>
                  <a:lnTo>
                    <a:pt x="1014476" y="0"/>
                  </a:lnTo>
                  <a:close/>
                </a:path>
              </a:pathLst>
            </a:custGeom>
            <a:solidFill>
              <a:srgbClr val="717BA2"/>
            </a:solidFill>
          </p:spPr>
          <p:txBody>
            <a:bodyPr wrap="square" lIns="0" tIns="0" rIns="0" bIns="0" rtlCol="0"/>
            <a:lstStyle/>
            <a:p>
              <a:endParaRPr/>
            </a:p>
          </p:txBody>
        </p:sp>
        <p:sp>
          <p:nvSpPr>
            <p:cNvPr id="20" name="object 20"/>
            <p:cNvSpPr/>
            <p:nvPr/>
          </p:nvSpPr>
          <p:spPr>
            <a:xfrm>
              <a:off x="1017269" y="89153"/>
              <a:ext cx="1122045" cy="306705"/>
            </a:xfrm>
            <a:custGeom>
              <a:avLst/>
              <a:gdLst/>
              <a:ahLst/>
              <a:cxnLst/>
              <a:rect l="l" t="t" r="r" b="b"/>
              <a:pathLst>
                <a:path w="1122045" h="306705">
                  <a:moveTo>
                    <a:pt x="107213" y="0"/>
                  </a:moveTo>
                  <a:lnTo>
                    <a:pt x="1014476" y="0"/>
                  </a:lnTo>
                  <a:lnTo>
                    <a:pt x="1056191" y="8425"/>
                  </a:lnTo>
                  <a:lnTo>
                    <a:pt x="1090263" y="31400"/>
                  </a:lnTo>
                  <a:lnTo>
                    <a:pt x="1113238" y="65472"/>
                  </a:lnTo>
                  <a:lnTo>
                    <a:pt x="1121664" y="107188"/>
                  </a:lnTo>
                  <a:lnTo>
                    <a:pt x="1121664" y="306324"/>
                  </a:lnTo>
                  <a:lnTo>
                    <a:pt x="0" y="306324"/>
                  </a:lnTo>
                  <a:lnTo>
                    <a:pt x="0" y="107188"/>
                  </a:lnTo>
                  <a:lnTo>
                    <a:pt x="8426" y="65472"/>
                  </a:lnTo>
                  <a:lnTo>
                    <a:pt x="31403" y="31400"/>
                  </a:lnTo>
                  <a:lnTo>
                    <a:pt x="65483" y="8425"/>
                  </a:lnTo>
                  <a:lnTo>
                    <a:pt x="107213" y="0"/>
                  </a:lnTo>
                  <a:close/>
                </a:path>
              </a:pathLst>
            </a:custGeom>
            <a:ln w="3175">
              <a:solidFill>
                <a:srgbClr val="DCDCDC"/>
              </a:solidFill>
            </a:ln>
          </p:spPr>
          <p:txBody>
            <a:bodyPr wrap="square" lIns="0" tIns="0" rIns="0" bIns="0" rtlCol="0"/>
            <a:lstStyle/>
            <a:p>
              <a:endParaRPr/>
            </a:p>
          </p:txBody>
        </p:sp>
      </p:grpSp>
      <p:sp>
        <p:nvSpPr>
          <p:cNvPr id="21" name="object 21"/>
          <p:cNvSpPr txBox="1"/>
          <p:nvPr/>
        </p:nvSpPr>
        <p:spPr>
          <a:xfrm>
            <a:off x="1647139" y="143002"/>
            <a:ext cx="1898650" cy="197490"/>
          </a:xfrm>
          <a:prstGeom prst="rect">
            <a:avLst/>
          </a:prstGeom>
        </p:spPr>
        <p:txBody>
          <a:bodyPr vert="horz" wrap="square" lIns="0" tIns="12700" rIns="0" bIns="0" rtlCol="0">
            <a:spAutoFit/>
          </a:bodyPr>
          <a:lstStyle/>
          <a:p>
            <a:pPr>
              <a:spcBef>
                <a:spcPts val="100"/>
              </a:spcBef>
              <a:tabLst>
                <a:tab pos="1019175" algn="l"/>
              </a:tabLst>
            </a:pPr>
            <a:r>
              <a:rPr sz="1200" spc="-5" dirty="0">
                <a:solidFill>
                  <a:srgbClr val="FFFFFF"/>
                </a:solidFill>
                <a:latin typeface="Gill Sans MT"/>
                <a:cs typeface="Gill Sans MT"/>
              </a:rPr>
              <a:t>Introduction	Brainstorming</a:t>
            </a:r>
            <a:endParaRPr sz="1200">
              <a:latin typeface="Gill Sans MT"/>
              <a:cs typeface="Gill Sans MT"/>
            </a:endParaRPr>
          </a:p>
        </p:txBody>
      </p:sp>
      <p:grpSp>
        <p:nvGrpSpPr>
          <p:cNvPr id="22" name="object 22"/>
          <p:cNvGrpSpPr/>
          <p:nvPr/>
        </p:nvGrpSpPr>
        <p:grpSpPr>
          <a:xfrm>
            <a:off x="2933509" y="88392"/>
            <a:ext cx="2754630" cy="341630"/>
            <a:chOff x="1409509" y="88392"/>
            <a:chExt cx="2754630" cy="341630"/>
          </a:xfrm>
        </p:grpSpPr>
        <p:sp>
          <p:nvSpPr>
            <p:cNvPr id="23" name="object 23"/>
            <p:cNvSpPr/>
            <p:nvPr/>
          </p:nvSpPr>
          <p:spPr>
            <a:xfrm>
              <a:off x="14104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4" name="object 24"/>
            <p:cNvSpPr/>
            <p:nvPr/>
          </p:nvSpPr>
          <p:spPr>
            <a:xfrm>
              <a:off x="14104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5" name="object 25"/>
            <p:cNvSpPr/>
            <p:nvPr/>
          </p:nvSpPr>
          <p:spPr>
            <a:xfrm>
              <a:off x="14866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6" name="object 26"/>
            <p:cNvSpPr/>
            <p:nvPr/>
          </p:nvSpPr>
          <p:spPr>
            <a:xfrm>
              <a:off x="14866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7" name="object 27"/>
            <p:cNvSpPr/>
            <p:nvPr/>
          </p:nvSpPr>
          <p:spPr>
            <a:xfrm>
              <a:off x="15628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8" name="object 28"/>
            <p:cNvSpPr/>
            <p:nvPr/>
          </p:nvSpPr>
          <p:spPr>
            <a:xfrm>
              <a:off x="15628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9" name="object 29"/>
            <p:cNvSpPr/>
            <p:nvPr/>
          </p:nvSpPr>
          <p:spPr>
            <a:xfrm>
              <a:off x="16390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30" name="object 30"/>
            <p:cNvSpPr/>
            <p:nvPr/>
          </p:nvSpPr>
          <p:spPr>
            <a:xfrm>
              <a:off x="16390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1" name="object 31"/>
            <p:cNvSpPr/>
            <p:nvPr/>
          </p:nvSpPr>
          <p:spPr>
            <a:xfrm>
              <a:off x="17152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32" name="object 32"/>
            <p:cNvSpPr/>
            <p:nvPr/>
          </p:nvSpPr>
          <p:spPr>
            <a:xfrm>
              <a:off x="17152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3" name="object 33"/>
            <p:cNvSpPr/>
            <p:nvPr/>
          </p:nvSpPr>
          <p:spPr>
            <a:xfrm>
              <a:off x="2133600" y="88392"/>
              <a:ext cx="2030095" cy="341630"/>
            </a:xfrm>
            <a:custGeom>
              <a:avLst/>
              <a:gdLst/>
              <a:ahLst/>
              <a:cxnLst/>
              <a:rect l="l" t="t" r="r" b="b"/>
              <a:pathLst>
                <a:path w="2030095" h="341630">
                  <a:moveTo>
                    <a:pt x="1910461" y="0"/>
                  </a:moveTo>
                  <a:lnTo>
                    <a:pt x="119506" y="0"/>
                  </a:lnTo>
                  <a:lnTo>
                    <a:pt x="72973" y="9386"/>
                  </a:lnTo>
                  <a:lnTo>
                    <a:pt x="34988" y="34988"/>
                  </a:lnTo>
                  <a:lnTo>
                    <a:pt x="9386" y="72973"/>
                  </a:lnTo>
                  <a:lnTo>
                    <a:pt x="0" y="119506"/>
                  </a:lnTo>
                  <a:lnTo>
                    <a:pt x="0" y="341375"/>
                  </a:lnTo>
                  <a:lnTo>
                    <a:pt x="2029967" y="341375"/>
                  </a:lnTo>
                  <a:lnTo>
                    <a:pt x="2029967" y="119506"/>
                  </a:lnTo>
                  <a:lnTo>
                    <a:pt x="2020581" y="72973"/>
                  </a:lnTo>
                  <a:lnTo>
                    <a:pt x="1994979" y="34988"/>
                  </a:lnTo>
                  <a:lnTo>
                    <a:pt x="1956994" y="9386"/>
                  </a:lnTo>
                  <a:lnTo>
                    <a:pt x="1910461" y="0"/>
                  </a:lnTo>
                  <a:close/>
                </a:path>
              </a:pathLst>
            </a:custGeom>
            <a:solidFill>
              <a:srgbClr val="FFFFFF"/>
            </a:solidFill>
          </p:spPr>
          <p:txBody>
            <a:bodyPr wrap="square" lIns="0" tIns="0" rIns="0" bIns="0" rtlCol="0"/>
            <a:lstStyle/>
            <a:p>
              <a:endParaRPr/>
            </a:p>
          </p:txBody>
        </p:sp>
      </p:grpSp>
      <p:sp>
        <p:nvSpPr>
          <p:cNvPr id="34" name="object 34"/>
          <p:cNvSpPr txBox="1"/>
          <p:nvPr/>
        </p:nvSpPr>
        <p:spPr>
          <a:xfrm>
            <a:off x="3787395" y="145160"/>
            <a:ext cx="1787525" cy="228268"/>
          </a:xfrm>
          <a:prstGeom prst="rect">
            <a:avLst/>
          </a:prstGeom>
        </p:spPr>
        <p:txBody>
          <a:bodyPr vert="horz" wrap="square" lIns="0" tIns="12700" rIns="0" bIns="0" rtlCol="0">
            <a:spAutoFit/>
          </a:bodyPr>
          <a:lstStyle/>
          <a:p>
            <a:pPr>
              <a:spcBef>
                <a:spcPts val="100"/>
              </a:spcBef>
            </a:pPr>
            <a:r>
              <a:rPr sz="1400" u="sng" dirty="0">
                <a:solidFill>
                  <a:srgbClr val="17375E"/>
                </a:solidFill>
                <a:uFill>
                  <a:solidFill>
                    <a:srgbClr val="17375E"/>
                  </a:solidFill>
                </a:uFill>
                <a:latin typeface="Gill Sans MT"/>
                <a:cs typeface="Gill Sans MT"/>
              </a:rPr>
              <a:t>Cut</a:t>
            </a:r>
            <a:r>
              <a:rPr sz="1400" u="sng" spc="-4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down</a:t>
            </a:r>
            <a:r>
              <a:rPr sz="1400" u="sng" spc="-2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to</a:t>
            </a:r>
            <a:r>
              <a:rPr sz="1400" u="sng" spc="-15" dirty="0">
                <a:solidFill>
                  <a:srgbClr val="17375E"/>
                </a:solidFill>
                <a:uFill>
                  <a:solidFill>
                    <a:srgbClr val="17375E"/>
                  </a:solidFill>
                </a:uFill>
                <a:latin typeface="Gill Sans MT"/>
                <a:cs typeface="Gill Sans MT"/>
              </a:rPr>
              <a:t> few</a:t>
            </a:r>
            <a:r>
              <a:rPr sz="1400" u="sng" spc="-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classes</a:t>
            </a:r>
            <a:endParaRPr sz="1400">
              <a:latin typeface="Gill Sans MT"/>
              <a:cs typeface="Gill Sans MT"/>
            </a:endParaRPr>
          </a:p>
        </p:txBody>
      </p:sp>
      <p:grpSp>
        <p:nvGrpSpPr>
          <p:cNvPr id="35" name="object 35"/>
          <p:cNvGrpSpPr/>
          <p:nvPr/>
        </p:nvGrpSpPr>
        <p:grpSpPr>
          <a:xfrm>
            <a:off x="4457510" y="88201"/>
            <a:ext cx="1995805" cy="370840"/>
            <a:chOff x="2933509" y="88201"/>
            <a:chExt cx="1995805" cy="370840"/>
          </a:xfrm>
        </p:grpSpPr>
        <p:sp>
          <p:nvSpPr>
            <p:cNvPr id="36" name="object 36"/>
            <p:cNvSpPr/>
            <p:nvPr/>
          </p:nvSpPr>
          <p:spPr>
            <a:xfrm>
              <a:off x="29344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37" name="object 37"/>
            <p:cNvSpPr/>
            <p:nvPr/>
          </p:nvSpPr>
          <p:spPr>
            <a:xfrm>
              <a:off x="29344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8" name="object 38"/>
            <p:cNvSpPr/>
            <p:nvPr/>
          </p:nvSpPr>
          <p:spPr>
            <a:xfrm>
              <a:off x="3010662" y="4198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39" name="object 39"/>
            <p:cNvSpPr/>
            <p:nvPr/>
          </p:nvSpPr>
          <p:spPr>
            <a:xfrm>
              <a:off x="3010662" y="4198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0" name="object 40"/>
            <p:cNvSpPr/>
            <p:nvPr/>
          </p:nvSpPr>
          <p:spPr>
            <a:xfrm>
              <a:off x="30868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1" name="object 41"/>
            <p:cNvSpPr/>
            <p:nvPr/>
          </p:nvSpPr>
          <p:spPr>
            <a:xfrm>
              <a:off x="30868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2" name="object 42"/>
            <p:cNvSpPr/>
            <p:nvPr/>
          </p:nvSpPr>
          <p:spPr>
            <a:xfrm>
              <a:off x="31630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3" name="object 43"/>
            <p:cNvSpPr/>
            <p:nvPr/>
          </p:nvSpPr>
          <p:spPr>
            <a:xfrm>
              <a:off x="31630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4" name="object 44"/>
            <p:cNvSpPr/>
            <p:nvPr/>
          </p:nvSpPr>
          <p:spPr>
            <a:xfrm>
              <a:off x="32392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5" name="object 45"/>
            <p:cNvSpPr/>
            <p:nvPr/>
          </p:nvSpPr>
          <p:spPr>
            <a:xfrm>
              <a:off x="32392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6" name="object 46"/>
            <p:cNvSpPr/>
            <p:nvPr/>
          </p:nvSpPr>
          <p:spPr>
            <a:xfrm>
              <a:off x="33154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7" name="object 47"/>
            <p:cNvSpPr/>
            <p:nvPr/>
          </p:nvSpPr>
          <p:spPr>
            <a:xfrm>
              <a:off x="33154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8" name="object 48"/>
            <p:cNvSpPr/>
            <p:nvPr/>
          </p:nvSpPr>
          <p:spPr>
            <a:xfrm>
              <a:off x="4165854" y="89154"/>
              <a:ext cx="762000" cy="306705"/>
            </a:xfrm>
            <a:custGeom>
              <a:avLst/>
              <a:gdLst/>
              <a:ahLst/>
              <a:cxnLst/>
              <a:rect l="l" t="t" r="r" b="b"/>
              <a:pathLst>
                <a:path w="762000" h="306705">
                  <a:moveTo>
                    <a:pt x="654812" y="0"/>
                  </a:moveTo>
                  <a:lnTo>
                    <a:pt x="107187" y="0"/>
                  </a:lnTo>
                  <a:lnTo>
                    <a:pt x="65472" y="8425"/>
                  </a:lnTo>
                  <a:lnTo>
                    <a:pt x="31400" y="31400"/>
                  </a:lnTo>
                  <a:lnTo>
                    <a:pt x="8425" y="65472"/>
                  </a:lnTo>
                  <a:lnTo>
                    <a:pt x="0" y="107188"/>
                  </a:lnTo>
                  <a:lnTo>
                    <a:pt x="0" y="306324"/>
                  </a:lnTo>
                  <a:lnTo>
                    <a:pt x="762000" y="306324"/>
                  </a:lnTo>
                  <a:lnTo>
                    <a:pt x="762000" y="107188"/>
                  </a:lnTo>
                  <a:lnTo>
                    <a:pt x="753574" y="65472"/>
                  </a:lnTo>
                  <a:lnTo>
                    <a:pt x="730599" y="31400"/>
                  </a:lnTo>
                  <a:lnTo>
                    <a:pt x="696527" y="8425"/>
                  </a:lnTo>
                  <a:lnTo>
                    <a:pt x="654812" y="0"/>
                  </a:lnTo>
                  <a:close/>
                </a:path>
              </a:pathLst>
            </a:custGeom>
            <a:solidFill>
              <a:srgbClr val="717BA2"/>
            </a:solidFill>
          </p:spPr>
          <p:txBody>
            <a:bodyPr wrap="square" lIns="0" tIns="0" rIns="0" bIns="0" rtlCol="0"/>
            <a:lstStyle/>
            <a:p>
              <a:endParaRPr/>
            </a:p>
          </p:txBody>
        </p:sp>
        <p:sp>
          <p:nvSpPr>
            <p:cNvPr id="49" name="object 49"/>
            <p:cNvSpPr/>
            <p:nvPr/>
          </p:nvSpPr>
          <p:spPr>
            <a:xfrm>
              <a:off x="4165854" y="89154"/>
              <a:ext cx="762000" cy="306705"/>
            </a:xfrm>
            <a:custGeom>
              <a:avLst/>
              <a:gdLst/>
              <a:ahLst/>
              <a:cxnLst/>
              <a:rect l="l" t="t" r="r" b="b"/>
              <a:pathLst>
                <a:path w="762000" h="306705">
                  <a:moveTo>
                    <a:pt x="107187" y="0"/>
                  </a:moveTo>
                  <a:lnTo>
                    <a:pt x="654812" y="0"/>
                  </a:lnTo>
                  <a:lnTo>
                    <a:pt x="696527" y="8425"/>
                  </a:lnTo>
                  <a:lnTo>
                    <a:pt x="730599" y="31400"/>
                  </a:lnTo>
                  <a:lnTo>
                    <a:pt x="753574" y="65472"/>
                  </a:lnTo>
                  <a:lnTo>
                    <a:pt x="762000" y="107188"/>
                  </a:lnTo>
                  <a:lnTo>
                    <a:pt x="762000"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grpSp>
      <p:sp>
        <p:nvSpPr>
          <p:cNvPr id="50" name="object 50"/>
          <p:cNvSpPr txBox="1"/>
          <p:nvPr/>
        </p:nvSpPr>
        <p:spPr>
          <a:xfrm>
            <a:off x="5822569" y="143002"/>
            <a:ext cx="510540" cy="197490"/>
          </a:xfrm>
          <a:prstGeom prst="rect">
            <a:avLst/>
          </a:prstGeom>
        </p:spPr>
        <p:txBody>
          <a:bodyPr vert="horz" wrap="square" lIns="0" tIns="12700" rIns="0" bIns="0" rtlCol="0">
            <a:spAutoFit/>
          </a:bodyPr>
          <a:lstStyle/>
          <a:p>
            <a:pPr>
              <a:spcBef>
                <a:spcPts val="100"/>
              </a:spcBef>
            </a:pPr>
            <a:r>
              <a:rPr sz="1200" spc="-5" dirty="0">
                <a:solidFill>
                  <a:srgbClr val="FFFFFF"/>
                </a:solidFill>
                <a:latin typeface="Gill Sans MT"/>
                <a:cs typeface="Gill Sans MT"/>
              </a:rPr>
              <a:t>Filtering</a:t>
            </a:r>
            <a:endParaRPr sz="1200">
              <a:latin typeface="Gill Sans MT"/>
              <a:cs typeface="Gill Sans MT"/>
            </a:endParaRPr>
          </a:p>
        </p:txBody>
      </p:sp>
      <p:grpSp>
        <p:nvGrpSpPr>
          <p:cNvPr id="51" name="object 51"/>
          <p:cNvGrpSpPr/>
          <p:nvPr/>
        </p:nvGrpSpPr>
        <p:grpSpPr>
          <a:xfrm>
            <a:off x="5943410" y="88201"/>
            <a:ext cx="2141855" cy="308610"/>
            <a:chOff x="4419409" y="88201"/>
            <a:chExt cx="2141855" cy="308610"/>
          </a:xfrm>
        </p:grpSpPr>
        <p:sp>
          <p:nvSpPr>
            <p:cNvPr id="52" name="object 52"/>
            <p:cNvSpPr/>
            <p:nvPr/>
          </p:nvSpPr>
          <p:spPr>
            <a:xfrm>
              <a:off x="44203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3" name="object 53"/>
            <p:cNvSpPr/>
            <p:nvPr/>
          </p:nvSpPr>
          <p:spPr>
            <a:xfrm>
              <a:off x="44203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4" name="object 54"/>
            <p:cNvSpPr/>
            <p:nvPr/>
          </p:nvSpPr>
          <p:spPr>
            <a:xfrm>
              <a:off x="44965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5" name="object 55"/>
            <p:cNvSpPr/>
            <p:nvPr/>
          </p:nvSpPr>
          <p:spPr>
            <a:xfrm>
              <a:off x="44965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6" name="object 56"/>
            <p:cNvSpPr/>
            <p:nvPr/>
          </p:nvSpPr>
          <p:spPr>
            <a:xfrm>
              <a:off x="45727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7" name="object 57"/>
            <p:cNvSpPr/>
            <p:nvPr/>
          </p:nvSpPr>
          <p:spPr>
            <a:xfrm>
              <a:off x="45727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8" name="object 58"/>
            <p:cNvSpPr/>
            <p:nvPr/>
          </p:nvSpPr>
          <p:spPr>
            <a:xfrm>
              <a:off x="46489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9" name="object 59"/>
            <p:cNvSpPr/>
            <p:nvPr/>
          </p:nvSpPr>
          <p:spPr>
            <a:xfrm>
              <a:off x="46489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0" name="object 60"/>
            <p:cNvSpPr/>
            <p:nvPr/>
          </p:nvSpPr>
          <p:spPr>
            <a:xfrm>
              <a:off x="4927853" y="89154"/>
              <a:ext cx="1632585" cy="306705"/>
            </a:xfrm>
            <a:custGeom>
              <a:avLst/>
              <a:gdLst/>
              <a:ahLst/>
              <a:cxnLst/>
              <a:rect l="l" t="t" r="r" b="b"/>
              <a:pathLst>
                <a:path w="1632584" h="306705">
                  <a:moveTo>
                    <a:pt x="1525016" y="0"/>
                  </a:moveTo>
                  <a:lnTo>
                    <a:pt x="107187" y="0"/>
                  </a:lnTo>
                  <a:lnTo>
                    <a:pt x="65472" y="8425"/>
                  </a:lnTo>
                  <a:lnTo>
                    <a:pt x="31400" y="31400"/>
                  </a:lnTo>
                  <a:lnTo>
                    <a:pt x="8425" y="65472"/>
                  </a:lnTo>
                  <a:lnTo>
                    <a:pt x="0" y="107188"/>
                  </a:lnTo>
                  <a:lnTo>
                    <a:pt x="0" y="306324"/>
                  </a:lnTo>
                  <a:lnTo>
                    <a:pt x="1632203" y="306324"/>
                  </a:lnTo>
                  <a:lnTo>
                    <a:pt x="1632203" y="107188"/>
                  </a:lnTo>
                  <a:lnTo>
                    <a:pt x="1623778" y="65472"/>
                  </a:lnTo>
                  <a:lnTo>
                    <a:pt x="1600803" y="31400"/>
                  </a:lnTo>
                  <a:lnTo>
                    <a:pt x="1566731" y="8425"/>
                  </a:lnTo>
                  <a:lnTo>
                    <a:pt x="1525016" y="0"/>
                  </a:lnTo>
                  <a:close/>
                </a:path>
              </a:pathLst>
            </a:custGeom>
            <a:solidFill>
              <a:srgbClr val="717BA2"/>
            </a:solidFill>
          </p:spPr>
          <p:txBody>
            <a:bodyPr wrap="square" lIns="0" tIns="0" rIns="0" bIns="0" rtlCol="0"/>
            <a:lstStyle/>
            <a:p>
              <a:endParaRPr/>
            </a:p>
          </p:txBody>
        </p:sp>
        <p:sp>
          <p:nvSpPr>
            <p:cNvPr id="61" name="object 61"/>
            <p:cNvSpPr/>
            <p:nvPr/>
          </p:nvSpPr>
          <p:spPr>
            <a:xfrm>
              <a:off x="4927853" y="89154"/>
              <a:ext cx="1632585" cy="306705"/>
            </a:xfrm>
            <a:custGeom>
              <a:avLst/>
              <a:gdLst/>
              <a:ahLst/>
              <a:cxnLst/>
              <a:rect l="l" t="t" r="r" b="b"/>
              <a:pathLst>
                <a:path w="1632584" h="306705">
                  <a:moveTo>
                    <a:pt x="107187" y="0"/>
                  </a:moveTo>
                  <a:lnTo>
                    <a:pt x="1525016" y="0"/>
                  </a:lnTo>
                  <a:lnTo>
                    <a:pt x="1566731" y="8425"/>
                  </a:lnTo>
                  <a:lnTo>
                    <a:pt x="1600803" y="31400"/>
                  </a:lnTo>
                  <a:lnTo>
                    <a:pt x="1623778" y="65472"/>
                  </a:lnTo>
                  <a:lnTo>
                    <a:pt x="1632203" y="107188"/>
                  </a:lnTo>
                  <a:lnTo>
                    <a:pt x="1632203"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grpSp>
      <p:sp>
        <p:nvSpPr>
          <p:cNvPr id="62" name="object 62"/>
          <p:cNvSpPr txBox="1"/>
          <p:nvPr/>
        </p:nvSpPr>
        <p:spPr>
          <a:xfrm>
            <a:off x="6581521" y="143002"/>
            <a:ext cx="1384300" cy="197490"/>
          </a:xfrm>
          <a:prstGeom prst="rect">
            <a:avLst/>
          </a:prstGeom>
        </p:spPr>
        <p:txBody>
          <a:bodyPr vert="horz" wrap="square" lIns="0" tIns="12700" rIns="0" bIns="0" rtlCol="0">
            <a:spAutoFit/>
          </a:bodyPr>
          <a:lstStyle/>
          <a:p>
            <a:pPr>
              <a:spcBef>
                <a:spcPts val="100"/>
              </a:spcBef>
            </a:pPr>
            <a:r>
              <a:rPr sz="1200" spc="-5" dirty="0">
                <a:solidFill>
                  <a:srgbClr val="FFFFFF"/>
                </a:solidFill>
                <a:latin typeface="Gill Sans MT"/>
                <a:cs typeface="Gill Sans MT"/>
              </a:rPr>
              <a:t>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63" name="object 63"/>
          <p:cNvGrpSpPr/>
          <p:nvPr/>
        </p:nvGrpSpPr>
        <p:grpSpPr>
          <a:xfrm>
            <a:off x="1520953" y="0"/>
            <a:ext cx="9150350" cy="386080"/>
            <a:chOff x="-3047" y="0"/>
            <a:chExt cx="9150350" cy="386080"/>
          </a:xfrm>
        </p:grpSpPr>
        <p:sp>
          <p:nvSpPr>
            <p:cNvPr id="64" name="object 64"/>
            <p:cNvSpPr/>
            <p:nvPr/>
          </p:nvSpPr>
          <p:spPr>
            <a:xfrm>
              <a:off x="56898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5" name="object 65"/>
            <p:cNvSpPr/>
            <p:nvPr/>
          </p:nvSpPr>
          <p:spPr>
            <a:xfrm>
              <a:off x="56898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6" name="object 66"/>
            <p:cNvSpPr/>
            <p:nvPr/>
          </p:nvSpPr>
          <p:spPr>
            <a:xfrm>
              <a:off x="57660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7" name="object 67"/>
            <p:cNvSpPr/>
            <p:nvPr/>
          </p:nvSpPr>
          <p:spPr>
            <a:xfrm>
              <a:off x="57660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8" name="object 68"/>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4127754" y="0"/>
                  </a:lnTo>
                  <a:lnTo>
                    <a:pt x="4127754" y="76200"/>
                  </a:lnTo>
                  <a:lnTo>
                    <a:pt x="9144000" y="76200"/>
                  </a:lnTo>
                  <a:lnTo>
                    <a:pt x="9144000" y="0"/>
                  </a:lnTo>
                  <a:close/>
                </a:path>
              </a:pathLst>
            </a:custGeom>
            <a:solidFill>
              <a:srgbClr val="FFFFFF"/>
            </a:solidFill>
          </p:spPr>
          <p:txBody>
            <a:bodyPr wrap="square" lIns="0" tIns="0" rIns="0" bIns="0" rtlCol="0"/>
            <a:lstStyle/>
            <a:p>
              <a:endParaRPr/>
            </a:p>
          </p:txBody>
        </p:sp>
        <p:sp>
          <p:nvSpPr>
            <p:cNvPr id="69" name="object 69"/>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70" name="object 70"/>
            <p:cNvPicPr/>
            <p:nvPr/>
          </p:nvPicPr>
          <p:blipFill>
            <a:blip r:embed="rId2" cstate="print"/>
            <a:stretch>
              <a:fillRect/>
            </a:stretch>
          </p:blipFill>
          <p:spPr>
            <a:xfrm>
              <a:off x="762" y="762"/>
              <a:ext cx="4126991" cy="76200"/>
            </a:xfrm>
            <a:prstGeom prst="rect">
              <a:avLst/>
            </a:prstGeom>
          </p:spPr>
        </p:pic>
        <p:sp>
          <p:nvSpPr>
            <p:cNvPr id="71" name="object 71"/>
            <p:cNvSpPr/>
            <p:nvPr/>
          </p:nvSpPr>
          <p:spPr>
            <a:xfrm>
              <a:off x="762" y="762"/>
              <a:ext cx="4127500" cy="76200"/>
            </a:xfrm>
            <a:custGeom>
              <a:avLst/>
              <a:gdLst/>
              <a:ahLst/>
              <a:cxnLst/>
              <a:rect l="l" t="t" r="r" b="b"/>
              <a:pathLst>
                <a:path w="4127500" h="76200">
                  <a:moveTo>
                    <a:pt x="0" y="76200"/>
                  </a:moveTo>
                  <a:lnTo>
                    <a:pt x="4126991" y="76200"/>
                  </a:lnTo>
                  <a:lnTo>
                    <a:pt x="4126991" y="0"/>
                  </a:lnTo>
                  <a:lnTo>
                    <a:pt x="0" y="0"/>
                  </a:lnTo>
                  <a:lnTo>
                    <a:pt x="0" y="76200"/>
                  </a:lnTo>
                  <a:close/>
                </a:path>
              </a:pathLst>
            </a:custGeom>
            <a:ln w="3175">
              <a:solidFill>
                <a:srgbClr val="525877"/>
              </a:solidFill>
            </a:ln>
          </p:spPr>
          <p:txBody>
            <a:bodyPr wrap="square" lIns="0" tIns="0" rIns="0" bIns="0" rtlCol="0"/>
            <a:lstStyle/>
            <a:p>
              <a:endParaRPr/>
            </a:p>
          </p:txBody>
        </p:sp>
      </p:grpSp>
      <p:sp>
        <p:nvSpPr>
          <p:cNvPr id="72" name="object 72"/>
          <p:cNvSpPr txBox="1"/>
          <p:nvPr/>
        </p:nvSpPr>
        <p:spPr>
          <a:xfrm>
            <a:off x="10130917" y="90374"/>
            <a:ext cx="458470" cy="228909"/>
          </a:xfrm>
          <a:prstGeom prst="rect">
            <a:avLst/>
          </a:prstGeom>
        </p:spPr>
        <p:txBody>
          <a:bodyPr vert="horz" wrap="square" lIns="0" tIns="13335" rIns="0" bIns="0" rtlCol="0">
            <a:spAutoFit/>
          </a:bodyPr>
          <a:lstStyle/>
          <a:p>
            <a:pPr>
              <a:spcBef>
                <a:spcPts val="105"/>
              </a:spcBef>
            </a:pPr>
            <a:r>
              <a:rPr sz="1400" b="1" dirty="0">
                <a:solidFill>
                  <a:srgbClr val="FFFFFF"/>
                </a:solidFill>
                <a:latin typeface="Gill Sans MT"/>
                <a:cs typeface="Gill Sans MT"/>
              </a:rPr>
              <a:t>1</a:t>
            </a:r>
            <a:r>
              <a:rPr sz="1400" b="1" spc="5" dirty="0">
                <a:solidFill>
                  <a:srgbClr val="FFFFFF"/>
                </a:solidFill>
                <a:latin typeface="Gill Sans MT"/>
                <a:cs typeface="Gill Sans MT"/>
              </a:rPr>
              <a:t>0</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291" y="1447800"/>
            <a:ext cx="8331709" cy="4648200"/>
          </a:xfrm>
          <a:custGeom>
            <a:avLst/>
            <a:gdLst/>
            <a:ahLst/>
            <a:cxnLst/>
            <a:rect l="l" t="t" r="r" b="b"/>
            <a:pathLst>
              <a:path w="8179434" h="3580129">
                <a:moveTo>
                  <a:pt x="0" y="3579876"/>
                </a:moveTo>
                <a:lnTo>
                  <a:pt x="8179308" y="3579876"/>
                </a:lnTo>
                <a:lnTo>
                  <a:pt x="8179308" y="0"/>
                </a:lnTo>
                <a:lnTo>
                  <a:pt x="0" y="0"/>
                </a:lnTo>
                <a:lnTo>
                  <a:pt x="0" y="3579876"/>
                </a:lnTo>
                <a:close/>
              </a:path>
            </a:pathLst>
          </a:custGeom>
          <a:ln w="12192">
            <a:solidFill>
              <a:srgbClr val="000000"/>
            </a:solidFill>
          </a:ln>
        </p:spPr>
        <p:txBody>
          <a:bodyPr wrap="square" lIns="0" tIns="0" rIns="0" bIns="0" rtlCol="0"/>
          <a:lstStyle/>
          <a:p>
            <a:endParaRPr/>
          </a:p>
        </p:txBody>
      </p:sp>
      <p:sp>
        <p:nvSpPr>
          <p:cNvPr id="3" name="object 3"/>
          <p:cNvSpPr txBox="1"/>
          <p:nvPr/>
        </p:nvSpPr>
        <p:spPr>
          <a:xfrm>
            <a:off x="2033727" y="575259"/>
            <a:ext cx="7951470" cy="3382336"/>
          </a:xfrm>
          <a:prstGeom prst="rect">
            <a:avLst/>
          </a:prstGeom>
        </p:spPr>
        <p:txBody>
          <a:bodyPr vert="horz" wrap="square" lIns="0" tIns="12065" rIns="0" bIns="0" rtlCol="0">
            <a:spAutoFit/>
          </a:bodyPr>
          <a:lstStyle/>
          <a:p>
            <a:pPr marL="35560">
              <a:spcBef>
                <a:spcPts val="95"/>
              </a:spcBef>
            </a:pPr>
            <a:r>
              <a:rPr sz="3100" i="1" spc="-10" dirty="0">
                <a:solidFill>
                  <a:srgbClr val="464652"/>
                </a:solidFill>
                <a:latin typeface="Bookman Old Style"/>
                <a:cs typeface="Bookman Old Style"/>
              </a:rPr>
              <a:t>PhotoComposer</a:t>
            </a:r>
            <a:r>
              <a:rPr sz="3100" spc="-10" dirty="0">
                <a:solidFill>
                  <a:srgbClr val="464652"/>
                </a:solidFill>
                <a:latin typeface="Bookman Old Style"/>
                <a:cs typeface="Bookman Old Style"/>
              </a:rPr>
              <a:t>:</a:t>
            </a:r>
            <a:r>
              <a:rPr sz="3100" spc="40" dirty="0">
                <a:solidFill>
                  <a:srgbClr val="464652"/>
                </a:solidFill>
                <a:latin typeface="Bookman Old Style"/>
                <a:cs typeface="Bookman Old Style"/>
              </a:rPr>
              <a:t> </a:t>
            </a:r>
            <a:r>
              <a:rPr sz="3100" spc="-5" dirty="0">
                <a:solidFill>
                  <a:srgbClr val="464652"/>
                </a:solidFill>
                <a:latin typeface="Times New Roman"/>
                <a:cs typeface="Times New Roman"/>
              </a:rPr>
              <a:t>Needed</a:t>
            </a:r>
            <a:r>
              <a:rPr sz="3100" spc="-5" dirty="0">
                <a:solidFill>
                  <a:srgbClr val="464652"/>
                </a:solidFill>
                <a:latin typeface="Bookman Old Style"/>
                <a:cs typeface="Bookman Old Style"/>
              </a:rPr>
              <a:t>?</a:t>
            </a:r>
            <a:endParaRPr sz="3100" dirty="0">
              <a:latin typeface="Bookman Old Style"/>
              <a:cs typeface="Bookman Old Style"/>
            </a:endParaRPr>
          </a:p>
          <a:p>
            <a:pPr>
              <a:spcBef>
                <a:spcPts val="25"/>
              </a:spcBef>
            </a:pPr>
            <a:endParaRPr sz="2800" dirty="0">
              <a:latin typeface="Bookman Old Style"/>
              <a:cs typeface="Bookman Old Style"/>
            </a:endParaRPr>
          </a:p>
          <a:p>
            <a:pPr marL="12700" marR="5080">
              <a:lnSpc>
                <a:spcPct val="99900"/>
              </a:lnSpc>
              <a:tabLst>
                <a:tab pos="1835150" algn="l"/>
                <a:tab pos="1938655" algn="l"/>
                <a:tab pos="3132455" algn="l"/>
                <a:tab pos="3220720" algn="l"/>
                <a:tab pos="3351529" algn="l"/>
                <a:tab pos="3958590" algn="l"/>
                <a:tab pos="4603750" algn="l"/>
                <a:tab pos="4868545" algn="l"/>
                <a:tab pos="5024120" algn="l"/>
                <a:tab pos="5316855" algn="l"/>
                <a:tab pos="6354445" algn="l"/>
                <a:tab pos="6615430" algn="l"/>
              </a:tabLst>
            </a:pPr>
            <a:r>
              <a:rPr sz="2800" b="1" i="1" u="heavy" spc="-5" dirty="0">
                <a:solidFill>
                  <a:srgbClr val="6D0043"/>
                </a:solidFill>
                <a:uFill>
                  <a:solidFill>
                    <a:srgbClr val="6D0043"/>
                  </a:solidFill>
                </a:uFill>
                <a:latin typeface="Times New Roman"/>
                <a:cs typeface="Times New Roman"/>
              </a:rPr>
              <a:t>Album</a:t>
            </a:r>
            <a:r>
              <a:rPr sz="2800" b="1" i="1" spc="-5" dirty="0">
                <a:solidFill>
                  <a:srgbClr val="6D0043"/>
                </a:solidFill>
                <a:latin typeface="Times New Roman"/>
                <a:cs typeface="Times New Roman"/>
              </a:rPr>
              <a:t>,</a:t>
            </a:r>
            <a:r>
              <a:rPr sz="2800" b="1" i="1" u="heavy" spc="725" dirty="0">
                <a:solidFill>
                  <a:srgbClr val="6D0043"/>
                </a:solidFill>
                <a:uFill>
                  <a:solidFill>
                    <a:srgbClr val="6D0043"/>
                  </a:solidFill>
                </a:uFill>
                <a:latin typeface="Times New Roman"/>
                <a:cs typeface="Times New Roman"/>
              </a:rPr>
              <a:t> </a:t>
            </a:r>
            <a:r>
              <a:rPr sz="2800" b="1" i="1" u="heavy" dirty="0">
                <a:solidFill>
                  <a:srgbClr val="6D0043"/>
                </a:solidFill>
                <a:uFill>
                  <a:solidFill>
                    <a:srgbClr val="6D0043"/>
                  </a:solidFill>
                </a:uFill>
                <a:latin typeface="Times New Roman"/>
                <a:cs typeface="Times New Roman"/>
              </a:rPr>
              <a:t>Background</a:t>
            </a:r>
            <a:r>
              <a:rPr sz="2800" b="1" i="1" dirty="0">
                <a:solidFill>
                  <a:srgbClr val="6D0043"/>
                </a:solidFill>
                <a:latin typeface="Times New Roman"/>
                <a:cs typeface="Times New Roman"/>
              </a:rPr>
              <a:t>,		</a:t>
            </a:r>
            <a:r>
              <a:rPr sz="2800" b="1" i="1" spc="-5" dirty="0">
                <a:solidFill>
                  <a:srgbClr val="6D0043"/>
                </a:solidFill>
                <a:latin typeface="Times New Roman"/>
                <a:cs typeface="Times New Roman"/>
              </a:rPr>
              <a:t>Frame,	</a:t>
            </a:r>
            <a:r>
              <a:rPr sz="2800" b="1" i="1" spc="-20" dirty="0">
                <a:solidFill>
                  <a:srgbClr val="6D0043"/>
                </a:solidFill>
                <a:latin typeface="Times New Roman"/>
                <a:cs typeface="Times New Roman"/>
              </a:rPr>
              <a:t>Ceremony,	</a:t>
            </a:r>
            <a:r>
              <a:rPr sz="2800" b="1" i="1" dirty="0">
                <a:solidFill>
                  <a:srgbClr val="6D0043"/>
                </a:solidFill>
                <a:latin typeface="Times New Roman"/>
                <a:cs typeface="Times New Roman"/>
              </a:rPr>
              <a:t>Collage, </a:t>
            </a:r>
            <a:r>
              <a:rPr sz="2800" b="1" i="1" spc="5" dirty="0">
                <a:solidFill>
                  <a:srgbClr val="6D0043"/>
                </a:solidFill>
                <a:latin typeface="Times New Roman"/>
                <a:cs typeface="Times New Roman"/>
              </a:rPr>
              <a:t> </a:t>
            </a:r>
            <a:r>
              <a:rPr sz="2800" b="1" i="1" u="heavy" spc="-5" dirty="0">
                <a:solidFill>
                  <a:srgbClr val="6D0043"/>
                </a:solidFill>
                <a:uFill>
                  <a:solidFill>
                    <a:srgbClr val="6D0043"/>
                  </a:solidFill>
                </a:uFill>
                <a:latin typeface="Times New Roman"/>
                <a:cs typeface="Times New Roman"/>
              </a:rPr>
              <a:t>Composer</a:t>
            </a:r>
            <a:r>
              <a:rPr sz="3600" b="1" i="1" spc="-5" dirty="0">
                <a:solidFill>
                  <a:srgbClr val="6D0043"/>
                </a:solidFill>
                <a:latin typeface="Times New Roman"/>
                <a:cs typeface="Times New Roman"/>
              </a:rPr>
              <a:t>,	</a:t>
            </a:r>
            <a:r>
              <a:rPr sz="2800" b="1" i="1" spc="-5" dirty="0">
                <a:solidFill>
                  <a:srgbClr val="6D0043"/>
                </a:solidFill>
                <a:latin typeface="Times New Roman"/>
                <a:cs typeface="Times New Roman"/>
              </a:rPr>
              <a:t>Composition,	</a:t>
            </a:r>
            <a:r>
              <a:rPr sz="2800" b="1" i="1" spc="-15" dirty="0">
                <a:solidFill>
                  <a:srgbClr val="6B5580"/>
                </a:solidFill>
                <a:latin typeface="Times New Roman"/>
                <a:cs typeface="Times New Roman"/>
              </a:rPr>
              <a:t>Display</a:t>
            </a:r>
            <a:r>
              <a:rPr sz="2800" b="1" i="1" spc="-15" dirty="0">
                <a:solidFill>
                  <a:srgbClr val="6D0043"/>
                </a:solidFill>
                <a:latin typeface="Times New Roman"/>
                <a:cs typeface="Times New Roman"/>
              </a:rPr>
              <a:t>,	</a:t>
            </a:r>
            <a:r>
              <a:rPr sz="2800" b="1" i="1" u="heavy" spc="-20" dirty="0">
                <a:solidFill>
                  <a:srgbClr val="6D0043"/>
                </a:solidFill>
                <a:uFill>
                  <a:solidFill>
                    <a:srgbClr val="6D0043"/>
                  </a:solidFill>
                </a:uFill>
                <a:latin typeface="Times New Roman"/>
                <a:cs typeface="Times New Roman"/>
              </a:rPr>
              <a:t>Family</a:t>
            </a:r>
            <a:r>
              <a:rPr sz="2800" b="1" i="1" spc="-20" dirty="0">
                <a:solidFill>
                  <a:srgbClr val="6D0043"/>
                </a:solidFill>
                <a:latin typeface="Times New Roman"/>
                <a:cs typeface="Times New Roman"/>
              </a:rPr>
              <a:t>,	</a:t>
            </a:r>
            <a:r>
              <a:rPr sz="2800" b="1" i="1" spc="-5" dirty="0">
                <a:solidFill>
                  <a:srgbClr val="6B5580"/>
                </a:solidFill>
                <a:latin typeface="Times New Roman"/>
                <a:cs typeface="Times New Roman"/>
              </a:rPr>
              <a:t>Graphic</a:t>
            </a:r>
            <a:r>
              <a:rPr sz="2800" b="1" i="1" spc="-5" dirty="0">
                <a:solidFill>
                  <a:srgbClr val="6D0043"/>
                </a:solidFill>
                <a:latin typeface="Times New Roman"/>
                <a:cs typeface="Times New Roman"/>
              </a:rPr>
              <a:t>, </a:t>
            </a:r>
            <a:r>
              <a:rPr sz="2800" b="1" i="1" spc="-685" dirty="0">
                <a:solidFill>
                  <a:srgbClr val="6D0043"/>
                </a:solidFill>
                <a:latin typeface="Times New Roman"/>
                <a:cs typeface="Times New Roman"/>
              </a:rPr>
              <a:t> </a:t>
            </a:r>
            <a:r>
              <a:rPr sz="2800" b="1" i="1" dirty="0">
                <a:solidFill>
                  <a:srgbClr val="6B5580"/>
                </a:solidFill>
                <a:latin typeface="Times New Roman"/>
                <a:cs typeface="Times New Roman"/>
              </a:rPr>
              <a:t>Illustration</a:t>
            </a:r>
            <a:r>
              <a:rPr sz="2800" b="1" i="1" dirty="0">
                <a:solidFill>
                  <a:srgbClr val="6D0043"/>
                </a:solidFill>
                <a:latin typeface="Times New Roman"/>
                <a:cs typeface="Times New Roman"/>
              </a:rPr>
              <a:t>,		</a:t>
            </a:r>
            <a:r>
              <a:rPr sz="2800" b="1" i="1" spc="-5" dirty="0">
                <a:solidFill>
                  <a:srgbClr val="6D0043"/>
                </a:solidFill>
                <a:latin typeface="Times New Roman"/>
                <a:cs typeface="Times New Roman"/>
              </a:rPr>
              <a:t>Image,	</a:t>
            </a:r>
            <a:r>
              <a:rPr sz="2800" b="1" i="1" u="heavy" spc="-10" dirty="0">
                <a:solidFill>
                  <a:srgbClr val="6D0043"/>
                </a:solidFill>
                <a:uFill>
                  <a:solidFill>
                    <a:srgbClr val="6D0043"/>
                  </a:solidFill>
                </a:uFill>
                <a:latin typeface="Times New Roman"/>
                <a:cs typeface="Times New Roman"/>
              </a:rPr>
              <a:t>Laboratory</a:t>
            </a:r>
            <a:r>
              <a:rPr sz="2800" b="1" i="1" spc="-10" dirty="0">
                <a:solidFill>
                  <a:srgbClr val="6D0043"/>
                </a:solidFill>
                <a:latin typeface="Times New Roman"/>
                <a:cs typeface="Times New Roman"/>
              </a:rPr>
              <a:t>,		</a:t>
            </a:r>
            <a:r>
              <a:rPr sz="2800" b="1" i="1" u="heavy" spc="-5" dirty="0" err="1">
                <a:solidFill>
                  <a:srgbClr val="6D0043"/>
                </a:solidFill>
                <a:uFill>
                  <a:solidFill>
                    <a:srgbClr val="6D0043"/>
                  </a:solidFill>
                </a:uFill>
                <a:latin typeface="Times New Roman"/>
                <a:cs typeface="Times New Roman"/>
              </a:rPr>
              <a:t>InLaws</a:t>
            </a:r>
            <a:r>
              <a:rPr lang="en-US" sz="2800" b="1" i="1" u="heavy" spc="-5" dirty="0">
                <a:solidFill>
                  <a:srgbClr val="6D0043"/>
                </a:solidFill>
                <a:uFill>
                  <a:solidFill>
                    <a:srgbClr val="6D0043"/>
                  </a:solidFill>
                </a:uFill>
                <a:latin typeface="Times New Roman"/>
                <a:cs typeface="Times New Roman"/>
              </a:rPr>
              <a:t> </a:t>
            </a:r>
            <a:r>
              <a:rPr lang="en-US" sz="2800" b="1" i="1" u="heavy" spc="-5" dirty="0">
                <a:solidFill>
                  <a:srgbClr val="6D0043"/>
                </a:solidFill>
                <a:highlight>
                  <a:srgbClr val="FFFF00"/>
                </a:highlight>
                <a:uFill>
                  <a:solidFill>
                    <a:srgbClr val="6D0043"/>
                  </a:solidFill>
                </a:uFill>
                <a:latin typeface="Times New Roman"/>
                <a:cs typeface="Times New Roman"/>
              </a:rPr>
              <a:t>(</a:t>
            </a:r>
            <a:r>
              <a:rPr lang="en-US" sz="2800" b="1" i="1" u="heavy" spc="-5" dirty="0" err="1">
                <a:solidFill>
                  <a:srgbClr val="6D0043"/>
                </a:solidFill>
                <a:highlight>
                  <a:srgbClr val="FFFF00"/>
                </a:highlight>
                <a:uFill>
                  <a:solidFill>
                    <a:srgbClr val="6D0043"/>
                  </a:solidFill>
                </a:uFill>
                <a:latin typeface="Times New Roman"/>
                <a:cs typeface="Times New Roman"/>
              </a:rPr>
              <a:t>e.g</a:t>
            </a:r>
            <a:r>
              <a:rPr lang="en-US" sz="2800" b="1" i="1" u="heavy" spc="-5" dirty="0">
                <a:solidFill>
                  <a:srgbClr val="6D0043"/>
                </a:solidFill>
                <a:highlight>
                  <a:srgbClr val="FFFF00"/>
                </a:highlight>
                <a:uFill>
                  <a:solidFill>
                    <a:srgbClr val="6D0043"/>
                  </a:solidFill>
                </a:uFill>
                <a:latin typeface="Times New Roman"/>
                <a:cs typeface="Times New Roman"/>
              </a:rPr>
              <a:t> not sure application has to distinguish in-laws)</a:t>
            </a:r>
            <a:r>
              <a:rPr lang="en-US" sz="2800" b="1" i="1" u="heavy" spc="-5" dirty="0">
                <a:solidFill>
                  <a:srgbClr val="6D0043"/>
                </a:solidFill>
                <a:uFill>
                  <a:solidFill>
                    <a:srgbClr val="6D0043"/>
                  </a:solidFill>
                </a:uFill>
                <a:latin typeface="Times New Roman"/>
                <a:cs typeface="Times New Roman"/>
              </a:rPr>
              <a:t> </a:t>
            </a:r>
            <a:r>
              <a:rPr sz="2800" b="1" i="1" spc="-5" dirty="0">
                <a:solidFill>
                  <a:srgbClr val="6D0043"/>
                </a:solidFill>
                <a:latin typeface="Times New Roman"/>
                <a:cs typeface="Times New Roman"/>
              </a:rPr>
              <a:t>, </a:t>
            </a:r>
            <a:r>
              <a:rPr sz="2800" b="1" i="1" dirty="0">
                <a:solidFill>
                  <a:srgbClr val="6D0043"/>
                </a:solidFill>
                <a:latin typeface="Times New Roman"/>
                <a:cs typeface="Times New Roman"/>
              </a:rPr>
              <a:t> </a:t>
            </a:r>
            <a:r>
              <a:rPr sz="2800" b="1" i="1" spc="-5" dirty="0">
                <a:solidFill>
                  <a:srgbClr val="6D0043"/>
                </a:solidFill>
                <a:latin typeface="Times New Roman"/>
                <a:cs typeface="Times New Roman"/>
              </a:rPr>
              <a:t>Ima</a:t>
            </a:r>
            <a:r>
              <a:rPr sz="2800" b="1" i="1" spc="5" dirty="0">
                <a:solidFill>
                  <a:srgbClr val="6D0043"/>
                </a:solidFill>
                <a:latin typeface="Times New Roman"/>
                <a:cs typeface="Times New Roman"/>
              </a:rPr>
              <a:t>g</a:t>
            </a:r>
            <a:r>
              <a:rPr sz="2800" b="1" i="1" spc="-5" dirty="0">
                <a:solidFill>
                  <a:srgbClr val="6D0043"/>
                </a:solidFill>
                <a:latin typeface="Times New Roman"/>
                <a:cs typeface="Times New Roman"/>
              </a:rPr>
              <a:t>eMani</a:t>
            </a:r>
            <a:r>
              <a:rPr sz="2800" b="1" i="1" spc="5" dirty="0">
                <a:solidFill>
                  <a:srgbClr val="6D0043"/>
                </a:solidFill>
                <a:latin typeface="Times New Roman"/>
                <a:cs typeface="Times New Roman"/>
              </a:rPr>
              <a:t>p</a:t>
            </a:r>
            <a:r>
              <a:rPr sz="2800" b="1" i="1" spc="-5" dirty="0">
                <a:solidFill>
                  <a:srgbClr val="6D0043"/>
                </a:solidFill>
                <a:latin typeface="Times New Roman"/>
                <a:cs typeface="Times New Roman"/>
              </a:rPr>
              <a:t>ul</a:t>
            </a:r>
            <a:r>
              <a:rPr sz="2800" b="1" i="1" spc="5" dirty="0">
                <a:solidFill>
                  <a:srgbClr val="6D0043"/>
                </a:solidFill>
                <a:latin typeface="Times New Roman"/>
                <a:cs typeface="Times New Roman"/>
              </a:rPr>
              <a:t>a</a:t>
            </a:r>
            <a:r>
              <a:rPr sz="2800" b="1" i="1" spc="-5" dirty="0">
                <a:solidFill>
                  <a:srgbClr val="6D0043"/>
                </a:solidFill>
                <a:latin typeface="Times New Roman"/>
                <a:cs typeface="Times New Roman"/>
              </a:rPr>
              <a:t>ti</a:t>
            </a:r>
            <a:r>
              <a:rPr sz="2800" b="1" i="1" dirty="0">
                <a:solidFill>
                  <a:srgbClr val="6D0043"/>
                </a:solidFill>
                <a:latin typeface="Times New Roman"/>
                <a:cs typeface="Times New Roman"/>
              </a:rPr>
              <a:t>o</a:t>
            </a:r>
            <a:r>
              <a:rPr sz="2800" b="1" i="1" spc="-5" dirty="0">
                <a:solidFill>
                  <a:srgbClr val="6D0043"/>
                </a:solidFill>
                <a:latin typeface="Times New Roman"/>
                <a:cs typeface="Times New Roman"/>
              </a:rPr>
              <a:t>n,</a:t>
            </a:r>
            <a:r>
              <a:rPr sz="2800" b="1" i="1" dirty="0">
                <a:solidFill>
                  <a:srgbClr val="6D0043"/>
                </a:solidFill>
                <a:latin typeface="Times New Roman"/>
                <a:cs typeface="Times New Roman"/>
              </a:rPr>
              <a:t>		</a:t>
            </a:r>
            <a:r>
              <a:rPr sz="2800" b="1" i="1" spc="-5" dirty="0">
                <a:solidFill>
                  <a:srgbClr val="6D0043"/>
                </a:solidFill>
                <a:latin typeface="Times New Roman"/>
                <a:cs typeface="Times New Roman"/>
              </a:rPr>
              <a:t>M</a:t>
            </a:r>
            <a:r>
              <a:rPr sz="2800" b="1" i="1" spc="-20" dirty="0">
                <a:solidFill>
                  <a:srgbClr val="6D0043"/>
                </a:solidFill>
                <a:latin typeface="Times New Roman"/>
                <a:cs typeface="Times New Roman"/>
              </a:rPr>
              <a:t>e</a:t>
            </a:r>
            <a:r>
              <a:rPr sz="2800" b="1" i="1" spc="-5" dirty="0">
                <a:solidFill>
                  <a:srgbClr val="6D0043"/>
                </a:solidFill>
                <a:latin typeface="Times New Roman"/>
                <a:cs typeface="Times New Roman"/>
              </a:rPr>
              <a:t>m</a:t>
            </a:r>
            <a:r>
              <a:rPr sz="2800" b="1" i="1" spc="-15" dirty="0">
                <a:solidFill>
                  <a:srgbClr val="6D0043"/>
                </a:solidFill>
                <a:latin typeface="Times New Roman"/>
                <a:cs typeface="Times New Roman"/>
              </a:rPr>
              <a:t>e</a:t>
            </a:r>
            <a:r>
              <a:rPr sz="2800" b="1" i="1" spc="-5" dirty="0">
                <a:solidFill>
                  <a:srgbClr val="6D0043"/>
                </a:solidFill>
                <a:latin typeface="Times New Roman"/>
                <a:cs typeface="Times New Roman"/>
              </a:rPr>
              <a:t>nt</a:t>
            </a:r>
            <a:r>
              <a:rPr sz="2800" b="1" i="1" spc="5" dirty="0">
                <a:solidFill>
                  <a:srgbClr val="6D0043"/>
                </a:solidFill>
                <a:latin typeface="Times New Roman"/>
                <a:cs typeface="Times New Roman"/>
              </a:rPr>
              <a:t>o</a:t>
            </a:r>
            <a:r>
              <a:rPr sz="2800" b="1" i="1" spc="-5" dirty="0">
                <a:solidFill>
                  <a:srgbClr val="6D0043"/>
                </a:solidFill>
                <a:latin typeface="Times New Roman"/>
                <a:cs typeface="Times New Roman"/>
              </a:rPr>
              <a:t>,</a:t>
            </a:r>
            <a:r>
              <a:rPr sz="2800" b="1" i="1" dirty="0">
                <a:solidFill>
                  <a:srgbClr val="6D0043"/>
                </a:solidFill>
                <a:latin typeface="Times New Roman"/>
                <a:cs typeface="Times New Roman"/>
              </a:rPr>
              <a:t>	</a:t>
            </a:r>
            <a:r>
              <a:rPr sz="2800" b="1" i="1" spc="-5" dirty="0">
                <a:solidFill>
                  <a:srgbClr val="6D0043"/>
                </a:solidFill>
                <a:latin typeface="Times New Roman"/>
                <a:cs typeface="Times New Roman"/>
              </a:rPr>
              <a:t>Me</a:t>
            </a:r>
            <a:r>
              <a:rPr sz="2800" b="1" i="1" spc="-20" dirty="0">
                <a:solidFill>
                  <a:srgbClr val="6D0043"/>
                </a:solidFill>
                <a:latin typeface="Times New Roman"/>
                <a:cs typeface="Times New Roman"/>
              </a:rPr>
              <a:t>m</a:t>
            </a:r>
            <a:r>
              <a:rPr sz="2800" b="1" i="1" spc="-5" dirty="0">
                <a:solidFill>
                  <a:srgbClr val="6D0043"/>
                </a:solidFill>
                <a:latin typeface="Times New Roman"/>
                <a:cs typeface="Times New Roman"/>
              </a:rPr>
              <a:t>o</a:t>
            </a:r>
            <a:r>
              <a:rPr sz="2800" b="1" i="1" dirty="0">
                <a:solidFill>
                  <a:srgbClr val="6D0043"/>
                </a:solidFill>
                <a:latin typeface="Times New Roman"/>
                <a:cs typeface="Times New Roman"/>
              </a:rPr>
              <a:t>r</a:t>
            </a:r>
            <a:r>
              <a:rPr sz="2800" b="1" i="1" spc="-5" dirty="0">
                <a:solidFill>
                  <a:srgbClr val="6D0043"/>
                </a:solidFill>
                <a:latin typeface="Times New Roman"/>
                <a:cs typeface="Times New Roman"/>
              </a:rPr>
              <a:t>i</a:t>
            </a:r>
            <a:r>
              <a:rPr sz="2800" b="1" i="1" dirty="0">
                <a:solidFill>
                  <a:srgbClr val="6D0043"/>
                </a:solidFill>
                <a:latin typeface="Times New Roman"/>
                <a:cs typeface="Times New Roman"/>
              </a:rPr>
              <a:t>a</a:t>
            </a:r>
            <a:r>
              <a:rPr sz="2800" b="1" i="1" spc="30" dirty="0">
                <a:solidFill>
                  <a:srgbClr val="6D0043"/>
                </a:solidFill>
                <a:latin typeface="Times New Roman"/>
                <a:cs typeface="Times New Roman"/>
              </a:rPr>
              <a:t>l</a:t>
            </a:r>
            <a:r>
              <a:rPr sz="3200" b="1" i="1" dirty="0">
                <a:solidFill>
                  <a:srgbClr val="6D0043"/>
                </a:solidFill>
                <a:latin typeface="Times New Roman"/>
                <a:cs typeface="Times New Roman"/>
              </a:rPr>
              <a:t>,	</a:t>
            </a:r>
            <a:r>
              <a:rPr sz="3200" b="1" i="1" spc="-795" dirty="0">
                <a:solidFill>
                  <a:srgbClr val="6D0043"/>
                </a:solidFill>
                <a:latin typeface="Times New Roman"/>
                <a:cs typeface="Times New Roman"/>
              </a:rPr>
              <a:t> </a:t>
            </a:r>
            <a:r>
              <a:rPr sz="2800" b="1" i="1" spc="-5" dirty="0">
                <a:solidFill>
                  <a:srgbClr val="6B5580"/>
                </a:solidFill>
                <a:latin typeface="Times New Roman"/>
                <a:cs typeface="Times New Roman"/>
              </a:rPr>
              <a:t>Mo</a:t>
            </a:r>
            <a:r>
              <a:rPr sz="2800" b="1" i="1" dirty="0">
                <a:solidFill>
                  <a:srgbClr val="6B5580"/>
                </a:solidFill>
                <a:latin typeface="Times New Roman"/>
                <a:cs typeface="Times New Roman"/>
              </a:rPr>
              <a:t>n</a:t>
            </a:r>
            <a:r>
              <a:rPr sz="2800" b="1" i="1" spc="-5" dirty="0">
                <a:solidFill>
                  <a:srgbClr val="6B5580"/>
                </a:solidFill>
                <a:latin typeface="Times New Roman"/>
                <a:cs typeface="Times New Roman"/>
              </a:rPr>
              <a:t>it</a:t>
            </a:r>
            <a:r>
              <a:rPr sz="2800" b="1" i="1" dirty="0">
                <a:solidFill>
                  <a:srgbClr val="6B5580"/>
                </a:solidFill>
                <a:latin typeface="Times New Roman"/>
                <a:cs typeface="Times New Roman"/>
              </a:rPr>
              <a:t>o</a:t>
            </a:r>
            <a:r>
              <a:rPr sz="2800" b="1" i="1" spc="5" dirty="0">
                <a:solidFill>
                  <a:srgbClr val="6B5580"/>
                </a:solidFill>
                <a:latin typeface="Times New Roman"/>
                <a:cs typeface="Times New Roman"/>
              </a:rPr>
              <a:t>r</a:t>
            </a:r>
            <a:r>
              <a:rPr sz="3600" b="1" i="1" dirty="0">
                <a:solidFill>
                  <a:srgbClr val="6D0043"/>
                </a:solidFill>
                <a:latin typeface="Times New Roman"/>
                <a:cs typeface="Times New Roman"/>
              </a:rPr>
              <a:t>,</a:t>
            </a:r>
            <a:endParaRPr sz="3600" dirty="0">
              <a:latin typeface="Times New Roman"/>
              <a:cs typeface="Times New Roman"/>
            </a:endParaRPr>
          </a:p>
        </p:txBody>
      </p:sp>
      <p:sp>
        <p:nvSpPr>
          <p:cNvPr id="7" name="object 7"/>
          <p:cNvSpPr txBox="1"/>
          <p:nvPr/>
        </p:nvSpPr>
        <p:spPr>
          <a:xfrm>
            <a:off x="2161984" y="3839299"/>
            <a:ext cx="7602855" cy="452120"/>
          </a:xfrm>
          <a:prstGeom prst="rect">
            <a:avLst/>
          </a:prstGeom>
        </p:spPr>
        <p:txBody>
          <a:bodyPr vert="horz" wrap="square" lIns="0" tIns="12065" rIns="0" bIns="0" rtlCol="0">
            <a:spAutoFit/>
          </a:bodyPr>
          <a:lstStyle/>
          <a:p>
            <a:pPr marL="38100">
              <a:spcBef>
                <a:spcPts val="95"/>
              </a:spcBef>
              <a:tabLst>
                <a:tab pos="4478655" algn="l"/>
              </a:tabLst>
            </a:pPr>
            <a:r>
              <a:rPr sz="2800" b="1" i="1" spc="-5" dirty="0">
                <a:solidFill>
                  <a:srgbClr val="6D0043"/>
                </a:solidFill>
                <a:latin typeface="Times New Roman"/>
                <a:cs typeface="Times New Roman"/>
              </a:rPr>
              <a:t>PhotoDatabase,</a:t>
            </a:r>
            <a:r>
              <a:rPr sz="2800" b="1" i="1" spc="245" dirty="0">
                <a:solidFill>
                  <a:srgbClr val="6D0043"/>
                </a:solidFill>
                <a:latin typeface="Times New Roman"/>
                <a:cs typeface="Times New Roman"/>
              </a:rPr>
              <a:t> </a:t>
            </a:r>
            <a:r>
              <a:rPr sz="2800" b="1" i="1" spc="-5" dirty="0">
                <a:solidFill>
                  <a:srgbClr val="6D0043"/>
                </a:solidFill>
                <a:latin typeface="Times New Roman"/>
                <a:cs typeface="Times New Roman"/>
              </a:rPr>
              <a:t>Photograph,	</a:t>
            </a:r>
            <a:r>
              <a:rPr sz="2800" b="1" i="1" spc="-300" dirty="0" err="1">
                <a:solidFill>
                  <a:srgbClr val="6D0043"/>
                </a:solidFill>
                <a:latin typeface="Times New Roman"/>
                <a:cs typeface="Times New Roman"/>
              </a:rPr>
              <a:t>PhotoT</a:t>
            </a:r>
            <a:r>
              <a:rPr lang="en-US" sz="2800" b="1" i="1" spc="-300" dirty="0" err="1">
                <a:solidFill>
                  <a:srgbClr val="6D0043"/>
                </a:solidFill>
                <a:latin typeface="Times New Roman"/>
                <a:cs typeface="Times New Roman"/>
              </a:rPr>
              <a:t>ree</a:t>
            </a:r>
            <a:r>
              <a:rPr lang="en-US" sz="2800" b="1" i="1" spc="-300" dirty="0">
                <a:solidFill>
                  <a:srgbClr val="6D0043"/>
                </a:solidFill>
                <a:latin typeface="Times New Roman"/>
                <a:cs typeface="Times New Roman"/>
              </a:rPr>
              <a:t>,</a:t>
            </a:r>
            <a:endParaRPr sz="2800" dirty="0">
              <a:latin typeface="Times New Roman"/>
              <a:cs typeface="Times New Roman"/>
            </a:endParaRPr>
          </a:p>
        </p:txBody>
      </p:sp>
      <p:sp>
        <p:nvSpPr>
          <p:cNvPr id="8" name="object 8"/>
          <p:cNvSpPr txBox="1"/>
          <p:nvPr/>
        </p:nvSpPr>
        <p:spPr>
          <a:xfrm>
            <a:off x="2256598" y="4381061"/>
            <a:ext cx="7489190" cy="918200"/>
          </a:xfrm>
          <a:prstGeom prst="rect">
            <a:avLst/>
          </a:prstGeom>
        </p:spPr>
        <p:txBody>
          <a:bodyPr vert="horz" wrap="square" lIns="0" tIns="12700" rIns="0" bIns="0" rtlCol="0">
            <a:spAutoFit/>
          </a:bodyPr>
          <a:lstStyle/>
          <a:p>
            <a:pPr marL="12700">
              <a:lnSpc>
                <a:spcPts val="3745"/>
              </a:lnSpc>
              <a:tabLst>
                <a:tab pos="1423670" algn="l"/>
                <a:tab pos="3167380" algn="l"/>
                <a:tab pos="4185285" algn="l"/>
              </a:tabLst>
            </a:pPr>
            <a:r>
              <a:rPr sz="2800" b="1" i="1" spc="-5" dirty="0">
                <a:solidFill>
                  <a:srgbClr val="6D0043"/>
                </a:solidFill>
                <a:latin typeface="Times New Roman"/>
                <a:cs typeface="Times New Roman"/>
              </a:rPr>
              <a:t>Portr</a:t>
            </a:r>
            <a:r>
              <a:rPr sz="2800" b="1" i="1" spc="5" dirty="0">
                <a:solidFill>
                  <a:srgbClr val="6D0043"/>
                </a:solidFill>
                <a:latin typeface="Times New Roman"/>
                <a:cs typeface="Times New Roman"/>
              </a:rPr>
              <a:t>a</a:t>
            </a:r>
            <a:r>
              <a:rPr sz="2800" b="1" i="1" spc="-5" dirty="0">
                <a:solidFill>
                  <a:srgbClr val="6D0043"/>
                </a:solidFill>
                <a:latin typeface="Times New Roman"/>
                <a:cs typeface="Times New Roman"/>
              </a:rPr>
              <a:t>it,</a:t>
            </a:r>
            <a:r>
              <a:rPr sz="2800" b="1" i="1" dirty="0">
                <a:solidFill>
                  <a:srgbClr val="6D0043"/>
                </a:solidFill>
                <a:latin typeface="Times New Roman"/>
                <a:cs typeface="Times New Roman"/>
              </a:rPr>
              <a:t>	</a:t>
            </a:r>
            <a:r>
              <a:rPr sz="2800" b="1" i="1" u="heavy" spc="-5" dirty="0">
                <a:solidFill>
                  <a:srgbClr val="6D0043"/>
                </a:solidFill>
                <a:uFill>
                  <a:solidFill>
                    <a:srgbClr val="6D0043"/>
                  </a:solidFill>
                </a:uFill>
                <a:latin typeface="Times New Roman"/>
                <a:cs typeface="Times New Roman"/>
              </a:rPr>
              <a:t>Pr</a:t>
            </a:r>
            <a:r>
              <a:rPr sz="2800" b="1" i="1" u="heavy" spc="-15" dirty="0">
                <a:solidFill>
                  <a:srgbClr val="6D0043"/>
                </a:solidFill>
                <a:uFill>
                  <a:solidFill>
                    <a:srgbClr val="6D0043"/>
                  </a:solidFill>
                </a:uFill>
                <a:latin typeface="Times New Roman"/>
                <a:cs typeface="Times New Roman"/>
              </a:rPr>
              <a:t>e</a:t>
            </a:r>
            <a:r>
              <a:rPr sz="2800" b="1" i="1" u="heavy" spc="-5" dirty="0">
                <a:solidFill>
                  <a:srgbClr val="6D0043"/>
                </a:solidFill>
                <a:uFill>
                  <a:solidFill>
                    <a:srgbClr val="6D0043"/>
                  </a:solidFill>
                </a:uFill>
                <a:latin typeface="Times New Roman"/>
                <a:cs typeface="Times New Roman"/>
              </a:rPr>
              <a:t>senter</a:t>
            </a:r>
            <a:r>
              <a:rPr sz="3600" b="1" i="1" dirty="0">
                <a:solidFill>
                  <a:srgbClr val="6D0043"/>
                </a:solidFill>
                <a:latin typeface="Times New Roman"/>
                <a:cs typeface="Times New Roman"/>
              </a:rPr>
              <a:t>,	</a:t>
            </a:r>
            <a:r>
              <a:rPr sz="2800" b="1" i="1" spc="-5" dirty="0">
                <a:solidFill>
                  <a:srgbClr val="6D0043"/>
                </a:solidFill>
                <a:latin typeface="Times New Roman"/>
                <a:cs typeface="Times New Roman"/>
              </a:rPr>
              <a:t>Print,</a:t>
            </a:r>
            <a:r>
              <a:rPr sz="2800" b="1" i="1" dirty="0">
                <a:solidFill>
                  <a:srgbClr val="6D0043"/>
                </a:solidFill>
                <a:latin typeface="Times New Roman"/>
                <a:cs typeface="Times New Roman"/>
              </a:rPr>
              <a:t>	</a:t>
            </a:r>
            <a:r>
              <a:rPr sz="2800" b="1" i="1" spc="-5" dirty="0">
                <a:solidFill>
                  <a:srgbClr val="6B5580"/>
                </a:solidFill>
                <a:latin typeface="Times New Roman"/>
                <a:cs typeface="Times New Roman"/>
              </a:rPr>
              <a:t>R</a:t>
            </a:r>
            <a:r>
              <a:rPr sz="2800" b="1" i="1" spc="-20" dirty="0">
                <a:solidFill>
                  <a:srgbClr val="6B5580"/>
                </a:solidFill>
                <a:latin typeface="Times New Roman"/>
                <a:cs typeface="Times New Roman"/>
              </a:rPr>
              <a:t>e</a:t>
            </a:r>
            <a:r>
              <a:rPr sz="2800" b="1" i="1" spc="-5" dirty="0">
                <a:solidFill>
                  <a:srgbClr val="6B5580"/>
                </a:solidFill>
                <a:latin typeface="Times New Roman"/>
                <a:cs typeface="Times New Roman"/>
              </a:rPr>
              <a:t>cor</a:t>
            </a:r>
            <a:r>
              <a:rPr sz="2800" b="1" i="1" spc="5" dirty="0">
                <a:solidFill>
                  <a:srgbClr val="6B5580"/>
                </a:solidFill>
                <a:latin typeface="Times New Roman"/>
                <a:cs typeface="Times New Roman"/>
              </a:rPr>
              <a:t>d</a:t>
            </a:r>
            <a:r>
              <a:rPr sz="2800" b="1" i="1" spc="-5" dirty="0">
                <a:solidFill>
                  <a:srgbClr val="6D0043"/>
                </a:solidFill>
                <a:latin typeface="Times New Roman"/>
                <a:cs typeface="Times New Roman"/>
              </a:rPr>
              <a:t>,</a:t>
            </a:r>
            <a:r>
              <a:rPr sz="3600" baseline="1157" dirty="0">
                <a:latin typeface="Arial Narrow"/>
                <a:cs typeface="Arial Narrow"/>
              </a:rPr>
              <a:t>.</a:t>
            </a:r>
          </a:p>
          <a:p>
            <a:pPr marL="12700">
              <a:spcBef>
                <a:spcPts val="25"/>
              </a:spcBef>
              <a:tabLst>
                <a:tab pos="1583690" algn="l"/>
                <a:tab pos="2520950" algn="l"/>
              </a:tabLst>
            </a:pPr>
            <a:r>
              <a:rPr sz="2800" b="1" i="1" spc="-20" dirty="0">
                <a:solidFill>
                  <a:srgbClr val="6D0043"/>
                </a:solidFill>
                <a:latin typeface="Times New Roman"/>
                <a:cs typeface="Times New Roman"/>
              </a:rPr>
              <a:t>Souvenir,	</a:t>
            </a:r>
            <a:r>
              <a:rPr sz="2800" b="1" i="1" spc="-35" dirty="0">
                <a:solidFill>
                  <a:srgbClr val="6B5580"/>
                </a:solidFill>
                <a:latin typeface="Times New Roman"/>
                <a:cs typeface="Times New Roman"/>
              </a:rPr>
              <a:t>User</a:t>
            </a:r>
            <a:r>
              <a:rPr sz="2800" b="1" i="1" spc="-35" dirty="0">
                <a:solidFill>
                  <a:srgbClr val="6D0043"/>
                </a:solidFill>
                <a:latin typeface="Times New Roman"/>
                <a:cs typeface="Times New Roman"/>
              </a:rPr>
              <a:t>,	</a:t>
            </a:r>
            <a:r>
              <a:rPr sz="2800" b="1" i="1" spc="-15" dirty="0">
                <a:solidFill>
                  <a:srgbClr val="6D0043"/>
                </a:solidFill>
                <a:latin typeface="Times New Roman"/>
                <a:cs typeface="Times New Roman"/>
              </a:rPr>
              <a:t>Visualization</a:t>
            </a:r>
            <a:endParaRPr sz="2800" dirty="0">
              <a:latin typeface="Times New Roman"/>
              <a:cs typeface="Times New Roman"/>
            </a:endParaRPr>
          </a:p>
        </p:txBody>
      </p:sp>
      <p:grpSp>
        <p:nvGrpSpPr>
          <p:cNvPr id="9" name="object 9"/>
          <p:cNvGrpSpPr/>
          <p:nvPr/>
        </p:nvGrpSpPr>
        <p:grpSpPr>
          <a:xfrm>
            <a:off x="1523811" y="1"/>
            <a:ext cx="9145905" cy="396875"/>
            <a:chOff x="-190" y="0"/>
            <a:chExt cx="9145905" cy="396875"/>
          </a:xfrm>
        </p:grpSpPr>
        <p:sp>
          <p:nvSpPr>
            <p:cNvPr id="10" name="object 10"/>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11" name="object 11"/>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sp>
          <p:nvSpPr>
            <p:cNvPr id="12" name="object 12"/>
            <p:cNvSpPr/>
            <p:nvPr/>
          </p:nvSpPr>
          <p:spPr>
            <a:xfrm>
              <a:off x="762" y="89153"/>
              <a:ext cx="1019810" cy="306705"/>
            </a:xfrm>
            <a:custGeom>
              <a:avLst/>
              <a:gdLst/>
              <a:ahLst/>
              <a:cxnLst/>
              <a:rect l="l" t="t" r="r" b="b"/>
              <a:pathLst>
                <a:path w="1019810" h="306705">
                  <a:moveTo>
                    <a:pt x="912342" y="0"/>
                  </a:moveTo>
                  <a:lnTo>
                    <a:pt x="107213" y="0"/>
                  </a:lnTo>
                  <a:lnTo>
                    <a:pt x="65481" y="8425"/>
                  </a:lnTo>
                  <a:lnTo>
                    <a:pt x="31402" y="31400"/>
                  </a:lnTo>
                  <a:lnTo>
                    <a:pt x="8425" y="65472"/>
                  </a:lnTo>
                  <a:lnTo>
                    <a:pt x="0" y="107188"/>
                  </a:lnTo>
                  <a:lnTo>
                    <a:pt x="0" y="306324"/>
                  </a:lnTo>
                  <a:lnTo>
                    <a:pt x="1019556" y="306324"/>
                  </a:lnTo>
                  <a:lnTo>
                    <a:pt x="1019556" y="107188"/>
                  </a:lnTo>
                  <a:lnTo>
                    <a:pt x="1011129" y="65472"/>
                  </a:lnTo>
                  <a:lnTo>
                    <a:pt x="988152" y="31400"/>
                  </a:lnTo>
                  <a:lnTo>
                    <a:pt x="954072" y="8425"/>
                  </a:lnTo>
                  <a:lnTo>
                    <a:pt x="912342" y="0"/>
                  </a:lnTo>
                  <a:close/>
                </a:path>
              </a:pathLst>
            </a:custGeom>
            <a:solidFill>
              <a:srgbClr val="717BA2"/>
            </a:solidFill>
          </p:spPr>
          <p:txBody>
            <a:bodyPr wrap="square" lIns="0" tIns="0" rIns="0" bIns="0" rtlCol="0"/>
            <a:lstStyle/>
            <a:p>
              <a:endParaRPr/>
            </a:p>
          </p:txBody>
        </p:sp>
        <p:sp>
          <p:nvSpPr>
            <p:cNvPr id="13" name="object 13"/>
            <p:cNvSpPr/>
            <p:nvPr/>
          </p:nvSpPr>
          <p:spPr>
            <a:xfrm>
              <a:off x="762" y="89153"/>
              <a:ext cx="1019810" cy="306705"/>
            </a:xfrm>
            <a:custGeom>
              <a:avLst/>
              <a:gdLst/>
              <a:ahLst/>
              <a:cxnLst/>
              <a:rect l="l" t="t" r="r" b="b"/>
              <a:pathLst>
                <a:path w="1019810" h="306705">
                  <a:moveTo>
                    <a:pt x="107213" y="0"/>
                  </a:moveTo>
                  <a:lnTo>
                    <a:pt x="912342" y="0"/>
                  </a:lnTo>
                  <a:lnTo>
                    <a:pt x="954072" y="8425"/>
                  </a:lnTo>
                  <a:lnTo>
                    <a:pt x="988152" y="31400"/>
                  </a:lnTo>
                  <a:lnTo>
                    <a:pt x="1011129" y="65472"/>
                  </a:lnTo>
                  <a:lnTo>
                    <a:pt x="1019556" y="107188"/>
                  </a:lnTo>
                  <a:lnTo>
                    <a:pt x="1019556" y="306324"/>
                  </a:lnTo>
                  <a:lnTo>
                    <a:pt x="0" y="306324"/>
                  </a:lnTo>
                  <a:lnTo>
                    <a:pt x="0" y="107188"/>
                  </a:lnTo>
                  <a:lnTo>
                    <a:pt x="8425" y="65472"/>
                  </a:lnTo>
                  <a:lnTo>
                    <a:pt x="31402" y="31400"/>
                  </a:lnTo>
                  <a:lnTo>
                    <a:pt x="65481" y="8425"/>
                  </a:lnTo>
                  <a:lnTo>
                    <a:pt x="107213" y="0"/>
                  </a:lnTo>
                  <a:close/>
                </a:path>
              </a:pathLst>
            </a:custGeom>
            <a:ln w="3175">
              <a:solidFill>
                <a:srgbClr val="DCDCDC"/>
              </a:solidFill>
            </a:ln>
          </p:spPr>
          <p:txBody>
            <a:bodyPr wrap="square" lIns="0" tIns="0" rIns="0" bIns="0" rtlCol="0"/>
            <a:lstStyle/>
            <a:p>
              <a:endParaRPr/>
            </a:p>
          </p:txBody>
        </p:sp>
        <p:sp>
          <p:nvSpPr>
            <p:cNvPr id="14" name="object 14"/>
            <p:cNvSpPr/>
            <p:nvPr/>
          </p:nvSpPr>
          <p:spPr>
            <a:xfrm>
              <a:off x="457962" y="343662"/>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15" name="object 15"/>
            <p:cNvSpPr/>
            <p:nvPr/>
          </p:nvSpPr>
          <p:spPr>
            <a:xfrm>
              <a:off x="457962" y="343662"/>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16" name="object 16"/>
            <p:cNvSpPr/>
            <p:nvPr/>
          </p:nvSpPr>
          <p:spPr>
            <a:xfrm>
              <a:off x="534162" y="343662"/>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17" name="object 17"/>
            <p:cNvSpPr/>
            <p:nvPr/>
          </p:nvSpPr>
          <p:spPr>
            <a:xfrm>
              <a:off x="534162" y="343662"/>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18" name="object 18"/>
            <p:cNvSpPr/>
            <p:nvPr/>
          </p:nvSpPr>
          <p:spPr>
            <a:xfrm>
              <a:off x="1017269" y="89153"/>
              <a:ext cx="1122045" cy="306705"/>
            </a:xfrm>
            <a:custGeom>
              <a:avLst/>
              <a:gdLst/>
              <a:ahLst/>
              <a:cxnLst/>
              <a:rect l="l" t="t" r="r" b="b"/>
              <a:pathLst>
                <a:path w="1122045" h="306705">
                  <a:moveTo>
                    <a:pt x="1014476" y="0"/>
                  </a:moveTo>
                  <a:lnTo>
                    <a:pt x="107213" y="0"/>
                  </a:lnTo>
                  <a:lnTo>
                    <a:pt x="65483" y="8425"/>
                  </a:lnTo>
                  <a:lnTo>
                    <a:pt x="31403" y="31400"/>
                  </a:lnTo>
                  <a:lnTo>
                    <a:pt x="8426" y="65472"/>
                  </a:lnTo>
                  <a:lnTo>
                    <a:pt x="0" y="107188"/>
                  </a:lnTo>
                  <a:lnTo>
                    <a:pt x="0" y="306324"/>
                  </a:lnTo>
                  <a:lnTo>
                    <a:pt x="1121664" y="306324"/>
                  </a:lnTo>
                  <a:lnTo>
                    <a:pt x="1121664" y="107188"/>
                  </a:lnTo>
                  <a:lnTo>
                    <a:pt x="1113238" y="65472"/>
                  </a:lnTo>
                  <a:lnTo>
                    <a:pt x="1090263" y="31400"/>
                  </a:lnTo>
                  <a:lnTo>
                    <a:pt x="1056191" y="8425"/>
                  </a:lnTo>
                  <a:lnTo>
                    <a:pt x="1014476" y="0"/>
                  </a:lnTo>
                  <a:close/>
                </a:path>
              </a:pathLst>
            </a:custGeom>
            <a:solidFill>
              <a:srgbClr val="717BA2"/>
            </a:solidFill>
          </p:spPr>
          <p:txBody>
            <a:bodyPr wrap="square" lIns="0" tIns="0" rIns="0" bIns="0" rtlCol="0"/>
            <a:lstStyle/>
            <a:p>
              <a:endParaRPr/>
            </a:p>
          </p:txBody>
        </p:sp>
        <p:sp>
          <p:nvSpPr>
            <p:cNvPr id="19" name="object 19"/>
            <p:cNvSpPr/>
            <p:nvPr/>
          </p:nvSpPr>
          <p:spPr>
            <a:xfrm>
              <a:off x="1017269" y="89153"/>
              <a:ext cx="1122045" cy="306705"/>
            </a:xfrm>
            <a:custGeom>
              <a:avLst/>
              <a:gdLst/>
              <a:ahLst/>
              <a:cxnLst/>
              <a:rect l="l" t="t" r="r" b="b"/>
              <a:pathLst>
                <a:path w="1122045" h="306705">
                  <a:moveTo>
                    <a:pt x="107213" y="0"/>
                  </a:moveTo>
                  <a:lnTo>
                    <a:pt x="1014476" y="0"/>
                  </a:lnTo>
                  <a:lnTo>
                    <a:pt x="1056191" y="8425"/>
                  </a:lnTo>
                  <a:lnTo>
                    <a:pt x="1090263" y="31400"/>
                  </a:lnTo>
                  <a:lnTo>
                    <a:pt x="1113238" y="65472"/>
                  </a:lnTo>
                  <a:lnTo>
                    <a:pt x="1121664" y="107188"/>
                  </a:lnTo>
                  <a:lnTo>
                    <a:pt x="1121664" y="306324"/>
                  </a:lnTo>
                  <a:lnTo>
                    <a:pt x="0" y="306324"/>
                  </a:lnTo>
                  <a:lnTo>
                    <a:pt x="0" y="107188"/>
                  </a:lnTo>
                  <a:lnTo>
                    <a:pt x="8426" y="65472"/>
                  </a:lnTo>
                  <a:lnTo>
                    <a:pt x="31403" y="31400"/>
                  </a:lnTo>
                  <a:lnTo>
                    <a:pt x="65483" y="8425"/>
                  </a:lnTo>
                  <a:lnTo>
                    <a:pt x="107213" y="0"/>
                  </a:lnTo>
                  <a:close/>
                </a:path>
              </a:pathLst>
            </a:custGeom>
            <a:ln w="3175">
              <a:solidFill>
                <a:srgbClr val="DCDCDC"/>
              </a:solidFill>
            </a:ln>
          </p:spPr>
          <p:txBody>
            <a:bodyPr wrap="square" lIns="0" tIns="0" rIns="0" bIns="0" rtlCol="0"/>
            <a:lstStyle/>
            <a:p>
              <a:endParaRPr/>
            </a:p>
          </p:txBody>
        </p:sp>
      </p:grpSp>
      <p:sp>
        <p:nvSpPr>
          <p:cNvPr id="20" name="object 20"/>
          <p:cNvSpPr txBox="1"/>
          <p:nvPr/>
        </p:nvSpPr>
        <p:spPr>
          <a:xfrm>
            <a:off x="1647139" y="143002"/>
            <a:ext cx="1898650" cy="197490"/>
          </a:xfrm>
          <a:prstGeom prst="rect">
            <a:avLst/>
          </a:prstGeom>
        </p:spPr>
        <p:txBody>
          <a:bodyPr vert="horz" wrap="square" lIns="0" tIns="12700" rIns="0" bIns="0" rtlCol="0">
            <a:spAutoFit/>
          </a:bodyPr>
          <a:lstStyle/>
          <a:p>
            <a:pPr>
              <a:spcBef>
                <a:spcPts val="100"/>
              </a:spcBef>
              <a:tabLst>
                <a:tab pos="1019175" algn="l"/>
              </a:tabLst>
            </a:pPr>
            <a:r>
              <a:rPr sz="1200" spc="-5" dirty="0">
                <a:solidFill>
                  <a:srgbClr val="FFFFFF"/>
                </a:solidFill>
                <a:latin typeface="Gill Sans MT"/>
                <a:cs typeface="Gill Sans MT"/>
              </a:rPr>
              <a:t>Introduction	Brainstorming</a:t>
            </a:r>
            <a:endParaRPr sz="1200">
              <a:latin typeface="Gill Sans MT"/>
              <a:cs typeface="Gill Sans MT"/>
            </a:endParaRPr>
          </a:p>
        </p:txBody>
      </p:sp>
      <p:grpSp>
        <p:nvGrpSpPr>
          <p:cNvPr id="21" name="object 21"/>
          <p:cNvGrpSpPr/>
          <p:nvPr/>
        </p:nvGrpSpPr>
        <p:grpSpPr>
          <a:xfrm>
            <a:off x="2933509" y="88392"/>
            <a:ext cx="2754630" cy="341630"/>
            <a:chOff x="1409509" y="88392"/>
            <a:chExt cx="2754630" cy="341630"/>
          </a:xfrm>
        </p:grpSpPr>
        <p:sp>
          <p:nvSpPr>
            <p:cNvPr id="22" name="object 22"/>
            <p:cNvSpPr/>
            <p:nvPr/>
          </p:nvSpPr>
          <p:spPr>
            <a:xfrm>
              <a:off x="14104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3" name="object 23"/>
            <p:cNvSpPr/>
            <p:nvPr/>
          </p:nvSpPr>
          <p:spPr>
            <a:xfrm>
              <a:off x="14104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4" name="object 24"/>
            <p:cNvSpPr/>
            <p:nvPr/>
          </p:nvSpPr>
          <p:spPr>
            <a:xfrm>
              <a:off x="14866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5" name="object 25"/>
            <p:cNvSpPr/>
            <p:nvPr/>
          </p:nvSpPr>
          <p:spPr>
            <a:xfrm>
              <a:off x="14866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6" name="object 26"/>
            <p:cNvSpPr/>
            <p:nvPr/>
          </p:nvSpPr>
          <p:spPr>
            <a:xfrm>
              <a:off x="15628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7" name="object 27"/>
            <p:cNvSpPr/>
            <p:nvPr/>
          </p:nvSpPr>
          <p:spPr>
            <a:xfrm>
              <a:off x="15628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8" name="object 28"/>
            <p:cNvSpPr/>
            <p:nvPr/>
          </p:nvSpPr>
          <p:spPr>
            <a:xfrm>
              <a:off x="16390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9" name="object 29"/>
            <p:cNvSpPr/>
            <p:nvPr/>
          </p:nvSpPr>
          <p:spPr>
            <a:xfrm>
              <a:off x="16390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0" name="object 30"/>
            <p:cNvSpPr/>
            <p:nvPr/>
          </p:nvSpPr>
          <p:spPr>
            <a:xfrm>
              <a:off x="17152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31" name="object 31"/>
            <p:cNvSpPr/>
            <p:nvPr/>
          </p:nvSpPr>
          <p:spPr>
            <a:xfrm>
              <a:off x="17152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2" name="object 32"/>
            <p:cNvSpPr/>
            <p:nvPr/>
          </p:nvSpPr>
          <p:spPr>
            <a:xfrm>
              <a:off x="2133600" y="88392"/>
              <a:ext cx="2030095" cy="341630"/>
            </a:xfrm>
            <a:custGeom>
              <a:avLst/>
              <a:gdLst/>
              <a:ahLst/>
              <a:cxnLst/>
              <a:rect l="l" t="t" r="r" b="b"/>
              <a:pathLst>
                <a:path w="2030095" h="341630">
                  <a:moveTo>
                    <a:pt x="1910461" y="0"/>
                  </a:moveTo>
                  <a:lnTo>
                    <a:pt x="119506" y="0"/>
                  </a:lnTo>
                  <a:lnTo>
                    <a:pt x="72973" y="9386"/>
                  </a:lnTo>
                  <a:lnTo>
                    <a:pt x="34988" y="34988"/>
                  </a:lnTo>
                  <a:lnTo>
                    <a:pt x="9386" y="72973"/>
                  </a:lnTo>
                  <a:lnTo>
                    <a:pt x="0" y="119506"/>
                  </a:lnTo>
                  <a:lnTo>
                    <a:pt x="0" y="341375"/>
                  </a:lnTo>
                  <a:lnTo>
                    <a:pt x="2029967" y="341375"/>
                  </a:lnTo>
                  <a:lnTo>
                    <a:pt x="2029967" y="119506"/>
                  </a:lnTo>
                  <a:lnTo>
                    <a:pt x="2020581" y="72973"/>
                  </a:lnTo>
                  <a:lnTo>
                    <a:pt x="1994979" y="34988"/>
                  </a:lnTo>
                  <a:lnTo>
                    <a:pt x="1956994" y="9386"/>
                  </a:lnTo>
                  <a:lnTo>
                    <a:pt x="1910461" y="0"/>
                  </a:lnTo>
                  <a:close/>
                </a:path>
              </a:pathLst>
            </a:custGeom>
            <a:solidFill>
              <a:srgbClr val="FFFFFF"/>
            </a:solidFill>
          </p:spPr>
          <p:txBody>
            <a:bodyPr wrap="square" lIns="0" tIns="0" rIns="0" bIns="0" rtlCol="0"/>
            <a:lstStyle/>
            <a:p>
              <a:endParaRPr/>
            </a:p>
          </p:txBody>
        </p:sp>
      </p:grpSp>
      <p:sp>
        <p:nvSpPr>
          <p:cNvPr id="33" name="object 33"/>
          <p:cNvSpPr txBox="1"/>
          <p:nvPr/>
        </p:nvSpPr>
        <p:spPr>
          <a:xfrm>
            <a:off x="3787395" y="145160"/>
            <a:ext cx="1787525" cy="228268"/>
          </a:xfrm>
          <a:prstGeom prst="rect">
            <a:avLst/>
          </a:prstGeom>
        </p:spPr>
        <p:txBody>
          <a:bodyPr vert="horz" wrap="square" lIns="0" tIns="12700" rIns="0" bIns="0" rtlCol="0">
            <a:spAutoFit/>
          </a:bodyPr>
          <a:lstStyle/>
          <a:p>
            <a:pPr>
              <a:spcBef>
                <a:spcPts val="100"/>
              </a:spcBef>
            </a:pPr>
            <a:r>
              <a:rPr sz="1400" u="sng" dirty="0">
                <a:solidFill>
                  <a:srgbClr val="17375E"/>
                </a:solidFill>
                <a:uFill>
                  <a:solidFill>
                    <a:srgbClr val="17375E"/>
                  </a:solidFill>
                </a:uFill>
                <a:latin typeface="Gill Sans MT"/>
                <a:cs typeface="Gill Sans MT"/>
              </a:rPr>
              <a:t>Cut</a:t>
            </a:r>
            <a:r>
              <a:rPr sz="1400" u="sng" spc="-4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down</a:t>
            </a:r>
            <a:r>
              <a:rPr sz="1400" u="sng" spc="-2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to</a:t>
            </a:r>
            <a:r>
              <a:rPr sz="1400" u="sng" spc="-15" dirty="0">
                <a:solidFill>
                  <a:srgbClr val="17375E"/>
                </a:solidFill>
                <a:uFill>
                  <a:solidFill>
                    <a:srgbClr val="17375E"/>
                  </a:solidFill>
                </a:uFill>
                <a:latin typeface="Gill Sans MT"/>
                <a:cs typeface="Gill Sans MT"/>
              </a:rPr>
              <a:t> few</a:t>
            </a:r>
            <a:r>
              <a:rPr sz="1400" u="sng" spc="-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classes</a:t>
            </a:r>
            <a:endParaRPr sz="1400">
              <a:latin typeface="Gill Sans MT"/>
              <a:cs typeface="Gill Sans MT"/>
            </a:endParaRPr>
          </a:p>
        </p:txBody>
      </p:sp>
      <p:grpSp>
        <p:nvGrpSpPr>
          <p:cNvPr id="34" name="object 34"/>
          <p:cNvGrpSpPr/>
          <p:nvPr/>
        </p:nvGrpSpPr>
        <p:grpSpPr>
          <a:xfrm>
            <a:off x="4457509" y="88201"/>
            <a:ext cx="3627754" cy="370840"/>
            <a:chOff x="2933509" y="88201"/>
            <a:chExt cx="3627754" cy="370840"/>
          </a:xfrm>
        </p:grpSpPr>
        <p:sp>
          <p:nvSpPr>
            <p:cNvPr id="35" name="object 35"/>
            <p:cNvSpPr/>
            <p:nvPr/>
          </p:nvSpPr>
          <p:spPr>
            <a:xfrm>
              <a:off x="29344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36" name="object 36"/>
            <p:cNvSpPr/>
            <p:nvPr/>
          </p:nvSpPr>
          <p:spPr>
            <a:xfrm>
              <a:off x="29344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7" name="object 37"/>
            <p:cNvSpPr/>
            <p:nvPr/>
          </p:nvSpPr>
          <p:spPr>
            <a:xfrm>
              <a:off x="30106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38" name="object 38"/>
            <p:cNvSpPr/>
            <p:nvPr/>
          </p:nvSpPr>
          <p:spPr>
            <a:xfrm>
              <a:off x="30106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9" name="object 39"/>
            <p:cNvSpPr/>
            <p:nvPr/>
          </p:nvSpPr>
          <p:spPr>
            <a:xfrm>
              <a:off x="3086862" y="4198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0" name="object 40"/>
            <p:cNvSpPr/>
            <p:nvPr/>
          </p:nvSpPr>
          <p:spPr>
            <a:xfrm>
              <a:off x="3086862" y="4198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1" name="object 41"/>
            <p:cNvSpPr/>
            <p:nvPr/>
          </p:nvSpPr>
          <p:spPr>
            <a:xfrm>
              <a:off x="31630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2" name="object 42"/>
            <p:cNvSpPr/>
            <p:nvPr/>
          </p:nvSpPr>
          <p:spPr>
            <a:xfrm>
              <a:off x="31630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3" name="object 43"/>
            <p:cNvSpPr/>
            <p:nvPr/>
          </p:nvSpPr>
          <p:spPr>
            <a:xfrm>
              <a:off x="32392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4" name="object 44"/>
            <p:cNvSpPr/>
            <p:nvPr/>
          </p:nvSpPr>
          <p:spPr>
            <a:xfrm>
              <a:off x="32392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5" name="object 45"/>
            <p:cNvSpPr/>
            <p:nvPr/>
          </p:nvSpPr>
          <p:spPr>
            <a:xfrm>
              <a:off x="33154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6" name="object 46"/>
            <p:cNvSpPr/>
            <p:nvPr/>
          </p:nvSpPr>
          <p:spPr>
            <a:xfrm>
              <a:off x="33154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7" name="object 47"/>
            <p:cNvSpPr/>
            <p:nvPr/>
          </p:nvSpPr>
          <p:spPr>
            <a:xfrm>
              <a:off x="4165854" y="89154"/>
              <a:ext cx="762000" cy="306705"/>
            </a:xfrm>
            <a:custGeom>
              <a:avLst/>
              <a:gdLst/>
              <a:ahLst/>
              <a:cxnLst/>
              <a:rect l="l" t="t" r="r" b="b"/>
              <a:pathLst>
                <a:path w="762000" h="306705">
                  <a:moveTo>
                    <a:pt x="654812" y="0"/>
                  </a:moveTo>
                  <a:lnTo>
                    <a:pt x="107187" y="0"/>
                  </a:lnTo>
                  <a:lnTo>
                    <a:pt x="65472" y="8425"/>
                  </a:lnTo>
                  <a:lnTo>
                    <a:pt x="31400" y="31400"/>
                  </a:lnTo>
                  <a:lnTo>
                    <a:pt x="8425" y="65472"/>
                  </a:lnTo>
                  <a:lnTo>
                    <a:pt x="0" y="107188"/>
                  </a:lnTo>
                  <a:lnTo>
                    <a:pt x="0" y="306324"/>
                  </a:lnTo>
                  <a:lnTo>
                    <a:pt x="762000" y="306324"/>
                  </a:lnTo>
                  <a:lnTo>
                    <a:pt x="762000" y="107188"/>
                  </a:lnTo>
                  <a:lnTo>
                    <a:pt x="753574" y="65472"/>
                  </a:lnTo>
                  <a:lnTo>
                    <a:pt x="730599" y="31400"/>
                  </a:lnTo>
                  <a:lnTo>
                    <a:pt x="696527" y="8425"/>
                  </a:lnTo>
                  <a:lnTo>
                    <a:pt x="654812" y="0"/>
                  </a:lnTo>
                  <a:close/>
                </a:path>
              </a:pathLst>
            </a:custGeom>
            <a:solidFill>
              <a:srgbClr val="717BA2"/>
            </a:solidFill>
          </p:spPr>
          <p:txBody>
            <a:bodyPr wrap="square" lIns="0" tIns="0" rIns="0" bIns="0" rtlCol="0"/>
            <a:lstStyle/>
            <a:p>
              <a:endParaRPr/>
            </a:p>
          </p:txBody>
        </p:sp>
        <p:sp>
          <p:nvSpPr>
            <p:cNvPr id="48" name="object 48"/>
            <p:cNvSpPr/>
            <p:nvPr/>
          </p:nvSpPr>
          <p:spPr>
            <a:xfrm>
              <a:off x="4165854" y="89154"/>
              <a:ext cx="762000" cy="306705"/>
            </a:xfrm>
            <a:custGeom>
              <a:avLst/>
              <a:gdLst/>
              <a:ahLst/>
              <a:cxnLst/>
              <a:rect l="l" t="t" r="r" b="b"/>
              <a:pathLst>
                <a:path w="762000" h="306705">
                  <a:moveTo>
                    <a:pt x="107187" y="0"/>
                  </a:moveTo>
                  <a:lnTo>
                    <a:pt x="654812" y="0"/>
                  </a:lnTo>
                  <a:lnTo>
                    <a:pt x="696527" y="8425"/>
                  </a:lnTo>
                  <a:lnTo>
                    <a:pt x="730599" y="31400"/>
                  </a:lnTo>
                  <a:lnTo>
                    <a:pt x="753574" y="65472"/>
                  </a:lnTo>
                  <a:lnTo>
                    <a:pt x="762000" y="107188"/>
                  </a:lnTo>
                  <a:lnTo>
                    <a:pt x="762000"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sp>
          <p:nvSpPr>
            <p:cNvPr id="49" name="object 49"/>
            <p:cNvSpPr/>
            <p:nvPr/>
          </p:nvSpPr>
          <p:spPr>
            <a:xfrm>
              <a:off x="44203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0" name="object 50"/>
            <p:cNvSpPr/>
            <p:nvPr/>
          </p:nvSpPr>
          <p:spPr>
            <a:xfrm>
              <a:off x="44203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1" name="object 51"/>
            <p:cNvSpPr/>
            <p:nvPr/>
          </p:nvSpPr>
          <p:spPr>
            <a:xfrm>
              <a:off x="44965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2" name="object 52"/>
            <p:cNvSpPr/>
            <p:nvPr/>
          </p:nvSpPr>
          <p:spPr>
            <a:xfrm>
              <a:off x="44965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3" name="object 53"/>
            <p:cNvSpPr/>
            <p:nvPr/>
          </p:nvSpPr>
          <p:spPr>
            <a:xfrm>
              <a:off x="45727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4" name="object 54"/>
            <p:cNvSpPr/>
            <p:nvPr/>
          </p:nvSpPr>
          <p:spPr>
            <a:xfrm>
              <a:off x="45727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5" name="object 55"/>
            <p:cNvSpPr/>
            <p:nvPr/>
          </p:nvSpPr>
          <p:spPr>
            <a:xfrm>
              <a:off x="46489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6" name="object 56"/>
            <p:cNvSpPr/>
            <p:nvPr/>
          </p:nvSpPr>
          <p:spPr>
            <a:xfrm>
              <a:off x="46489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7" name="object 57"/>
            <p:cNvSpPr/>
            <p:nvPr/>
          </p:nvSpPr>
          <p:spPr>
            <a:xfrm>
              <a:off x="4927854" y="89154"/>
              <a:ext cx="1632585" cy="306705"/>
            </a:xfrm>
            <a:custGeom>
              <a:avLst/>
              <a:gdLst/>
              <a:ahLst/>
              <a:cxnLst/>
              <a:rect l="l" t="t" r="r" b="b"/>
              <a:pathLst>
                <a:path w="1632584" h="306705">
                  <a:moveTo>
                    <a:pt x="1525016" y="0"/>
                  </a:moveTo>
                  <a:lnTo>
                    <a:pt x="107187" y="0"/>
                  </a:lnTo>
                  <a:lnTo>
                    <a:pt x="65472" y="8425"/>
                  </a:lnTo>
                  <a:lnTo>
                    <a:pt x="31400" y="31400"/>
                  </a:lnTo>
                  <a:lnTo>
                    <a:pt x="8425" y="65472"/>
                  </a:lnTo>
                  <a:lnTo>
                    <a:pt x="0" y="107188"/>
                  </a:lnTo>
                  <a:lnTo>
                    <a:pt x="0" y="306324"/>
                  </a:lnTo>
                  <a:lnTo>
                    <a:pt x="1632203" y="306324"/>
                  </a:lnTo>
                  <a:lnTo>
                    <a:pt x="1632203" y="107188"/>
                  </a:lnTo>
                  <a:lnTo>
                    <a:pt x="1623778" y="65472"/>
                  </a:lnTo>
                  <a:lnTo>
                    <a:pt x="1600803" y="31400"/>
                  </a:lnTo>
                  <a:lnTo>
                    <a:pt x="1566731" y="8425"/>
                  </a:lnTo>
                  <a:lnTo>
                    <a:pt x="1525016" y="0"/>
                  </a:lnTo>
                  <a:close/>
                </a:path>
              </a:pathLst>
            </a:custGeom>
            <a:solidFill>
              <a:srgbClr val="717BA2"/>
            </a:solidFill>
          </p:spPr>
          <p:txBody>
            <a:bodyPr wrap="square" lIns="0" tIns="0" rIns="0" bIns="0" rtlCol="0"/>
            <a:lstStyle/>
            <a:p>
              <a:endParaRPr/>
            </a:p>
          </p:txBody>
        </p:sp>
        <p:sp>
          <p:nvSpPr>
            <p:cNvPr id="58" name="object 58"/>
            <p:cNvSpPr/>
            <p:nvPr/>
          </p:nvSpPr>
          <p:spPr>
            <a:xfrm>
              <a:off x="4927854" y="89154"/>
              <a:ext cx="1632585" cy="306705"/>
            </a:xfrm>
            <a:custGeom>
              <a:avLst/>
              <a:gdLst/>
              <a:ahLst/>
              <a:cxnLst/>
              <a:rect l="l" t="t" r="r" b="b"/>
              <a:pathLst>
                <a:path w="1632584" h="306705">
                  <a:moveTo>
                    <a:pt x="107187" y="0"/>
                  </a:moveTo>
                  <a:lnTo>
                    <a:pt x="1525016" y="0"/>
                  </a:lnTo>
                  <a:lnTo>
                    <a:pt x="1566731" y="8425"/>
                  </a:lnTo>
                  <a:lnTo>
                    <a:pt x="1600803" y="31400"/>
                  </a:lnTo>
                  <a:lnTo>
                    <a:pt x="1623778" y="65472"/>
                  </a:lnTo>
                  <a:lnTo>
                    <a:pt x="1632203" y="107188"/>
                  </a:lnTo>
                  <a:lnTo>
                    <a:pt x="1632203"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grpSp>
      <p:sp>
        <p:nvSpPr>
          <p:cNvPr id="59" name="object 59"/>
          <p:cNvSpPr txBox="1"/>
          <p:nvPr/>
        </p:nvSpPr>
        <p:spPr>
          <a:xfrm>
            <a:off x="5822570" y="143002"/>
            <a:ext cx="2143125" cy="197490"/>
          </a:xfrm>
          <a:prstGeom prst="rect">
            <a:avLst/>
          </a:prstGeom>
        </p:spPr>
        <p:txBody>
          <a:bodyPr vert="horz" wrap="square" lIns="0" tIns="12700" rIns="0" bIns="0" rtlCol="0">
            <a:spAutoFit/>
          </a:bodyPr>
          <a:lstStyle/>
          <a:p>
            <a:pPr>
              <a:spcBef>
                <a:spcPts val="100"/>
              </a:spcBef>
              <a:tabLst>
                <a:tab pos="758825" algn="l"/>
              </a:tabLst>
            </a:pPr>
            <a:r>
              <a:rPr sz="1200" spc="-5" dirty="0">
                <a:solidFill>
                  <a:srgbClr val="FFFFFF"/>
                </a:solidFill>
                <a:latin typeface="Gill Sans MT"/>
                <a:cs typeface="Gill Sans MT"/>
              </a:rPr>
              <a:t>Filtering	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60" name="object 60"/>
          <p:cNvGrpSpPr/>
          <p:nvPr/>
        </p:nvGrpSpPr>
        <p:grpSpPr>
          <a:xfrm>
            <a:off x="1520953" y="0"/>
            <a:ext cx="9150350" cy="386080"/>
            <a:chOff x="-3047" y="0"/>
            <a:chExt cx="9150350" cy="386080"/>
          </a:xfrm>
        </p:grpSpPr>
        <p:sp>
          <p:nvSpPr>
            <p:cNvPr id="61" name="object 61"/>
            <p:cNvSpPr/>
            <p:nvPr/>
          </p:nvSpPr>
          <p:spPr>
            <a:xfrm>
              <a:off x="56898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2" name="object 62"/>
            <p:cNvSpPr/>
            <p:nvPr/>
          </p:nvSpPr>
          <p:spPr>
            <a:xfrm>
              <a:off x="56898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3" name="object 63"/>
            <p:cNvSpPr/>
            <p:nvPr/>
          </p:nvSpPr>
          <p:spPr>
            <a:xfrm>
              <a:off x="57660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4" name="object 64"/>
            <p:cNvSpPr/>
            <p:nvPr/>
          </p:nvSpPr>
          <p:spPr>
            <a:xfrm>
              <a:off x="57660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5" name="object 65"/>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4546854" y="0"/>
                  </a:lnTo>
                  <a:lnTo>
                    <a:pt x="4546854" y="76200"/>
                  </a:lnTo>
                  <a:lnTo>
                    <a:pt x="9144000" y="76200"/>
                  </a:lnTo>
                  <a:lnTo>
                    <a:pt x="9144000" y="0"/>
                  </a:lnTo>
                  <a:close/>
                </a:path>
              </a:pathLst>
            </a:custGeom>
            <a:solidFill>
              <a:srgbClr val="FFFFFF"/>
            </a:solidFill>
          </p:spPr>
          <p:txBody>
            <a:bodyPr wrap="square" lIns="0" tIns="0" rIns="0" bIns="0" rtlCol="0"/>
            <a:lstStyle/>
            <a:p>
              <a:endParaRPr/>
            </a:p>
          </p:txBody>
        </p:sp>
        <p:sp>
          <p:nvSpPr>
            <p:cNvPr id="66" name="object 66"/>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67" name="object 67"/>
            <p:cNvPicPr/>
            <p:nvPr/>
          </p:nvPicPr>
          <p:blipFill>
            <a:blip r:embed="rId2" cstate="print"/>
            <a:stretch>
              <a:fillRect/>
            </a:stretch>
          </p:blipFill>
          <p:spPr>
            <a:xfrm>
              <a:off x="762" y="762"/>
              <a:ext cx="4546092" cy="76200"/>
            </a:xfrm>
            <a:prstGeom prst="rect">
              <a:avLst/>
            </a:prstGeom>
          </p:spPr>
        </p:pic>
        <p:sp>
          <p:nvSpPr>
            <p:cNvPr id="68" name="object 68"/>
            <p:cNvSpPr/>
            <p:nvPr/>
          </p:nvSpPr>
          <p:spPr>
            <a:xfrm>
              <a:off x="762" y="762"/>
              <a:ext cx="4546600" cy="76200"/>
            </a:xfrm>
            <a:custGeom>
              <a:avLst/>
              <a:gdLst/>
              <a:ahLst/>
              <a:cxnLst/>
              <a:rect l="l" t="t" r="r" b="b"/>
              <a:pathLst>
                <a:path w="4546600" h="76200">
                  <a:moveTo>
                    <a:pt x="0" y="76200"/>
                  </a:moveTo>
                  <a:lnTo>
                    <a:pt x="4546092" y="76200"/>
                  </a:lnTo>
                  <a:lnTo>
                    <a:pt x="4546092" y="0"/>
                  </a:lnTo>
                  <a:lnTo>
                    <a:pt x="0" y="0"/>
                  </a:lnTo>
                  <a:lnTo>
                    <a:pt x="0" y="76200"/>
                  </a:lnTo>
                  <a:close/>
                </a:path>
              </a:pathLst>
            </a:custGeom>
            <a:ln w="3175">
              <a:solidFill>
                <a:srgbClr val="525877"/>
              </a:solidFill>
            </a:ln>
          </p:spPr>
          <p:txBody>
            <a:bodyPr wrap="square" lIns="0" tIns="0" rIns="0" bIns="0" rtlCol="0"/>
            <a:lstStyle/>
            <a:p>
              <a:endParaRPr/>
            </a:p>
          </p:txBody>
        </p:sp>
      </p:grpSp>
      <p:sp>
        <p:nvSpPr>
          <p:cNvPr id="69" name="object 69"/>
          <p:cNvSpPr txBox="1"/>
          <p:nvPr/>
        </p:nvSpPr>
        <p:spPr>
          <a:xfrm>
            <a:off x="10130917" y="90374"/>
            <a:ext cx="458470" cy="228909"/>
          </a:xfrm>
          <a:prstGeom prst="rect">
            <a:avLst/>
          </a:prstGeom>
        </p:spPr>
        <p:txBody>
          <a:bodyPr vert="horz" wrap="square" lIns="0" tIns="13335" rIns="0" bIns="0" rtlCol="0">
            <a:spAutoFit/>
          </a:bodyPr>
          <a:lstStyle/>
          <a:p>
            <a:pPr>
              <a:spcBef>
                <a:spcPts val="105"/>
              </a:spcBef>
            </a:pPr>
            <a:r>
              <a:rPr sz="1400" b="1" dirty="0">
                <a:solidFill>
                  <a:srgbClr val="FFFFFF"/>
                </a:solidFill>
                <a:latin typeface="Gill Sans MT"/>
                <a:cs typeface="Gill Sans MT"/>
              </a:rPr>
              <a:t>1</a:t>
            </a:r>
            <a:r>
              <a:rPr sz="1400" b="1" spc="5" dirty="0">
                <a:solidFill>
                  <a:srgbClr val="FFFFFF"/>
                </a:solidFill>
                <a:latin typeface="Gill Sans MT"/>
                <a:cs typeface="Gill Sans MT"/>
              </a:rPr>
              <a:t>1</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26509" y="1155192"/>
            <a:ext cx="1536191" cy="789431"/>
          </a:xfrm>
          <a:prstGeom prst="rect">
            <a:avLst/>
          </a:prstGeom>
        </p:spPr>
      </p:pic>
      <p:grpSp>
        <p:nvGrpSpPr>
          <p:cNvPr id="3" name="object 3"/>
          <p:cNvGrpSpPr/>
          <p:nvPr/>
        </p:nvGrpSpPr>
        <p:grpSpPr>
          <a:xfrm>
            <a:off x="1642872" y="2667001"/>
            <a:ext cx="8848725" cy="3776979"/>
            <a:chOff x="118871" y="2667000"/>
            <a:chExt cx="8848725" cy="3776979"/>
          </a:xfrm>
        </p:grpSpPr>
        <p:sp>
          <p:nvSpPr>
            <p:cNvPr id="4" name="object 4"/>
            <p:cNvSpPr/>
            <p:nvPr/>
          </p:nvSpPr>
          <p:spPr>
            <a:xfrm>
              <a:off x="249935" y="2731007"/>
              <a:ext cx="8711565" cy="3517900"/>
            </a:xfrm>
            <a:custGeom>
              <a:avLst/>
              <a:gdLst/>
              <a:ahLst/>
              <a:cxnLst/>
              <a:rect l="l" t="t" r="r" b="b"/>
              <a:pathLst>
                <a:path w="8711565" h="3517900">
                  <a:moveTo>
                    <a:pt x="0" y="3517391"/>
                  </a:moveTo>
                  <a:lnTo>
                    <a:pt x="8711184" y="3517391"/>
                  </a:lnTo>
                  <a:lnTo>
                    <a:pt x="8711184" y="0"/>
                  </a:lnTo>
                  <a:lnTo>
                    <a:pt x="0" y="0"/>
                  </a:lnTo>
                  <a:lnTo>
                    <a:pt x="0" y="3517391"/>
                  </a:lnTo>
                  <a:close/>
                </a:path>
              </a:pathLst>
            </a:custGeom>
            <a:ln w="12191">
              <a:solidFill>
                <a:srgbClr val="000000"/>
              </a:solidFill>
            </a:ln>
          </p:spPr>
          <p:txBody>
            <a:bodyPr wrap="square" lIns="0" tIns="0" rIns="0" bIns="0" rtlCol="0"/>
            <a:lstStyle/>
            <a:p>
              <a:endParaRPr/>
            </a:p>
          </p:txBody>
        </p:sp>
        <p:pic>
          <p:nvPicPr>
            <p:cNvPr id="5" name="object 5"/>
            <p:cNvPicPr/>
            <p:nvPr/>
          </p:nvPicPr>
          <p:blipFill>
            <a:blip r:embed="rId3" cstate="print"/>
            <a:stretch>
              <a:fillRect/>
            </a:stretch>
          </p:blipFill>
          <p:spPr>
            <a:xfrm>
              <a:off x="4709160" y="2667000"/>
              <a:ext cx="2174747" cy="789432"/>
            </a:xfrm>
            <a:prstGeom prst="rect">
              <a:avLst/>
            </a:prstGeom>
          </p:spPr>
        </p:pic>
        <p:pic>
          <p:nvPicPr>
            <p:cNvPr id="6" name="object 6"/>
            <p:cNvPicPr/>
            <p:nvPr/>
          </p:nvPicPr>
          <p:blipFill>
            <a:blip r:embed="rId4" cstate="print"/>
            <a:stretch>
              <a:fillRect/>
            </a:stretch>
          </p:blipFill>
          <p:spPr>
            <a:xfrm>
              <a:off x="118871" y="4125467"/>
              <a:ext cx="4093464" cy="792480"/>
            </a:xfrm>
            <a:prstGeom prst="rect">
              <a:avLst/>
            </a:prstGeom>
          </p:spPr>
        </p:pic>
        <p:pic>
          <p:nvPicPr>
            <p:cNvPr id="7" name="object 7"/>
            <p:cNvPicPr/>
            <p:nvPr/>
          </p:nvPicPr>
          <p:blipFill>
            <a:blip r:embed="rId5" cstate="print"/>
            <a:stretch>
              <a:fillRect/>
            </a:stretch>
          </p:blipFill>
          <p:spPr>
            <a:xfrm>
              <a:off x="4373880" y="4125467"/>
              <a:ext cx="1965960" cy="792480"/>
            </a:xfrm>
            <a:prstGeom prst="rect">
              <a:avLst/>
            </a:prstGeom>
          </p:spPr>
        </p:pic>
        <p:pic>
          <p:nvPicPr>
            <p:cNvPr id="8" name="object 8"/>
            <p:cNvPicPr/>
            <p:nvPr/>
          </p:nvPicPr>
          <p:blipFill>
            <a:blip r:embed="rId6" cstate="print"/>
            <a:stretch>
              <a:fillRect/>
            </a:stretch>
          </p:blipFill>
          <p:spPr>
            <a:xfrm>
              <a:off x="6501383" y="4125467"/>
              <a:ext cx="2177795" cy="792480"/>
            </a:xfrm>
            <a:prstGeom prst="rect">
              <a:avLst/>
            </a:prstGeom>
          </p:spPr>
        </p:pic>
        <p:pic>
          <p:nvPicPr>
            <p:cNvPr id="9" name="object 9"/>
            <p:cNvPicPr/>
            <p:nvPr/>
          </p:nvPicPr>
          <p:blipFill>
            <a:blip r:embed="rId7" cstate="print"/>
            <a:stretch>
              <a:fillRect/>
            </a:stretch>
          </p:blipFill>
          <p:spPr>
            <a:xfrm>
              <a:off x="6018275" y="4671060"/>
              <a:ext cx="2817876" cy="798576"/>
            </a:xfrm>
            <a:prstGeom prst="rect">
              <a:avLst/>
            </a:prstGeom>
          </p:spPr>
        </p:pic>
        <p:pic>
          <p:nvPicPr>
            <p:cNvPr id="10" name="object 10"/>
            <p:cNvPicPr/>
            <p:nvPr/>
          </p:nvPicPr>
          <p:blipFill>
            <a:blip r:embed="rId8" cstate="print"/>
            <a:stretch>
              <a:fillRect/>
            </a:stretch>
          </p:blipFill>
          <p:spPr>
            <a:xfrm>
              <a:off x="1784604" y="5654039"/>
              <a:ext cx="2176272" cy="789432"/>
            </a:xfrm>
            <a:prstGeom prst="rect">
              <a:avLst/>
            </a:prstGeom>
          </p:spPr>
        </p:pic>
        <p:pic>
          <p:nvPicPr>
            <p:cNvPr id="11" name="object 11"/>
            <p:cNvPicPr/>
            <p:nvPr/>
          </p:nvPicPr>
          <p:blipFill>
            <a:blip r:embed="rId9" cstate="print"/>
            <a:stretch>
              <a:fillRect/>
            </a:stretch>
          </p:blipFill>
          <p:spPr>
            <a:xfrm>
              <a:off x="4690871" y="5654039"/>
              <a:ext cx="3240024" cy="789432"/>
            </a:xfrm>
            <a:prstGeom prst="rect">
              <a:avLst/>
            </a:prstGeom>
          </p:spPr>
        </p:pic>
        <p:sp>
          <p:nvSpPr>
            <p:cNvPr id="12" name="object 12"/>
            <p:cNvSpPr/>
            <p:nvPr/>
          </p:nvSpPr>
          <p:spPr>
            <a:xfrm>
              <a:off x="3658362" y="3174745"/>
              <a:ext cx="1965325" cy="1079500"/>
            </a:xfrm>
            <a:custGeom>
              <a:avLst/>
              <a:gdLst/>
              <a:ahLst/>
              <a:cxnLst/>
              <a:rect l="l" t="t" r="r" b="b"/>
              <a:pathLst>
                <a:path w="1965325" h="1079500">
                  <a:moveTo>
                    <a:pt x="1965325" y="0"/>
                  </a:moveTo>
                  <a:lnTo>
                    <a:pt x="1066800" y="622299"/>
                  </a:lnTo>
                  <a:lnTo>
                    <a:pt x="0" y="622299"/>
                  </a:lnTo>
                  <a:lnTo>
                    <a:pt x="0" y="1079499"/>
                  </a:lnTo>
                  <a:lnTo>
                    <a:pt x="1828800" y="1079499"/>
                  </a:lnTo>
                  <a:lnTo>
                    <a:pt x="1828800" y="622299"/>
                  </a:lnTo>
                  <a:lnTo>
                    <a:pt x="1524000" y="622299"/>
                  </a:lnTo>
                  <a:lnTo>
                    <a:pt x="1965325" y="0"/>
                  </a:lnTo>
                  <a:close/>
                </a:path>
              </a:pathLst>
            </a:custGeom>
            <a:solidFill>
              <a:srgbClr val="C5E1FF"/>
            </a:solidFill>
          </p:spPr>
          <p:txBody>
            <a:bodyPr wrap="square" lIns="0" tIns="0" rIns="0" bIns="0" rtlCol="0"/>
            <a:lstStyle/>
            <a:p>
              <a:endParaRPr/>
            </a:p>
          </p:txBody>
        </p:sp>
        <p:sp>
          <p:nvSpPr>
            <p:cNvPr id="13" name="object 13"/>
            <p:cNvSpPr/>
            <p:nvPr/>
          </p:nvSpPr>
          <p:spPr>
            <a:xfrm>
              <a:off x="3658362" y="3174745"/>
              <a:ext cx="1965325" cy="1079500"/>
            </a:xfrm>
            <a:custGeom>
              <a:avLst/>
              <a:gdLst/>
              <a:ahLst/>
              <a:cxnLst/>
              <a:rect l="l" t="t" r="r" b="b"/>
              <a:pathLst>
                <a:path w="1965325" h="1079500">
                  <a:moveTo>
                    <a:pt x="0" y="622299"/>
                  </a:moveTo>
                  <a:lnTo>
                    <a:pt x="1066800" y="622299"/>
                  </a:lnTo>
                  <a:lnTo>
                    <a:pt x="1965325" y="0"/>
                  </a:lnTo>
                  <a:lnTo>
                    <a:pt x="1524000" y="622299"/>
                  </a:lnTo>
                  <a:lnTo>
                    <a:pt x="1828800" y="622299"/>
                  </a:lnTo>
                  <a:lnTo>
                    <a:pt x="1828800" y="698499"/>
                  </a:lnTo>
                  <a:lnTo>
                    <a:pt x="1828800" y="812799"/>
                  </a:lnTo>
                  <a:lnTo>
                    <a:pt x="1828800" y="1079499"/>
                  </a:lnTo>
                  <a:lnTo>
                    <a:pt x="1524000" y="1079499"/>
                  </a:lnTo>
                  <a:lnTo>
                    <a:pt x="1066800" y="1079499"/>
                  </a:lnTo>
                  <a:lnTo>
                    <a:pt x="0" y="1079499"/>
                  </a:lnTo>
                  <a:lnTo>
                    <a:pt x="0" y="812799"/>
                  </a:lnTo>
                  <a:lnTo>
                    <a:pt x="0" y="698499"/>
                  </a:lnTo>
                  <a:lnTo>
                    <a:pt x="0" y="622299"/>
                  </a:lnTo>
                  <a:close/>
                </a:path>
              </a:pathLst>
            </a:custGeom>
            <a:ln w="19812">
              <a:solidFill>
                <a:srgbClr val="000000"/>
              </a:solidFill>
            </a:ln>
          </p:spPr>
          <p:txBody>
            <a:bodyPr wrap="square" lIns="0" tIns="0" rIns="0" bIns="0" rtlCol="0"/>
            <a:lstStyle/>
            <a:p>
              <a:endParaRPr/>
            </a:p>
          </p:txBody>
        </p:sp>
        <p:sp>
          <p:nvSpPr>
            <p:cNvPr id="14" name="object 14"/>
            <p:cNvSpPr/>
            <p:nvPr/>
          </p:nvSpPr>
          <p:spPr>
            <a:xfrm>
              <a:off x="305561" y="4174871"/>
              <a:ext cx="2457450" cy="1527175"/>
            </a:xfrm>
            <a:custGeom>
              <a:avLst/>
              <a:gdLst/>
              <a:ahLst/>
              <a:cxnLst/>
              <a:rect l="l" t="t" r="r" b="b"/>
              <a:pathLst>
                <a:path w="2457450" h="1527175">
                  <a:moveTo>
                    <a:pt x="2457450" y="0"/>
                  </a:moveTo>
                  <a:lnTo>
                    <a:pt x="1289050" y="688974"/>
                  </a:lnTo>
                  <a:lnTo>
                    <a:pt x="0" y="688974"/>
                  </a:lnTo>
                  <a:lnTo>
                    <a:pt x="0" y="1527174"/>
                  </a:lnTo>
                  <a:lnTo>
                    <a:pt x="2209800" y="1527174"/>
                  </a:lnTo>
                  <a:lnTo>
                    <a:pt x="2209800" y="688974"/>
                  </a:lnTo>
                  <a:lnTo>
                    <a:pt x="1841500" y="688974"/>
                  </a:lnTo>
                  <a:lnTo>
                    <a:pt x="2457450" y="0"/>
                  </a:lnTo>
                  <a:close/>
                </a:path>
              </a:pathLst>
            </a:custGeom>
            <a:solidFill>
              <a:srgbClr val="C5E1FF"/>
            </a:solidFill>
          </p:spPr>
          <p:txBody>
            <a:bodyPr wrap="square" lIns="0" tIns="0" rIns="0" bIns="0" rtlCol="0"/>
            <a:lstStyle/>
            <a:p>
              <a:endParaRPr/>
            </a:p>
          </p:txBody>
        </p:sp>
        <p:sp>
          <p:nvSpPr>
            <p:cNvPr id="15" name="object 15"/>
            <p:cNvSpPr/>
            <p:nvPr/>
          </p:nvSpPr>
          <p:spPr>
            <a:xfrm>
              <a:off x="305561" y="4174871"/>
              <a:ext cx="2457450" cy="1527175"/>
            </a:xfrm>
            <a:custGeom>
              <a:avLst/>
              <a:gdLst/>
              <a:ahLst/>
              <a:cxnLst/>
              <a:rect l="l" t="t" r="r" b="b"/>
              <a:pathLst>
                <a:path w="2457450" h="1527175">
                  <a:moveTo>
                    <a:pt x="0" y="688974"/>
                  </a:moveTo>
                  <a:lnTo>
                    <a:pt x="1289050" y="688974"/>
                  </a:lnTo>
                  <a:lnTo>
                    <a:pt x="2457450" y="0"/>
                  </a:lnTo>
                  <a:lnTo>
                    <a:pt x="1841500" y="688974"/>
                  </a:lnTo>
                  <a:lnTo>
                    <a:pt x="2209800" y="688974"/>
                  </a:lnTo>
                  <a:lnTo>
                    <a:pt x="2209800" y="828674"/>
                  </a:lnTo>
                  <a:lnTo>
                    <a:pt x="2209800" y="1038224"/>
                  </a:lnTo>
                  <a:lnTo>
                    <a:pt x="2209800" y="1527174"/>
                  </a:lnTo>
                  <a:lnTo>
                    <a:pt x="1841500" y="1527174"/>
                  </a:lnTo>
                  <a:lnTo>
                    <a:pt x="1289050" y="1527174"/>
                  </a:lnTo>
                  <a:lnTo>
                    <a:pt x="0" y="1527174"/>
                  </a:lnTo>
                  <a:lnTo>
                    <a:pt x="0" y="1038224"/>
                  </a:lnTo>
                  <a:lnTo>
                    <a:pt x="0" y="828674"/>
                  </a:lnTo>
                  <a:lnTo>
                    <a:pt x="0" y="688974"/>
                  </a:lnTo>
                  <a:close/>
                </a:path>
              </a:pathLst>
            </a:custGeom>
            <a:ln w="19812">
              <a:solidFill>
                <a:srgbClr val="000000"/>
              </a:solidFill>
            </a:ln>
          </p:spPr>
          <p:txBody>
            <a:bodyPr wrap="square" lIns="0" tIns="0" rIns="0" bIns="0" rtlCol="0"/>
            <a:lstStyle/>
            <a:p>
              <a:endParaRPr/>
            </a:p>
          </p:txBody>
        </p:sp>
        <p:sp>
          <p:nvSpPr>
            <p:cNvPr id="16" name="object 16"/>
            <p:cNvSpPr/>
            <p:nvPr/>
          </p:nvSpPr>
          <p:spPr>
            <a:xfrm>
              <a:off x="6477762" y="3209670"/>
              <a:ext cx="2209800" cy="892175"/>
            </a:xfrm>
            <a:custGeom>
              <a:avLst/>
              <a:gdLst/>
              <a:ahLst/>
              <a:cxnLst/>
              <a:rect l="l" t="t" r="r" b="b"/>
              <a:pathLst>
                <a:path w="2209800" h="892175">
                  <a:moveTo>
                    <a:pt x="923924" y="0"/>
                  </a:moveTo>
                  <a:lnTo>
                    <a:pt x="368299" y="434974"/>
                  </a:lnTo>
                  <a:lnTo>
                    <a:pt x="0" y="434974"/>
                  </a:lnTo>
                  <a:lnTo>
                    <a:pt x="0" y="892174"/>
                  </a:lnTo>
                  <a:lnTo>
                    <a:pt x="2209799" y="892174"/>
                  </a:lnTo>
                  <a:lnTo>
                    <a:pt x="2209799" y="434974"/>
                  </a:lnTo>
                  <a:lnTo>
                    <a:pt x="920749" y="434974"/>
                  </a:lnTo>
                  <a:lnTo>
                    <a:pt x="923924" y="0"/>
                  </a:lnTo>
                  <a:close/>
                </a:path>
              </a:pathLst>
            </a:custGeom>
            <a:solidFill>
              <a:srgbClr val="C5E1FF"/>
            </a:solidFill>
          </p:spPr>
          <p:txBody>
            <a:bodyPr wrap="square" lIns="0" tIns="0" rIns="0" bIns="0" rtlCol="0"/>
            <a:lstStyle/>
            <a:p>
              <a:endParaRPr/>
            </a:p>
          </p:txBody>
        </p:sp>
        <p:sp>
          <p:nvSpPr>
            <p:cNvPr id="17" name="object 17"/>
            <p:cNvSpPr/>
            <p:nvPr/>
          </p:nvSpPr>
          <p:spPr>
            <a:xfrm>
              <a:off x="6477762" y="3209670"/>
              <a:ext cx="2209800" cy="892175"/>
            </a:xfrm>
            <a:custGeom>
              <a:avLst/>
              <a:gdLst/>
              <a:ahLst/>
              <a:cxnLst/>
              <a:rect l="l" t="t" r="r" b="b"/>
              <a:pathLst>
                <a:path w="2209800" h="892175">
                  <a:moveTo>
                    <a:pt x="0" y="434974"/>
                  </a:moveTo>
                  <a:lnTo>
                    <a:pt x="368299" y="434974"/>
                  </a:lnTo>
                  <a:lnTo>
                    <a:pt x="923924" y="0"/>
                  </a:lnTo>
                  <a:lnTo>
                    <a:pt x="920749" y="434974"/>
                  </a:lnTo>
                  <a:lnTo>
                    <a:pt x="2209799" y="434974"/>
                  </a:lnTo>
                  <a:lnTo>
                    <a:pt x="2209799" y="511174"/>
                  </a:lnTo>
                  <a:lnTo>
                    <a:pt x="2209799" y="625474"/>
                  </a:lnTo>
                  <a:lnTo>
                    <a:pt x="2209799" y="892174"/>
                  </a:lnTo>
                  <a:lnTo>
                    <a:pt x="920749" y="892174"/>
                  </a:lnTo>
                  <a:lnTo>
                    <a:pt x="368299" y="892174"/>
                  </a:lnTo>
                  <a:lnTo>
                    <a:pt x="0" y="892174"/>
                  </a:lnTo>
                  <a:lnTo>
                    <a:pt x="0" y="625474"/>
                  </a:lnTo>
                  <a:lnTo>
                    <a:pt x="0" y="511174"/>
                  </a:lnTo>
                  <a:lnTo>
                    <a:pt x="0" y="434974"/>
                  </a:lnTo>
                  <a:close/>
                </a:path>
              </a:pathLst>
            </a:custGeom>
            <a:ln w="19812">
              <a:solidFill>
                <a:srgbClr val="000000"/>
              </a:solidFill>
            </a:ln>
          </p:spPr>
          <p:txBody>
            <a:bodyPr wrap="square" lIns="0" tIns="0" rIns="0" bIns="0" rtlCol="0"/>
            <a:lstStyle/>
            <a:p>
              <a:endParaRPr/>
            </a:p>
          </p:txBody>
        </p:sp>
      </p:grpSp>
      <p:sp>
        <p:nvSpPr>
          <p:cNvPr id="18" name="object 18"/>
          <p:cNvSpPr txBox="1"/>
          <p:nvPr/>
        </p:nvSpPr>
        <p:spPr>
          <a:xfrm>
            <a:off x="1816226" y="531960"/>
            <a:ext cx="8332470" cy="5743239"/>
          </a:xfrm>
          <a:prstGeom prst="rect">
            <a:avLst/>
          </a:prstGeom>
        </p:spPr>
        <p:txBody>
          <a:bodyPr vert="horz" wrap="square" lIns="0" tIns="163195" rIns="0" bIns="0" rtlCol="0">
            <a:spAutoFit/>
          </a:bodyPr>
          <a:lstStyle/>
          <a:p>
            <a:pPr marL="281940">
              <a:spcBef>
                <a:spcPts val="1285"/>
              </a:spcBef>
              <a:tabLst>
                <a:tab pos="3793490" algn="l"/>
              </a:tabLst>
            </a:pPr>
            <a:r>
              <a:rPr sz="2800" spc="-10" dirty="0">
                <a:solidFill>
                  <a:srgbClr val="464652"/>
                </a:solidFill>
                <a:latin typeface="Bookman Old Style"/>
                <a:cs typeface="Bookman Old Style"/>
              </a:rPr>
              <a:t>PhotoComposition:	</a:t>
            </a:r>
            <a:r>
              <a:rPr sz="2800" i="1" spc="-5" dirty="0">
                <a:solidFill>
                  <a:srgbClr val="464652"/>
                </a:solidFill>
                <a:latin typeface="Calisto MT"/>
                <a:cs typeface="Calisto MT"/>
              </a:rPr>
              <a:t>Redundant?</a:t>
            </a:r>
            <a:endParaRPr sz="2800" dirty="0">
              <a:latin typeface="Calisto MT"/>
              <a:cs typeface="Calisto MT"/>
            </a:endParaRPr>
          </a:p>
          <a:p>
            <a:pPr marL="547370" marR="1694814" indent="-265430">
              <a:spcBef>
                <a:spcPts val="1180"/>
              </a:spcBef>
              <a:buClr>
                <a:srgbClr val="717BA2"/>
              </a:buClr>
              <a:buSzPct val="75000"/>
              <a:buFont typeface="Wingdings 3"/>
              <a:buChar char=""/>
              <a:tabLst>
                <a:tab pos="548005" algn="l"/>
                <a:tab pos="3260090" algn="l"/>
              </a:tabLst>
            </a:pPr>
            <a:r>
              <a:rPr sz="2800" i="1" spc="-5" dirty="0">
                <a:latin typeface="Gill Sans MT"/>
                <a:cs typeface="Gill Sans MT"/>
              </a:rPr>
              <a:t>Standa</a:t>
            </a:r>
            <a:r>
              <a:rPr sz="2800" i="1" spc="-65" dirty="0">
                <a:latin typeface="Gill Sans MT"/>
                <a:cs typeface="Gill Sans MT"/>
              </a:rPr>
              <a:t>r</a:t>
            </a:r>
            <a:r>
              <a:rPr sz="2800" i="1" spc="-5" dirty="0">
                <a:latin typeface="Gill Sans MT"/>
                <a:cs typeface="Gill Sans MT"/>
              </a:rPr>
              <a:t>d</a:t>
            </a:r>
            <a:r>
              <a:rPr sz="2800" i="1" spc="30" dirty="0">
                <a:latin typeface="Gill Sans MT"/>
                <a:cs typeface="Gill Sans MT"/>
              </a:rPr>
              <a:t> </a:t>
            </a:r>
            <a:r>
              <a:rPr sz="2800" i="1" spc="-5" dirty="0">
                <a:latin typeface="Gill Sans MT"/>
                <a:cs typeface="Gill Sans MT"/>
              </a:rPr>
              <a:t>Entity?</a:t>
            </a:r>
            <a:r>
              <a:rPr sz="2800" i="1" spc="10" dirty="0">
                <a:latin typeface="Gill Sans MT"/>
                <a:cs typeface="Gill Sans MT"/>
              </a:rPr>
              <a:t> </a:t>
            </a:r>
            <a:r>
              <a:rPr sz="2800" i="1" spc="-10" dirty="0">
                <a:latin typeface="Gill Sans MT"/>
                <a:cs typeface="Gill Sans MT"/>
              </a:rPr>
              <a:t>...</a:t>
            </a:r>
            <a:r>
              <a:rPr sz="2800" i="1" spc="-5" dirty="0">
                <a:latin typeface="Gill Sans MT"/>
                <a:cs typeface="Gill Sans MT"/>
              </a:rPr>
              <a:t>.</a:t>
            </a:r>
            <a:r>
              <a:rPr sz="2800" i="1" dirty="0">
                <a:latin typeface="Gill Sans MT"/>
                <a:cs typeface="Gill Sans MT"/>
              </a:rPr>
              <a:t>	</a:t>
            </a:r>
            <a:r>
              <a:rPr sz="2800" spc="-5" dirty="0">
                <a:latin typeface="Courier New"/>
                <a:cs typeface="Courier New"/>
              </a:rPr>
              <a:t>Clea</a:t>
            </a:r>
            <a:r>
              <a:rPr sz="2800" dirty="0">
                <a:latin typeface="Courier New"/>
                <a:cs typeface="Courier New"/>
              </a:rPr>
              <a:t>r</a:t>
            </a:r>
            <a:r>
              <a:rPr sz="2800" i="1" spc="-5" dirty="0">
                <a:latin typeface="Gill Sans MT"/>
                <a:cs typeface="Gill Sans MT"/>
              </a:rPr>
              <a:t>?</a:t>
            </a:r>
            <a:r>
              <a:rPr sz="2800" i="1" spc="-40" dirty="0">
                <a:latin typeface="Gill Sans MT"/>
                <a:cs typeface="Gill Sans MT"/>
              </a:rPr>
              <a:t> </a:t>
            </a:r>
            <a:r>
              <a:rPr sz="2800" i="1" spc="-10" dirty="0">
                <a:latin typeface="Gill Sans MT"/>
                <a:cs typeface="Gill Sans MT"/>
              </a:rPr>
              <a:t>...</a:t>
            </a:r>
            <a:r>
              <a:rPr sz="2800" i="1" spc="-5" dirty="0">
                <a:latin typeface="Gill Sans MT"/>
                <a:cs typeface="Gill Sans MT"/>
              </a:rPr>
              <a:t>.</a:t>
            </a:r>
            <a:r>
              <a:rPr sz="2800" i="1" spc="-295" dirty="0">
                <a:latin typeface="Gill Sans MT"/>
                <a:cs typeface="Gill Sans MT"/>
              </a:rPr>
              <a:t> </a:t>
            </a:r>
            <a:r>
              <a:rPr sz="2800" i="1" spc="-5" dirty="0">
                <a:latin typeface="Gill Sans MT"/>
                <a:cs typeface="Gill Sans MT"/>
              </a:rPr>
              <a:t>[</a:t>
            </a:r>
            <a:r>
              <a:rPr sz="2800" i="1" spc="-5" dirty="0">
                <a:latin typeface="Calisto MT"/>
                <a:cs typeface="Calisto MT"/>
              </a:rPr>
              <a:t>Red</a:t>
            </a:r>
            <a:r>
              <a:rPr sz="2800" i="1" dirty="0">
                <a:latin typeface="Calisto MT"/>
                <a:cs typeface="Calisto MT"/>
              </a:rPr>
              <a:t>u</a:t>
            </a:r>
            <a:r>
              <a:rPr sz="2800" i="1" spc="-5" dirty="0">
                <a:latin typeface="Calisto MT"/>
                <a:cs typeface="Calisto MT"/>
              </a:rPr>
              <a:t>ndant]  </a:t>
            </a:r>
            <a:r>
              <a:rPr sz="2800" i="1" spc="-5" dirty="0">
                <a:latin typeface="Gill Sans MT"/>
                <a:cs typeface="Gill Sans MT"/>
              </a:rPr>
              <a:t>(</a:t>
            </a:r>
            <a:r>
              <a:rPr sz="2800" i="1" spc="-5" dirty="0">
                <a:latin typeface="Courier New"/>
                <a:cs typeface="Courier New"/>
              </a:rPr>
              <a:t>Should</a:t>
            </a:r>
            <a:r>
              <a:rPr sz="2800" i="1" spc="-40" dirty="0">
                <a:latin typeface="Courier New"/>
                <a:cs typeface="Courier New"/>
              </a:rPr>
              <a:t> </a:t>
            </a:r>
            <a:r>
              <a:rPr sz="2800" i="1" spc="-5" dirty="0">
                <a:latin typeface="Courier New"/>
                <a:cs typeface="Courier New"/>
              </a:rPr>
              <a:t>be</a:t>
            </a:r>
            <a:r>
              <a:rPr sz="2800" i="1" spc="-10" dirty="0">
                <a:latin typeface="Courier New"/>
                <a:cs typeface="Courier New"/>
              </a:rPr>
              <a:t> Attribute)</a:t>
            </a:r>
            <a:r>
              <a:rPr sz="2800" i="1" spc="-10" dirty="0">
                <a:latin typeface="Gill Sans MT"/>
                <a:cs typeface="Gill Sans MT"/>
              </a:rPr>
              <a:t>?</a:t>
            </a:r>
            <a:r>
              <a:rPr sz="2800" i="1" spc="-40" dirty="0">
                <a:latin typeface="Gill Sans MT"/>
                <a:cs typeface="Gill Sans MT"/>
              </a:rPr>
              <a:t> </a:t>
            </a:r>
            <a:r>
              <a:rPr sz="2800" i="1" spc="-10" dirty="0">
                <a:latin typeface="Gill Sans MT"/>
                <a:cs typeface="Gill Sans MT"/>
              </a:rPr>
              <a:t>....</a:t>
            </a:r>
            <a:endParaRPr sz="2800" dirty="0">
              <a:latin typeface="Gill Sans MT"/>
              <a:cs typeface="Gill Sans MT"/>
            </a:endParaRPr>
          </a:p>
          <a:p>
            <a:pPr>
              <a:spcBef>
                <a:spcPts val="30"/>
              </a:spcBef>
            </a:pPr>
            <a:endParaRPr sz="4450" dirty="0">
              <a:latin typeface="Gill Sans MT"/>
              <a:cs typeface="Gill Sans MT"/>
            </a:endParaRPr>
          </a:p>
          <a:p>
            <a:pPr marL="76200" marR="57150">
              <a:lnSpc>
                <a:spcPct val="100099"/>
              </a:lnSpc>
              <a:tabLst>
                <a:tab pos="1330325" algn="l"/>
                <a:tab pos="1743075" algn="l"/>
                <a:tab pos="1898650" algn="l"/>
                <a:tab pos="2002155" algn="l"/>
                <a:tab pos="2376170" algn="l"/>
                <a:tab pos="3362325" algn="l"/>
                <a:tab pos="3415029" algn="l"/>
                <a:tab pos="3712845" algn="l"/>
                <a:tab pos="3787140" algn="l"/>
                <a:tab pos="4022090" algn="l"/>
                <a:tab pos="4331335" algn="l"/>
                <a:tab pos="4650105" algn="l"/>
                <a:tab pos="5253990" algn="l"/>
                <a:tab pos="5380355" algn="l"/>
                <a:tab pos="5530850" algn="l"/>
                <a:tab pos="6459220" algn="l"/>
                <a:tab pos="6549390" algn="l"/>
                <a:tab pos="6635750" algn="l"/>
              </a:tabLst>
            </a:pPr>
            <a:r>
              <a:rPr sz="2800" b="1" i="1" spc="-5" dirty="0">
                <a:solidFill>
                  <a:srgbClr val="6B5580"/>
                </a:solidFill>
                <a:latin typeface="Times New Roman"/>
                <a:cs typeface="Times New Roman"/>
              </a:rPr>
              <a:t>Album</a:t>
            </a:r>
            <a:r>
              <a:rPr sz="2800" b="1" i="1" spc="-5" dirty="0">
                <a:solidFill>
                  <a:srgbClr val="6D0043"/>
                </a:solidFill>
                <a:latin typeface="Times New Roman"/>
                <a:cs typeface="Times New Roman"/>
              </a:rPr>
              <a:t>,	</a:t>
            </a:r>
            <a:r>
              <a:rPr sz="2800" b="1" i="1" dirty="0">
                <a:solidFill>
                  <a:srgbClr val="6B5580"/>
                </a:solidFill>
                <a:latin typeface="Times New Roman"/>
                <a:cs typeface="Times New Roman"/>
              </a:rPr>
              <a:t>Background</a:t>
            </a:r>
            <a:r>
              <a:rPr sz="2800" b="1" i="1" dirty="0">
                <a:solidFill>
                  <a:srgbClr val="6D0043"/>
                </a:solidFill>
                <a:latin typeface="Times New Roman"/>
                <a:cs typeface="Times New Roman"/>
              </a:rPr>
              <a:t>,		</a:t>
            </a:r>
            <a:r>
              <a:rPr sz="2800" b="1" i="1" spc="-5" dirty="0">
                <a:solidFill>
                  <a:srgbClr val="6D0043"/>
                </a:solidFill>
                <a:latin typeface="Times New Roman"/>
                <a:cs typeface="Times New Roman"/>
              </a:rPr>
              <a:t>Frame,	</a:t>
            </a:r>
            <a:r>
              <a:rPr sz="2800" b="1" spc="-5" dirty="0">
                <a:solidFill>
                  <a:srgbClr val="6D0043"/>
                </a:solidFill>
                <a:latin typeface="Courier New"/>
                <a:cs typeface="Courier New"/>
              </a:rPr>
              <a:t>Ceremony</a:t>
            </a:r>
            <a:r>
              <a:rPr sz="2800" b="1" i="1" spc="-5" dirty="0">
                <a:solidFill>
                  <a:srgbClr val="6D0043"/>
                </a:solidFill>
                <a:latin typeface="Times New Roman"/>
                <a:cs typeface="Times New Roman"/>
              </a:rPr>
              <a:t>,		</a:t>
            </a:r>
            <a:r>
              <a:rPr sz="2800" b="1" i="1" u="heavy" spc="-5" dirty="0">
                <a:solidFill>
                  <a:srgbClr val="6D0043"/>
                </a:solidFill>
                <a:uFill>
                  <a:solidFill>
                    <a:srgbClr val="6D0043"/>
                  </a:solidFill>
                </a:uFill>
                <a:latin typeface="Times New Roman"/>
                <a:cs typeface="Times New Roman"/>
              </a:rPr>
              <a:t>Collage</a:t>
            </a:r>
            <a:r>
              <a:rPr sz="2800" b="1" i="1" spc="-5" dirty="0">
                <a:solidFill>
                  <a:srgbClr val="6D0043"/>
                </a:solidFill>
                <a:latin typeface="Times New Roman"/>
                <a:cs typeface="Times New Roman"/>
              </a:rPr>
              <a:t>, </a:t>
            </a:r>
            <a:r>
              <a:rPr sz="2800" b="1" i="1" dirty="0">
                <a:solidFill>
                  <a:srgbClr val="6D0043"/>
                </a:solidFill>
                <a:latin typeface="Times New Roman"/>
                <a:cs typeface="Times New Roman"/>
              </a:rPr>
              <a:t> </a:t>
            </a:r>
            <a:r>
              <a:rPr sz="2800" b="1" i="1" spc="-5" dirty="0">
                <a:solidFill>
                  <a:srgbClr val="6B5580"/>
                </a:solidFill>
                <a:latin typeface="Times New Roman"/>
                <a:cs typeface="Times New Roman"/>
              </a:rPr>
              <a:t>Composer</a:t>
            </a:r>
            <a:r>
              <a:rPr sz="3600" b="1" i="1" spc="-5" dirty="0">
                <a:solidFill>
                  <a:srgbClr val="6D0043"/>
                </a:solidFill>
                <a:latin typeface="Times New Roman"/>
                <a:cs typeface="Times New Roman"/>
              </a:rPr>
              <a:t>,		</a:t>
            </a:r>
            <a:r>
              <a:rPr sz="2800" b="1" i="1" spc="-5" dirty="0">
                <a:solidFill>
                  <a:srgbClr val="6D0043"/>
                </a:solidFill>
                <a:latin typeface="Times New Roman"/>
                <a:cs typeface="Times New Roman"/>
              </a:rPr>
              <a:t>Composition,	</a:t>
            </a:r>
            <a:r>
              <a:rPr sz="2800" b="1" i="1" spc="-15" dirty="0">
                <a:solidFill>
                  <a:srgbClr val="6B5580"/>
                </a:solidFill>
                <a:latin typeface="Times New Roman"/>
                <a:cs typeface="Times New Roman"/>
              </a:rPr>
              <a:t>Display</a:t>
            </a:r>
            <a:r>
              <a:rPr sz="2800" b="1" i="1" spc="-15" dirty="0">
                <a:solidFill>
                  <a:srgbClr val="6D0043"/>
                </a:solidFill>
                <a:latin typeface="Times New Roman"/>
                <a:cs typeface="Times New Roman"/>
              </a:rPr>
              <a:t>,		</a:t>
            </a:r>
            <a:r>
              <a:rPr sz="2800" b="1" i="1" spc="-20" dirty="0">
                <a:solidFill>
                  <a:srgbClr val="6B5580"/>
                </a:solidFill>
                <a:latin typeface="Times New Roman"/>
                <a:cs typeface="Times New Roman"/>
              </a:rPr>
              <a:t>Family</a:t>
            </a:r>
            <a:r>
              <a:rPr sz="2800" b="1" i="1" spc="-20" dirty="0">
                <a:solidFill>
                  <a:srgbClr val="6D0043"/>
                </a:solidFill>
                <a:latin typeface="Times New Roman"/>
                <a:cs typeface="Times New Roman"/>
              </a:rPr>
              <a:t>, </a:t>
            </a:r>
            <a:r>
              <a:rPr sz="2800" b="1" i="1" spc="-5" dirty="0">
                <a:solidFill>
                  <a:srgbClr val="6B5580"/>
                </a:solidFill>
                <a:latin typeface="Times New Roman"/>
                <a:cs typeface="Times New Roman"/>
              </a:rPr>
              <a:t>Graphic</a:t>
            </a:r>
            <a:r>
              <a:rPr sz="2800" b="1" i="1" spc="-5" dirty="0">
                <a:solidFill>
                  <a:srgbClr val="6D0043"/>
                </a:solidFill>
                <a:latin typeface="Times New Roman"/>
                <a:cs typeface="Times New Roman"/>
              </a:rPr>
              <a:t>, </a:t>
            </a:r>
            <a:r>
              <a:rPr sz="2800" b="1" i="1" dirty="0">
                <a:solidFill>
                  <a:srgbClr val="6D0043"/>
                </a:solidFill>
                <a:latin typeface="Times New Roman"/>
                <a:cs typeface="Times New Roman"/>
              </a:rPr>
              <a:t> </a:t>
            </a:r>
            <a:r>
              <a:rPr sz="2800" b="1" i="1" dirty="0">
                <a:solidFill>
                  <a:srgbClr val="6B5580"/>
                </a:solidFill>
                <a:latin typeface="Times New Roman"/>
                <a:cs typeface="Times New Roman"/>
              </a:rPr>
              <a:t>Illustration</a:t>
            </a:r>
            <a:r>
              <a:rPr sz="2800" b="1" i="1" dirty="0">
                <a:solidFill>
                  <a:srgbClr val="6D0043"/>
                </a:solidFill>
                <a:latin typeface="Times New Roman"/>
                <a:cs typeface="Times New Roman"/>
              </a:rPr>
              <a:t>,		</a:t>
            </a:r>
            <a:r>
              <a:rPr sz="2800" b="1" i="1" spc="-15" dirty="0">
                <a:solidFill>
                  <a:srgbClr val="6D0043"/>
                </a:solidFill>
                <a:latin typeface="Times New Roman"/>
                <a:cs typeface="Times New Roman"/>
              </a:rPr>
              <a:t>[</a:t>
            </a:r>
            <a:r>
              <a:rPr sz="2800" b="1" i="1" spc="-15" dirty="0">
                <a:solidFill>
                  <a:srgbClr val="6D0043"/>
                </a:solidFill>
                <a:latin typeface="Calisto MT"/>
                <a:cs typeface="Calisto MT"/>
              </a:rPr>
              <a:t>Image]</a:t>
            </a:r>
            <a:r>
              <a:rPr sz="2800" b="1" i="1" spc="-15" dirty="0">
                <a:solidFill>
                  <a:srgbClr val="6D0043"/>
                </a:solidFill>
                <a:latin typeface="Times New Roman"/>
                <a:cs typeface="Times New Roman"/>
              </a:rPr>
              <a:t>,	</a:t>
            </a:r>
            <a:r>
              <a:rPr sz="2800" b="1" i="1" spc="-495" dirty="0">
                <a:solidFill>
                  <a:srgbClr val="6B5580"/>
                </a:solidFill>
                <a:latin typeface="Times New Roman"/>
                <a:cs typeface="Times New Roman"/>
              </a:rPr>
              <a:t>L</a:t>
            </a:r>
            <a:r>
              <a:rPr sz="3600" spc="-742" baseline="-9259" dirty="0">
                <a:latin typeface="Arial Narrow"/>
                <a:cs typeface="Arial Narrow"/>
              </a:rPr>
              <a:t>e</a:t>
            </a:r>
            <a:r>
              <a:rPr sz="2800" b="1" i="1" spc="-495" dirty="0">
                <a:solidFill>
                  <a:srgbClr val="6B5580"/>
                </a:solidFill>
                <a:latin typeface="Times New Roman"/>
                <a:cs typeface="Times New Roman"/>
              </a:rPr>
              <a:t>a</a:t>
            </a:r>
            <a:r>
              <a:rPr sz="3600" spc="-742" baseline="-9259" dirty="0">
                <a:latin typeface="Arial Narrow"/>
                <a:cs typeface="Arial Narrow"/>
              </a:rPr>
              <a:t>.g</a:t>
            </a:r>
            <a:r>
              <a:rPr sz="2800" b="1" i="1" spc="-495" dirty="0">
                <a:solidFill>
                  <a:srgbClr val="6B5580"/>
                </a:solidFill>
                <a:latin typeface="Times New Roman"/>
                <a:cs typeface="Times New Roman"/>
              </a:rPr>
              <a:t>b</a:t>
            </a:r>
            <a:r>
              <a:rPr sz="3600" spc="-742" baseline="-9259" dirty="0">
                <a:latin typeface="Arial Narrow"/>
                <a:cs typeface="Arial Narrow"/>
              </a:rPr>
              <a:t>.,</a:t>
            </a:r>
            <a:r>
              <a:rPr sz="2800" b="1" i="1" spc="-495" dirty="0">
                <a:solidFill>
                  <a:srgbClr val="6B5580"/>
                </a:solidFill>
                <a:latin typeface="Times New Roman"/>
                <a:cs typeface="Times New Roman"/>
              </a:rPr>
              <a:t>o</a:t>
            </a:r>
            <a:r>
              <a:rPr sz="3600" spc="-742" baseline="-9259" dirty="0">
                <a:latin typeface="Arial Narrow"/>
                <a:cs typeface="Arial Narrow"/>
              </a:rPr>
              <a:t>n</a:t>
            </a:r>
            <a:r>
              <a:rPr sz="2800" b="1" i="1" spc="-495" dirty="0">
                <a:solidFill>
                  <a:srgbClr val="6B5580"/>
                </a:solidFill>
                <a:latin typeface="Times New Roman"/>
                <a:cs typeface="Times New Roman"/>
              </a:rPr>
              <a:t>r</a:t>
            </a:r>
            <a:r>
              <a:rPr sz="3600" spc="-742" baseline="-9259" dirty="0">
                <a:latin typeface="Arial Narrow"/>
                <a:cs typeface="Arial Narrow"/>
              </a:rPr>
              <a:t>o</a:t>
            </a:r>
            <a:r>
              <a:rPr sz="2800" b="1" i="1" spc="-495" dirty="0">
                <a:solidFill>
                  <a:srgbClr val="6B5580"/>
                </a:solidFill>
                <a:latin typeface="Times New Roman"/>
                <a:cs typeface="Times New Roman"/>
              </a:rPr>
              <a:t>a</a:t>
            </a:r>
            <a:r>
              <a:rPr sz="3600" spc="-742" baseline="-9259" dirty="0">
                <a:latin typeface="Arial Narrow"/>
                <a:cs typeface="Arial Narrow"/>
              </a:rPr>
              <a:t>t</a:t>
            </a:r>
            <a:r>
              <a:rPr sz="3600" spc="-375" baseline="-9259" dirty="0">
                <a:latin typeface="Arial Narrow"/>
                <a:cs typeface="Arial Narrow"/>
              </a:rPr>
              <a:t> </a:t>
            </a:r>
            <a:r>
              <a:rPr sz="2800" b="1" i="1" spc="-440" dirty="0">
                <a:solidFill>
                  <a:srgbClr val="6B5580"/>
                </a:solidFill>
                <a:latin typeface="Times New Roman"/>
                <a:cs typeface="Times New Roman"/>
              </a:rPr>
              <a:t>t</a:t>
            </a:r>
            <a:r>
              <a:rPr sz="3600" spc="-660" baseline="-9259" dirty="0">
                <a:latin typeface="Arial Narrow"/>
                <a:cs typeface="Arial Narrow"/>
              </a:rPr>
              <a:t>c</a:t>
            </a:r>
            <a:r>
              <a:rPr sz="2800" b="1" i="1" spc="-440" dirty="0">
                <a:solidFill>
                  <a:srgbClr val="6B5580"/>
                </a:solidFill>
                <a:latin typeface="Times New Roman"/>
                <a:cs typeface="Times New Roman"/>
              </a:rPr>
              <a:t>o</a:t>
            </a:r>
            <a:r>
              <a:rPr sz="3600" spc="-660" baseline="-9259" dirty="0">
                <a:latin typeface="Arial Narrow"/>
                <a:cs typeface="Arial Narrow"/>
              </a:rPr>
              <a:t>le</a:t>
            </a:r>
            <a:r>
              <a:rPr sz="2800" b="1" i="1" spc="-440" dirty="0">
                <a:solidFill>
                  <a:srgbClr val="6B5580"/>
                </a:solidFill>
                <a:latin typeface="Times New Roman"/>
                <a:cs typeface="Times New Roman"/>
              </a:rPr>
              <a:t>r</a:t>
            </a:r>
            <a:r>
              <a:rPr sz="3600" spc="-660" baseline="-9259" dirty="0">
                <a:latin typeface="Arial Narrow"/>
                <a:cs typeface="Arial Narrow"/>
              </a:rPr>
              <a:t>a</a:t>
            </a:r>
            <a:r>
              <a:rPr sz="2800" b="1" i="1" spc="-440" dirty="0">
                <a:solidFill>
                  <a:srgbClr val="6B5580"/>
                </a:solidFill>
                <a:latin typeface="Times New Roman"/>
                <a:cs typeface="Times New Roman"/>
              </a:rPr>
              <a:t>y</a:t>
            </a:r>
            <a:r>
              <a:rPr sz="3600" spc="-660" baseline="-9259" dirty="0">
                <a:latin typeface="Arial Narrow"/>
                <a:cs typeface="Arial Narrow"/>
              </a:rPr>
              <a:t>r</a:t>
            </a:r>
            <a:r>
              <a:rPr sz="2800" b="1" i="1" spc="-440" dirty="0">
                <a:solidFill>
                  <a:srgbClr val="6D0043"/>
                </a:solidFill>
                <a:latin typeface="Times New Roman"/>
                <a:cs typeface="Times New Roman"/>
              </a:rPr>
              <a:t>,	</a:t>
            </a:r>
            <a:r>
              <a:rPr sz="2800" b="1" i="1" spc="-100" dirty="0">
                <a:solidFill>
                  <a:srgbClr val="6B5580"/>
                </a:solidFill>
                <a:latin typeface="Times New Roman"/>
                <a:cs typeface="Times New Roman"/>
              </a:rPr>
              <a:t>InLaws</a:t>
            </a:r>
            <a:r>
              <a:rPr sz="3600" spc="-150" baseline="18518" dirty="0">
                <a:latin typeface="Arial Narrow"/>
                <a:cs typeface="Arial Narrow"/>
              </a:rPr>
              <a:t>e</a:t>
            </a:r>
            <a:r>
              <a:rPr sz="2800" b="1" i="1" spc="-100" dirty="0">
                <a:solidFill>
                  <a:srgbClr val="6D0043"/>
                </a:solidFill>
                <a:latin typeface="Times New Roman"/>
                <a:cs typeface="Times New Roman"/>
              </a:rPr>
              <a:t>,</a:t>
            </a:r>
            <a:r>
              <a:rPr sz="3600" spc="-150" baseline="18518" dirty="0">
                <a:latin typeface="Arial Narrow"/>
                <a:cs typeface="Arial Narrow"/>
              </a:rPr>
              <a:t>.g.,</a:t>
            </a:r>
            <a:r>
              <a:rPr sz="3600" baseline="18518" dirty="0">
                <a:latin typeface="Arial Narrow"/>
                <a:cs typeface="Arial Narrow"/>
              </a:rPr>
              <a:t> </a:t>
            </a:r>
            <a:r>
              <a:rPr sz="3600" spc="-7" baseline="18518" dirty="0">
                <a:latin typeface="Arial Narrow"/>
                <a:cs typeface="Arial Narrow"/>
              </a:rPr>
              <a:t>not</a:t>
            </a:r>
            <a:r>
              <a:rPr sz="3600" spc="-15" baseline="18518" dirty="0">
                <a:latin typeface="Arial Narrow"/>
                <a:cs typeface="Arial Narrow"/>
              </a:rPr>
              <a:t> </a:t>
            </a:r>
            <a:r>
              <a:rPr sz="3600" spc="-7" baseline="18518" dirty="0">
                <a:latin typeface="Arial Narrow"/>
                <a:cs typeface="Arial Narrow"/>
              </a:rPr>
              <a:t>standard </a:t>
            </a:r>
            <a:r>
              <a:rPr sz="3600" spc="-802" baseline="18518" dirty="0">
                <a:latin typeface="Arial Narrow"/>
                <a:cs typeface="Arial Narrow"/>
              </a:rPr>
              <a:t> </a:t>
            </a:r>
            <a:r>
              <a:rPr sz="2800" b="1" spc="-5" dirty="0">
                <a:solidFill>
                  <a:srgbClr val="6D0043"/>
                </a:solidFill>
                <a:latin typeface="Courier New"/>
                <a:cs typeface="Courier New"/>
              </a:rPr>
              <a:t>ImageMan</a:t>
            </a:r>
            <a:r>
              <a:rPr sz="2800" b="1" spc="-15" dirty="0">
                <a:solidFill>
                  <a:srgbClr val="6D0043"/>
                </a:solidFill>
                <a:latin typeface="Courier New"/>
                <a:cs typeface="Courier New"/>
              </a:rPr>
              <a:t>i</a:t>
            </a:r>
            <a:r>
              <a:rPr sz="2800" b="1" spc="-5" dirty="0">
                <a:solidFill>
                  <a:srgbClr val="6D0043"/>
                </a:solidFill>
                <a:latin typeface="Courier New"/>
                <a:cs typeface="Courier New"/>
              </a:rPr>
              <a:t>p</a:t>
            </a:r>
            <a:r>
              <a:rPr sz="2800" b="1" spc="-15" dirty="0">
                <a:solidFill>
                  <a:srgbClr val="6D0043"/>
                </a:solidFill>
                <a:latin typeface="Courier New"/>
                <a:cs typeface="Courier New"/>
              </a:rPr>
              <a:t>u</a:t>
            </a:r>
            <a:r>
              <a:rPr sz="2800" b="1" spc="-5" dirty="0">
                <a:solidFill>
                  <a:srgbClr val="6D0043"/>
                </a:solidFill>
                <a:latin typeface="Courier New"/>
                <a:cs typeface="Courier New"/>
              </a:rPr>
              <a:t>la</a:t>
            </a:r>
            <a:r>
              <a:rPr sz="2800" b="1" spc="-15" dirty="0">
                <a:solidFill>
                  <a:srgbClr val="6D0043"/>
                </a:solidFill>
                <a:latin typeface="Courier New"/>
                <a:cs typeface="Courier New"/>
              </a:rPr>
              <a:t>t</a:t>
            </a:r>
            <a:r>
              <a:rPr sz="2800" b="1" spc="-5" dirty="0">
                <a:solidFill>
                  <a:srgbClr val="6D0043"/>
                </a:solidFill>
                <a:latin typeface="Courier New"/>
                <a:cs typeface="Courier New"/>
              </a:rPr>
              <a:t>i</a:t>
            </a:r>
            <a:r>
              <a:rPr sz="2800" b="1" spc="-15" dirty="0">
                <a:solidFill>
                  <a:srgbClr val="6D0043"/>
                </a:solidFill>
                <a:latin typeface="Courier New"/>
                <a:cs typeface="Courier New"/>
              </a:rPr>
              <a:t>o</a:t>
            </a:r>
            <a:r>
              <a:rPr sz="2800" b="1" spc="-5" dirty="0">
                <a:solidFill>
                  <a:srgbClr val="6D0043"/>
                </a:solidFill>
                <a:latin typeface="Courier New"/>
                <a:cs typeface="Courier New"/>
              </a:rPr>
              <a:t>n,</a:t>
            </a:r>
            <a:r>
              <a:rPr sz="2800" b="1" dirty="0">
                <a:solidFill>
                  <a:srgbClr val="6D0043"/>
                </a:solidFill>
                <a:latin typeface="Courier New"/>
                <a:cs typeface="Courier New"/>
              </a:rPr>
              <a:t>		</a:t>
            </a:r>
            <a:r>
              <a:rPr sz="2800" b="1" spc="-5" dirty="0">
                <a:solidFill>
                  <a:srgbClr val="6D0043"/>
                </a:solidFill>
                <a:latin typeface="Courier New"/>
                <a:cs typeface="Courier New"/>
              </a:rPr>
              <a:t>Memento,</a:t>
            </a:r>
            <a:r>
              <a:rPr sz="2800" b="1" dirty="0">
                <a:solidFill>
                  <a:srgbClr val="6D0043"/>
                </a:solidFill>
                <a:latin typeface="Courier New"/>
                <a:cs typeface="Courier New"/>
              </a:rPr>
              <a:t>	</a:t>
            </a:r>
            <a:r>
              <a:rPr sz="2800" b="1" spc="-5" dirty="0">
                <a:solidFill>
                  <a:srgbClr val="6D0043"/>
                </a:solidFill>
                <a:latin typeface="Courier New"/>
                <a:cs typeface="Courier New"/>
              </a:rPr>
              <a:t>Memoria</a:t>
            </a:r>
            <a:r>
              <a:rPr sz="2800" b="1" spc="-30" dirty="0">
                <a:solidFill>
                  <a:srgbClr val="6D0043"/>
                </a:solidFill>
                <a:latin typeface="Courier New"/>
                <a:cs typeface="Courier New"/>
              </a:rPr>
              <a:t>l</a:t>
            </a:r>
            <a:r>
              <a:rPr sz="3200" b="1" i="1" dirty="0">
                <a:solidFill>
                  <a:srgbClr val="6D0043"/>
                </a:solidFill>
                <a:latin typeface="Times New Roman"/>
                <a:cs typeface="Times New Roman"/>
              </a:rPr>
              <a:t>,  </a:t>
            </a:r>
            <a:r>
              <a:rPr sz="2800" b="1" i="1" spc="-490" dirty="0">
                <a:solidFill>
                  <a:srgbClr val="6B5580"/>
                </a:solidFill>
                <a:latin typeface="Times New Roman"/>
                <a:cs typeface="Times New Roman"/>
              </a:rPr>
              <a:t>M</a:t>
            </a:r>
            <a:r>
              <a:rPr sz="3600" spc="-735" baseline="-18518" dirty="0">
                <a:latin typeface="Arial Narrow"/>
                <a:cs typeface="Arial Narrow"/>
              </a:rPr>
              <a:t>e.g</a:t>
            </a:r>
            <a:r>
              <a:rPr sz="2800" b="1" i="1" spc="-490" dirty="0">
                <a:solidFill>
                  <a:srgbClr val="6B5580"/>
                </a:solidFill>
                <a:latin typeface="Times New Roman"/>
                <a:cs typeface="Times New Roman"/>
              </a:rPr>
              <a:t>o</a:t>
            </a:r>
            <a:r>
              <a:rPr sz="3600" spc="-735" baseline="-18518" dirty="0">
                <a:latin typeface="Arial Narrow"/>
                <a:cs typeface="Arial Narrow"/>
              </a:rPr>
              <a:t>.,</a:t>
            </a:r>
            <a:r>
              <a:rPr sz="2800" b="1" i="1" spc="-490" dirty="0">
                <a:solidFill>
                  <a:srgbClr val="6B5580"/>
                </a:solidFill>
                <a:latin typeface="Times New Roman"/>
                <a:cs typeface="Times New Roman"/>
              </a:rPr>
              <a:t>n</a:t>
            </a:r>
            <a:r>
              <a:rPr sz="3600" spc="-735" baseline="-18518" dirty="0">
                <a:latin typeface="Arial Narrow"/>
                <a:cs typeface="Arial Narrow"/>
              </a:rPr>
              <a:t>r</a:t>
            </a:r>
            <a:r>
              <a:rPr sz="2800" b="1" i="1" spc="-490" dirty="0">
                <a:solidFill>
                  <a:srgbClr val="6B5580"/>
                </a:solidFill>
                <a:latin typeface="Times New Roman"/>
                <a:cs typeface="Times New Roman"/>
              </a:rPr>
              <a:t>i</a:t>
            </a:r>
            <a:r>
              <a:rPr sz="3600" spc="-735" baseline="-18518" dirty="0">
                <a:latin typeface="Arial Narrow"/>
                <a:cs typeface="Arial Narrow"/>
              </a:rPr>
              <a:t>e</a:t>
            </a:r>
            <a:r>
              <a:rPr sz="2800" b="1" i="1" spc="-490" dirty="0">
                <a:solidFill>
                  <a:srgbClr val="6B5580"/>
                </a:solidFill>
                <a:latin typeface="Times New Roman"/>
                <a:cs typeface="Times New Roman"/>
              </a:rPr>
              <a:t>t</a:t>
            </a:r>
            <a:r>
              <a:rPr sz="3600" spc="-735" baseline="-18518" dirty="0">
                <a:latin typeface="Arial Narrow"/>
                <a:cs typeface="Arial Narrow"/>
              </a:rPr>
              <a:t>d</a:t>
            </a:r>
            <a:r>
              <a:rPr sz="2800" b="1" i="1" spc="-490" dirty="0">
                <a:solidFill>
                  <a:srgbClr val="6B5580"/>
                </a:solidFill>
                <a:latin typeface="Times New Roman"/>
                <a:cs typeface="Times New Roman"/>
              </a:rPr>
              <a:t>o</a:t>
            </a:r>
            <a:r>
              <a:rPr sz="3600" spc="-735" baseline="-18518" dirty="0">
                <a:latin typeface="Arial Narrow"/>
                <a:cs typeface="Arial Narrow"/>
              </a:rPr>
              <a:t>u</a:t>
            </a:r>
            <a:r>
              <a:rPr sz="2800" b="1" i="1" spc="-490" dirty="0">
                <a:solidFill>
                  <a:srgbClr val="6B5580"/>
                </a:solidFill>
                <a:latin typeface="Times New Roman"/>
                <a:cs typeface="Times New Roman"/>
              </a:rPr>
              <a:t>r</a:t>
            </a:r>
            <a:r>
              <a:rPr sz="3600" spc="-735" baseline="-18518" dirty="0">
                <a:latin typeface="Arial Narrow"/>
                <a:cs typeface="Arial Narrow"/>
              </a:rPr>
              <a:t>n</a:t>
            </a:r>
            <a:r>
              <a:rPr sz="3600" b="1" i="1" spc="-490" dirty="0">
                <a:solidFill>
                  <a:srgbClr val="6D0043"/>
                </a:solidFill>
                <a:latin typeface="Times New Roman"/>
                <a:cs typeface="Times New Roman"/>
              </a:rPr>
              <a:t>,</a:t>
            </a:r>
            <a:r>
              <a:rPr sz="3600" spc="-735" baseline="-18518" dirty="0">
                <a:latin typeface="Arial Narrow"/>
                <a:cs typeface="Arial Narrow"/>
              </a:rPr>
              <a:t>dan</a:t>
            </a:r>
            <a:r>
              <a:rPr sz="2800" b="1" i="1" spc="-490" dirty="0">
                <a:solidFill>
                  <a:srgbClr val="6D0043"/>
                </a:solidFill>
                <a:latin typeface="Times New Roman"/>
                <a:cs typeface="Times New Roman"/>
              </a:rPr>
              <a:t>P</a:t>
            </a:r>
            <a:r>
              <a:rPr sz="3600" spc="-735" baseline="-18518" dirty="0">
                <a:latin typeface="Arial Narrow"/>
                <a:cs typeface="Arial Narrow"/>
              </a:rPr>
              <a:t>t</a:t>
            </a:r>
            <a:r>
              <a:rPr sz="3600" spc="-727" baseline="-18518" dirty="0">
                <a:latin typeface="Arial Narrow"/>
                <a:cs typeface="Arial Narrow"/>
              </a:rPr>
              <a:t> </a:t>
            </a:r>
            <a:r>
              <a:rPr sz="2800" b="1" i="1" spc="-5" dirty="0">
                <a:solidFill>
                  <a:srgbClr val="6D0043"/>
                </a:solidFill>
                <a:latin typeface="Times New Roman"/>
                <a:cs typeface="Times New Roman"/>
              </a:rPr>
              <a:t>hotoDatabase,</a:t>
            </a:r>
            <a:r>
              <a:rPr sz="2800" b="1" i="1" dirty="0">
                <a:solidFill>
                  <a:srgbClr val="6D0043"/>
                </a:solidFill>
                <a:latin typeface="Times New Roman"/>
                <a:cs typeface="Times New Roman"/>
              </a:rPr>
              <a:t> Photograph, </a:t>
            </a:r>
            <a:r>
              <a:rPr sz="2800" b="1" spc="-5" dirty="0">
                <a:solidFill>
                  <a:srgbClr val="6D0043"/>
                </a:solidFill>
                <a:latin typeface="Courier New"/>
                <a:cs typeface="Courier New"/>
              </a:rPr>
              <a:t>PhotoTree, </a:t>
            </a:r>
            <a:r>
              <a:rPr sz="2800" b="1" spc="-1670" dirty="0">
                <a:solidFill>
                  <a:srgbClr val="6D0043"/>
                </a:solidFill>
                <a:latin typeface="Courier New"/>
                <a:cs typeface="Courier New"/>
              </a:rPr>
              <a:t> </a:t>
            </a:r>
            <a:r>
              <a:rPr sz="2800" b="1" i="1" spc="-555" dirty="0">
                <a:solidFill>
                  <a:srgbClr val="6D0043"/>
                </a:solidFill>
                <a:latin typeface="Times New Roman"/>
                <a:cs typeface="Times New Roman"/>
              </a:rPr>
              <a:t>(</a:t>
            </a:r>
            <a:r>
              <a:rPr sz="3600" spc="-832" baseline="15046" dirty="0">
                <a:latin typeface="Arial Narrow"/>
                <a:cs typeface="Arial Narrow"/>
              </a:rPr>
              <a:t>w</a:t>
            </a:r>
            <a:r>
              <a:rPr sz="2800" b="1" i="1" spc="-555" dirty="0">
                <a:solidFill>
                  <a:srgbClr val="6D0043"/>
                </a:solidFill>
                <a:latin typeface="Courier New"/>
                <a:cs typeface="Courier New"/>
              </a:rPr>
              <a:t>P</a:t>
            </a:r>
            <a:r>
              <a:rPr sz="3600" spc="-832" baseline="15046" dirty="0">
                <a:latin typeface="Arial Narrow"/>
                <a:cs typeface="Arial Narrow"/>
              </a:rPr>
              <a:t>it</a:t>
            </a:r>
            <a:r>
              <a:rPr sz="2800" b="1" i="1" spc="-555" dirty="0">
                <a:solidFill>
                  <a:srgbClr val="6D0043"/>
                </a:solidFill>
                <a:latin typeface="Courier New"/>
                <a:cs typeface="Courier New"/>
              </a:rPr>
              <a:t>o</a:t>
            </a:r>
            <a:r>
              <a:rPr sz="3600" spc="-832" baseline="15046" dirty="0">
                <a:latin typeface="Arial Narrow"/>
                <a:cs typeface="Arial Narrow"/>
              </a:rPr>
              <a:t>h</a:t>
            </a:r>
            <a:r>
              <a:rPr sz="3600" spc="-270" baseline="15046" dirty="0">
                <a:latin typeface="Arial Narrow"/>
                <a:cs typeface="Arial Narrow"/>
              </a:rPr>
              <a:t> </a:t>
            </a:r>
            <a:r>
              <a:rPr sz="2800" b="1" i="1" spc="-570" dirty="0">
                <a:solidFill>
                  <a:srgbClr val="6D0043"/>
                </a:solidFill>
                <a:latin typeface="Courier New"/>
                <a:cs typeface="Courier New"/>
              </a:rPr>
              <a:t>s</a:t>
            </a:r>
            <a:r>
              <a:rPr sz="3600" i="1" spc="-855" baseline="15046" dirty="0">
                <a:latin typeface="Arial Narrow"/>
                <a:cs typeface="Arial Narrow"/>
              </a:rPr>
              <a:t>Ph</a:t>
            </a:r>
            <a:r>
              <a:rPr sz="2800" b="1" i="1" spc="-570" dirty="0">
                <a:solidFill>
                  <a:srgbClr val="6D0043"/>
                </a:solidFill>
                <a:latin typeface="Courier New"/>
                <a:cs typeface="Courier New"/>
              </a:rPr>
              <a:t>i</a:t>
            </a:r>
            <a:r>
              <a:rPr sz="3600" i="1" spc="-855" baseline="15046" dirty="0">
                <a:latin typeface="Arial Narrow"/>
                <a:cs typeface="Arial Narrow"/>
              </a:rPr>
              <a:t>o</a:t>
            </a:r>
            <a:r>
              <a:rPr sz="2800" b="1" i="1" spc="-570" dirty="0">
                <a:solidFill>
                  <a:srgbClr val="6D0043"/>
                </a:solidFill>
                <a:latin typeface="Courier New"/>
                <a:cs typeface="Courier New"/>
              </a:rPr>
              <a:t>t</a:t>
            </a:r>
            <a:r>
              <a:rPr sz="3600" i="1" spc="-855" baseline="15046" dirty="0">
                <a:latin typeface="Arial Narrow"/>
                <a:cs typeface="Arial Narrow"/>
              </a:rPr>
              <a:t>to</a:t>
            </a:r>
            <a:r>
              <a:rPr sz="2800" b="1" i="1" spc="-570" dirty="0">
                <a:solidFill>
                  <a:srgbClr val="6D0043"/>
                </a:solidFill>
                <a:latin typeface="Courier New"/>
                <a:cs typeface="Courier New"/>
              </a:rPr>
              <a:t>i</a:t>
            </a:r>
            <a:r>
              <a:rPr sz="3600" i="1" spc="-855" baseline="15046" dirty="0">
                <a:latin typeface="Arial Narrow"/>
                <a:cs typeface="Arial Narrow"/>
              </a:rPr>
              <a:t>gr</a:t>
            </a:r>
            <a:r>
              <a:rPr sz="2800" b="1" i="1" spc="-570" dirty="0">
                <a:solidFill>
                  <a:srgbClr val="6D0043"/>
                </a:solidFill>
                <a:latin typeface="Courier New"/>
                <a:cs typeface="Courier New"/>
              </a:rPr>
              <a:t>o</a:t>
            </a:r>
            <a:r>
              <a:rPr sz="3600" i="1" spc="-855" baseline="15046" dirty="0">
                <a:latin typeface="Arial Narrow"/>
                <a:cs typeface="Arial Narrow"/>
              </a:rPr>
              <a:t>ap</a:t>
            </a:r>
            <a:r>
              <a:rPr sz="2800" b="1" i="1" spc="-570" dirty="0">
                <a:solidFill>
                  <a:srgbClr val="6D0043"/>
                </a:solidFill>
                <a:latin typeface="Courier New"/>
                <a:cs typeface="Courier New"/>
              </a:rPr>
              <a:t>n</a:t>
            </a:r>
            <a:r>
              <a:rPr sz="3600" i="1" spc="-855" baseline="15046" dirty="0">
                <a:latin typeface="Arial Narrow"/>
                <a:cs typeface="Arial Narrow"/>
              </a:rPr>
              <a:t>h</a:t>
            </a:r>
            <a:r>
              <a:rPr sz="2800" b="1" i="1" spc="-570" dirty="0">
                <a:solidFill>
                  <a:srgbClr val="6D0043"/>
                </a:solidFill>
                <a:latin typeface="Courier New"/>
                <a:cs typeface="Courier New"/>
              </a:rPr>
              <a:t>)</a:t>
            </a:r>
            <a:r>
              <a:rPr sz="2800" b="1" i="1" spc="-570" dirty="0">
                <a:solidFill>
                  <a:srgbClr val="6D0043"/>
                </a:solidFill>
                <a:latin typeface="Times New Roman"/>
                <a:cs typeface="Times New Roman"/>
              </a:rPr>
              <a:t>,	</a:t>
            </a:r>
            <a:r>
              <a:rPr sz="2800" b="1" i="1" spc="-5" dirty="0">
                <a:solidFill>
                  <a:srgbClr val="6D0043"/>
                </a:solidFill>
                <a:latin typeface="Times New Roman"/>
                <a:cs typeface="Times New Roman"/>
              </a:rPr>
              <a:t>Portrait,		</a:t>
            </a:r>
            <a:r>
              <a:rPr sz="2800" b="1" i="1" spc="-5" dirty="0">
                <a:solidFill>
                  <a:srgbClr val="6B5580"/>
                </a:solidFill>
                <a:latin typeface="Times New Roman"/>
                <a:cs typeface="Times New Roman"/>
              </a:rPr>
              <a:t>Presenter</a:t>
            </a:r>
            <a:r>
              <a:rPr sz="3600" b="1" i="1" spc="-5" dirty="0">
                <a:solidFill>
                  <a:srgbClr val="6D0043"/>
                </a:solidFill>
                <a:latin typeface="Times New Roman"/>
                <a:cs typeface="Times New Roman"/>
              </a:rPr>
              <a:t>,		</a:t>
            </a:r>
            <a:r>
              <a:rPr sz="2800" b="1" i="1" spc="-5" dirty="0">
                <a:solidFill>
                  <a:srgbClr val="6D0043"/>
                </a:solidFill>
                <a:latin typeface="Times New Roman"/>
                <a:cs typeface="Times New Roman"/>
              </a:rPr>
              <a:t>Print,		</a:t>
            </a:r>
            <a:r>
              <a:rPr sz="2800" b="1" i="1" spc="-5" dirty="0">
                <a:solidFill>
                  <a:srgbClr val="6B5580"/>
                </a:solidFill>
                <a:latin typeface="Times New Roman"/>
                <a:cs typeface="Times New Roman"/>
              </a:rPr>
              <a:t>Record</a:t>
            </a:r>
            <a:r>
              <a:rPr sz="2800" b="1" i="1" spc="-5" dirty="0">
                <a:solidFill>
                  <a:srgbClr val="6D0043"/>
                </a:solidFill>
                <a:latin typeface="Times New Roman"/>
                <a:cs typeface="Times New Roman"/>
              </a:rPr>
              <a:t>, </a:t>
            </a:r>
            <a:r>
              <a:rPr sz="2800" b="1" i="1" dirty="0">
                <a:solidFill>
                  <a:srgbClr val="6D0043"/>
                </a:solidFill>
                <a:latin typeface="Times New Roman"/>
                <a:cs typeface="Times New Roman"/>
              </a:rPr>
              <a:t> </a:t>
            </a:r>
            <a:r>
              <a:rPr sz="2800" b="1" i="1" spc="-20" dirty="0">
                <a:solidFill>
                  <a:srgbClr val="6B5580"/>
                </a:solidFill>
                <a:latin typeface="Times New Roman"/>
                <a:cs typeface="Times New Roman"/>
              </a:rPr>
              <a:t>ScrollBar</a:t>
            </a:r>
            <a:r>
              <a:rPr sz="2800" b="1" i="1" spc="-20" dirty="0">
                <a:solidFill>
                  <a:srgbClr val="6D0043"/>
                </a:solidFill>
                <a:latin typeface="Times New Roman"/>
                <a:cs typeface="Times New Roman"/>
              </a:rPr>
              <a:t>,	</a:t>
            </a:r>
            <a:r>
              <a:rPr sz="2800" b="1" spc="-5" dirty="0">
                <a:solidFill>
                  <a:srgbClr val="6D0043"/>
                </a:solidFill>
                <a:latin typeface="Courier New"/>
                <a:cs typeface="Courier New"/>
              </a:rPr>
              <a:t>Souvenir</a:t>
            </a:r>
            <a:r>
              <a:rPr sz="2800" b="1" i="1" spc="-5" dirty="0">
                <a:solidFill>
                  <a:srgbClr val="6D0043"/>
                </a:solidFill>
                <a:latin typeface="Times New Roman"/>
                <a:cs typeface="Times New Roman"/>
              </a:rPr>
              <a:t>,	</a:t>
            </a:r>
            <a:r>
              <a:rPr sz="2800" b="1" i="1" spc="-35" dirty="0">
                <a:solidFill>
                  <a:srgbClr val="6B5580"/>
                </a:solidFill>
                <a:latin typeface="Times New Roman"/>
                <a:cs typeface="Times New Roman"/>
              </a:rPr>
              <a:t>User</a:t>
            </a:r>
            <a:r>
              <a:rPr sz="2800" b="1" i="1" spc="-35" dirty="0">
                <a:solidFill>
                  <a:srgbClr val="6D0043"/>
                </a:solidFill>
                <a:latin typeface="Times New Roman"/>
                <a:cs typeface="Times New Roman"/>
              </a:rPr>
              <a:t>,	</a:t>
            </a:r>
            <a:r>
              <a:rPr sz="2800" b="1" spc="-5" dirty="0">
                <a:solidFill>
                  <a:srgbClr val="6D0043"/>
                </a:solidFill>
                <a:latin typeface="Courier New"/>
                <a:cs typeface="Courier New"/>
              </a:rPr>
              <a:t>Visualization</a:t>
            </a:r>
            <a:endParaRPr sz="2800" dirty="0">
              <a:latin typeface="Courier New"/>
              <a:cs typeface="Courier New"/>
            </a:endParaRPr>
          </a:p>
        </p:txBody>
      </p:sp>
      <p:grpSp>
        <p:nvGrpSpPr>
          <p:cNvPr id="19" name="object 19"/>
          <p:cNvGrpSpPr/>
          <p:nvPr/>
        </p:nvGrpSpPr>
        <p:grpSpPr>
          <a:xfrm>
            <a:off x="1523811" y="1"/>
            <a:ext cx="9145905" cy="396875"/>
            <a:chOff x="-190" y="0"/>
            <a:chExt cx="9145905" cy="396875"/>
          </a:xfrm>
        </p:grpSpPr>
        <p:sp>
          <p:nvSpPr>
            <p:cNvPr id="20" name="object 20"/>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21" name="object 21"/>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sp>
          <p:nvSpPr>
            <p:cNvPr id="22" name="object 22"/>
            <p:cNvSpPr/>
            <p:nvPr/>
          </p:nvSpPr>
          <p:spPr>
            <a:xfrm>
              <a:off x="762" y="89153"/>
              <a:ext cx="1019810" cy="306705"/>
            </a:xfrm>
            <a:custGeom>
              <a:avLst/>
              <a:gdLst/>
              <a:ahLst/>
              <a:cxnLst/>
              <a:rect l="l" t="t" r="r" b="b"/>
              <a:pathLst>
                <a:path w="1019810" h="306705">
                  <a:moveTo>
                    <a:pt x="912342" y="0"/>
                  </a:moveTo>
                  <a:lnTo>
                    <a:pt x="107213" y="0"/>
                  </a:lnTo>
                  <a:lnTo>
                    <a:pt x="65481" y="8425"/>
                  </a:lnTo>
                  <a:lnTo>
                    <a:pt x="31402" y="31400"/>
                  </a:lnTo>
                  <a:lnTo>
                    <a:pt x="8425" y="65472"/>
                  </a:lnTo>
                  <a:lnTo>
                    <a:pt x="0" y="107188"/>
                  </a:lnTo>
                  <a:lnTo>
                    <a:pt x="0" y="306324"/>
                  </a:lnTo>
                  <a:lnTo>
                    <a:pt x="1019556" y="306324"/>
                  </a:lnTo>
                  <a:lnTo>
                    <a:pt x="1019556" y="107188"/>
                  </a:lnTo>
                  <a:lnTo>
                    <a:pt x="1011129" y="65472"/>
                  </a:lnTo>
                  <a:lnTo>
                    <a:pt x="988152" y="31400"/>
                  </a:lnTo>
                  <a:lnTo>
                    <a:pt x="954072" y="8425"/>
                  </a:lnTo>
                  <a:lnTo>
                    <a:pt x="912342" y="0"/>
                  </a:lnTo>
                  <a:close/>
                </a:path>
              </a:pathLst>
            </a:custGeom>
            <a:solidFill>
              <a:srgbClr val="717BA2"/>
            </a:solidFill>
          </p:spPr>
          <p:txBody>
            <a:bodyPr wrap="square" lIns="0" tIns="0" rIns="0" bIns="0" rtlCol="0"/>
            <a:lstStyle/>
            <a:p>
              <a:endParaRPr/>
            </a:p>
          </p:txBody>
        </p:sp>
        <p:sp>
          <p:nvSpPr>
            <p:cNvPr id="23" name="object 23"/>
            <p:cNvSpPr/>
            <p:nvPr/>
          </p:nvSpPr>
          <p:spPr>
            <a:xfrm>
              <a:off x="762" y="89153"/>
              <a:ext cx="1019810" cy="306705"/>
            </a:xfrm>
            <a:custGeom>
              <a:avLst/>
              <a:gdLst/>
              <a:ahLst/>
              <a:cxnLst/>
              <a:rect l="l" t="t" r="r" b="b"/>
              <a:pathLst>
                <a:path w="1019810" h="306705">
                  <a:moveTo>
                    <a:pt x="107213" y="0"/>
                  </a:moveTo>
                  <a:lnTo>
                    <a:pt x="912342" y="0"/>
                  </a:lnTo>
                  <a:lnTo>
                    <a:pt x="954072" y="8425"/>
                  </a:lnTo>
                  <a:lnTo>
                    <a:pt x="988152" y="31400"/>
                  </a:lnTo>
                  <a:lnTo>
                    <a:pt x="1011129" y="65472"/>
                  </a:lnTo>
                  <a:lnTo>
                    <a:pt x="1019556" y="107188"/>
                  </a:lnTo>
                  <a:lnTo>
                    <a:pt x="1019556" y="306324"/>
                  </a:lnTo>
                  <a:lnTo>
                    <a:pt x="0" y="306324"/>
                  </a:lnTo>
                  <a:lnTo>
                    <a:pt x="0" y="107188"/>
                  </a:lnTo>
                  <a:lnTo>
                    <a:pt x="8425" y="65472"/>
                  </a:lnTo>
                  <a:lnTo>
                    <a:pt x="31402" y="31400"/>
                  </a:lnTo>
                  <a:lnTo>
                    <a:pt x="65481" y="8425"/>
                  </a:lnTo>
                  <a:lnTo>
                    <a:pt x="107213" y="0"/>
                  </a:lnTo>
                  <a:close/>
                </a:path>
              </a:pathLst>
            </a:custGeom>
            <a:ln w="3175">
              <a:solidFill>
                <a:srgbClr val="DCDCDC"/>
              </a:solidFill>
            </a:ln>
          </p:spPr>
          <p:txBody>
            <a:bodyPr wrap="square" lIns="0" tIns="0" rIns="0" bIns="0" rtlCol="0"/>
            <a:lstStyle/>
            <a:p>
              <a:endParaRPr/>
            </a:p>
          </p:txBody>
        </p:sp>
        <p:sp>
          <p:nvSpPr>
            <p:cNvPr id="24" name="object 24"/>
            <p:cNvSpPr/>
            <p:nvPr/>
          </p:nvSpPr>
          <p:spPr>
            <a:xfrm>
              <a:off x="457962" y="343662"/>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25" name="object 25"/>
            <p:cNvSpPr/>
            <p:nvPr/>
          </p:nvSpPr>
          <p:spPr>
            <a:xfrm>
              <a:off x="457962" y="343662"/>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26" name="object 26"/>
            <p:cNvSpPr/>
            <p:nvPr/>
          </p:nvSpPr>
          <p:spPr>
            <a:xfrm>
              <a:off x="534162" y="343662"/>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27" name="object 27"/>
            <p:cNvSpPr/>
            <p:nvPr/>
          </p:nvSpPr>
          <p:spPr>
            <a:xfrm>
              <a:off x="534162" y="343662"/>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28" name="object 28"/>
            <p:cNvSpPr/>
            <p:nvPr/>
          </p:nvSpPr>
          <p:spPr>
            <a:xfrm>
              <a:off x="1017269" y="89153"/>
              <a:ext cx="1122045" cy="306705"/>
            </a:xfrm>
            <a:custGeom>
              <a:avLst/>
              <a:gdLst/>
              <a:ahLst/>
              <a:cxnLst/>
              <a:rect l="l" t="t" r="r" b="b"/>
              <a:pathLst>
                <a:path w="1122045" h="306705">
                  <a:moveTo>
                    <a:pt x="1014476" y="0"/>
                  </a:moveTo>
                  <a:lnTo>
                    <a:pt x="107213" y="0"/>
                  </a:lnTo>
                  <a:lnTo>
                    <a:pt x="65483" y="8425"/>
                  </a:lnTo>
                  <a:lnTo>
                    <a:pt x="31403" y="31400"/>
                  </a:lnTo>
                  <a:lnTo>
                    <a:pt x="8426" y="65472"/>
                  </a:lnTo>
                  <a:lnTo>
                    <a:pt x="0" y="107188"/>
                  </a:lnTo>
                  <a:lnTo>
                    <a:pt x="0" y="306324"/>
                  </a:lnTo>
                  <a:lnTo>
                    <a:pt x="1121664" y="306324"/>
                  </a:lnTo>
                  <a:lnTo>
                    <a:pt x="1121664" y="107188"/>
                  </a:lnTo>
                  <a:lnTo>
                    <a:pt x="1113238" y="65472"/>
                  </a:lnTo>
                  <a:lnTo>
                    <a:pt x="1090263" y="31400"/>
                  </a:lnTo>
                  <a:lnTo>
                    <a:pt x="1056191" y="8425"/>
                  </a:lnTo>
                  <a:lnTo>
                    <a:pt x="1014476" y="0"/>
                  </a:lnTo>
                  <a:close/>
                </a:path>
              </a:pathLst>
            </a:custGeom>
            <a:solidFill>
              <a:srgbClr val="717BA2"/>
            </a:solidFill>
          </p:spPr>
          <p:txBody>
            <a:bodyPr wrap="square" lIns="0" tIns="0" rIns="0" bIns="0" rtlCol="0"/>
            <a:lstStyle/>
            <a:p>
              <a:endParaRPr/>
            </a:p>
          </p:txBody>
        </p:sp>
        <p:sp>
          <p:nvSpPr>
            <p:cNvPr id="29" name="object 29"/>
            <p:cNvSpPr/>
            <p:nvPr/>
          </p:nvSpPr>
          <p:spPr>
            <a:xfrm>
              <a:off x="1017269" y="89153"/>
              <a:ext cx="1122045" cy="306705"/>
            </a:xfrm>
            <a:custGeom>
              <a:avLst/>
              <a:gdLst/>
              <a:ahLst/>
              <a:cxnLst/>
              <a:rect l="l" t="t" r="r" b="b"/>
              <a:pathLst>
                <a:path w="1122045" h="306705">
                  <a:moveTo>
                    <a:pt x="107213" y="0"/>
                  </a:moveTo>
                  <a:lnTo>
                    <a:pt x="1014476" y="0"/>
                  </a:lnTo>
                  <a:lnTo>
                    <a:pt x="1056191" y="8425"/>
                  </a:lnTo>
                  <a:lnTo>
                    <a:pt x="1090263" y="31400"/>
                  </a:lnTo>
                  <a:lnTo>
                    <a:pt x="1113238" y="65472"/>
                  </a:lnTo>
                  <a:lnTo>
                    <a:pt x="1121664" y="107188"/>
                  </a:lnTo>
                  <a:lnTo>
                    <a:pt x="1121664" y="306324"/>
                  </a:lnTo>
                  <a:lnTo>
                    <a:pt x="0" y="306324"/>
                  </a:lnTo>
                  <a:lnTo>
                    <a:pt x="0" y="107188"/>
                  </a:lnTo>
                  <a:lnTo>
                    <a:pt x="8426" y="65472"/>
                  </a:lnTo>
                  <a:lnTo>
                    <a:pt x="31403" y="31400"/>
                  </a:lnTo>
                  <a:lnTo>
                    <a:pt x="65483" y="8425"/>
                  </a:lnTo>
                  <a:lnTo>
                    <a:pt x="107213" y="0"/>
                  </a:lnTo>
                  <a:close/>
                </a:path>
              </a:pathLst>
            </a:custGeom>
            <a:ln w="3175">
              <a:solidFill>
                <a:srgbClr val="DCDCDC"/>
              </a:solidFill>
            </a:ln>
          </p:spPr>
          <p:txBody>
            <a:bodyPr wrap="square" lIns="0" tIns="0" rIns="0" bIns="0" rtlCol="0"/>
            <a:lstStyle/>
            <a:p>
              <a:endParaRPr/>
            </a:p>
          </p:txBody>
        </p:sp>
      </p:grpSp>
      <p:sp>
        <p:nvSpPr>
          <p:cNvPr id="30" name="object 30"/>
          <p:cNvSpPr txBox="1"/>
          <p:nvPr/>
        </p:nvSpPr>
        <p:spPr>
          <a:xfrm>
            <a:off x="1647139" y="143002"/>
            <a:ext cx="1898650" cy="197490"/>
          </a:xfrm>
          <a:prstGeom prst="rect">
            <a:avLst/>
          </a:prstGeom>
        </p:spPr>
        <p:txBody>
          <a:bodyPr vert="horz" wrap="square" lIns="0" tIns="12700" rIns="0" bIns="0" rtlCol="0">
            <a:spAutoFit/>
          </a:bodyPr>
          <a:lstStyle/>
          <a:p>
            <a:pPr>
              <a:spcBef>
                <a:spcPts val="100"/>
              </a:spcBef>
              <a:tabLst>
                <a:tab pos="1019175" algn="l"/>
              </a:tabLst>
            </a:pPr>
            <a:r>
              <a:rPr sz="1200" spc="-5" dirty="0">
                <a:solidFill>
                  <a:srgbClr val="FFFFFF"/>
                </a:solidFill>
                <a:latin typeface="Gill Sans MT"/>
                <a:cs typeface="Gill Sans MT"/>
              </a:rPr>
              <a:t>Introduction	Brainstorming</a:t>
            </a:r>
            <a:endParaRPr sz="1200">
              <a:latin typeface="Gill Sans MT"/>
              <a:cs typeface="Gill Sans MT"/>
            </a:endParaRPr>
          </a:p>
        </p:txBody>
      </p:sp>
      <p:grpSp>
        <p:nvGrpSpPr>
          <p:cNvPr id="31" name="object 31"/>
          <p:cNvGrpSpPr/>
          <p:nvPr/>
        </p:nvGrpSpPr>
        <p:grpSpPr>
          <a:xfrm>
            <a:off x="2933509" y="88392"/>
            <a:ext cx="2754630" cy="341630"/>
            <a:chOff x="1409509" y="88392"/>
            <a:chExt cx="2754630" cy="341630"/>
          </a:xfrm>
        </p:grpSpPr>
        <p:sp>
          <p:nvSpPr>
            <p:cNvPr id="32" name="object 32"/>
            <p:cNvSpPr/>
            <p:nvPr/>
          </p:nvSpPr>
          <p:spPr>
            <a:xfrm>
              <a:off x="14104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33" name="object 33"/>
            <p:cNvSpPr/>
            <p:nvPr/>
          </p:nvSpPr>
          <p:spPr>
            <a:xfrm>
              <a:off x="14104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4" name="object 34"/>
            <p:cNvSpPr/>
            <p:nvPr/>
          </p:nvSpPr>
          <p:spPr>
            <a:xfrm>
              <a:off x="14866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35" name="object 35"/>
            <p:cNvSpPr/>
            <p:nvPr/>
          </p:nvSpPr>
          <p:spPr>
            <a:xfrm>
              <a:off x="14866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6" name="object 36"/>
            <p:cNvSpPr/>
            <p:nvPr/>
          </p:nvSpPr>
          <p:spPr>
            <a:xfrm>
              <a:off x="15628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37" name="object 37"/>
            <p:cNvSpPr/>
            <p:nvPr/>
          </p:nvSpPr>
          <p:spPr>
            <a:xfrm>
              <a:off x="15628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8" name="object 38"/>
            <p:cNvSpPr/>
            <p:nvPr/>
          </p:nvSpPr>
          <p:spPr>
            <a:xfrm>
              <a:off x="16390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39" name="object 39"/>
            <p:cNvSpPr/>
            <p:nvPr/>
          </p:nvSpPr>
          <p:spPr>
            <a:xfrm>
              <a:off x="16390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0" name="object 40"/>
            <p:cNvSpPr/>
            <p:nvPr/>
          </p:nvSpPr>
          <p:spPr>
            <a:xfrm>
              <a:off x="17152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41" name="object 41"/>
            <p:cNvSpPr/>
            <p:nvPr/>
          </p:nvSpPr>
          <p:spPr>
            <a:xfrm>
              <a:off x="17152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2" name="object 42"/>
            <p:cNvSpPr/>
            <p:nvPr/>
          </p:nvSpPr>
          <p:spPr>
            <a:xfrm>
              <a:off x="2133600" y="88392"/>
              <a:ext cx="2030095" cy="341630"/>
            </a:xfrm>
            <a:custGeom>
              <a:avLst/>
              <a:gdLst/>
              <a:ahLst/>
              <a:cxnLst/>
              <a:rect l="l" t="t" r="r" b="b"/>
              <a:pathLst>
                <a:path w="2030095" h="341630">
                  <a:moveTo>
                    <a:pt x="1910461" y="0"/>
                  </a:moveTo>
                  <a:lnTo>
                    <a:pt x="119506" y="0"/>
                  </a:lnTo>
                  <a:lnTo>
                    <a:pt x="72973" y="9386"/>
                  </a:lnTo>
                  <a:lnTo>
                    <a:pt x="34988" y="34988"/>
                  </a:lnTo>
                  <a:lnTo>
                    <a:pt x="9386" y="72973"/>
                  </a:lnTo>
                  <a:lnTo>
                    <a:pt x="0" y="119506"/>
                  </a:lnTo>
                  <a:lnTo>
                    <a:pt x="0" y="341375"/>
                  </a:lnTo>
                  <a:lnTo>
                    <a:pt x="2029967" y="341375"/>
                  </a:lnTo>
                  <a:lnTo>
                    <a:pt x="2029967" y="119506"/>
                  </a:lnTo>
                  <a:lnTo>
                    <a:pt x="2020581" y="72973"/>
                  </a:lnTo>
                  <a:lnTo>
                    <a:pt x="1994979" y="34988"/>
                  </a:lnTo>
                  <a:lnTo>
                    <a:pt x="1956994" y="9386"/>
                  </a:lnTo>
                  <a:lnTo>
                    <a:pt x="1910461" y="0"/>
                  </a:lnTo>
                  <a:close/>
                </a:path>
              </a:pathLst>
            </a:custGeom>
            <a:solidFill>
              <a:srgbClr val="FFFFFF"/>
            </a:solidFill>
          </p:spPr>
          <p:txBody>
            <a:bodyPr wrap="square" lIns="0" tIns="0" rIns="0" bIns="0" rtlCol="0"/>
            <a:lstStyle/>
            <a:p>
              <a:endParaRPr/>
            </a:p>
          </p:txBody>
        </p:sp>
      </p:grpSp>
      <p:sp>
        <p:nvSpPr>
          <p:cNvPr id="43" name="object 43"/>
          <p:cNvSpPr txBox="1"/>
          <p:nvPr/>
        </p:nvSpPr>
        <p:spPr>
          <a:xfrm>
            <a:off x="3787395" y="145160"/>
            <a:ext cx="1787525" cy="228268"/>
          </a:xfrm>
          <a:prstGeom prst="rect">
            <a:avLst/>
          </a:prstGeom>
        </p:spPr>
        <p:txBody>
          <a:bodyPr vert="horz" wrap="square" lIns="0" tIns="12700" rIns="0" bIns="0" rtlCol="0">
            <a:spAutoFit/>
          </a:bodyPr>
          <a:lstStyle/>
          <a:p>
            <a:pPr>
              <a:spcBef>
                <a:spcPts val="100"/>
              </a:spcBef>
            </a:pPr>
            <a:r>
              <a:rPr sz="1400" u="sng" dirty="0">
                <a:solidFill>
                  <a:srgbClr val="17375E"/>
                </a:solidFill>
                <a:uFill>
                  <a:solidFill>
                    <a:srgbClr val="17375E"/>
                  </a:solidFill>
                </a:uFill>
                <a:latin typeface="Gill Sans MT"/>
                <a:cs typeface="Gill Sans MT"/>
              </a:rPr>
              <a:t>Cut</a:t>
            </a:r>
            <a:r>
              <a:rPr sz="1400" u="sng" spc="-4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down</a:t>
            </a:r>
            <a:r>
              <a:rPr sz="1400" u="sng" spc="-2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to</a:t>
            </a:r>
            <a:r>
              <a:rPr sz="1400" u="sng" spc="-15" dirty="0">
                <a:solidFill>
                  <a:srgbClr val="17375E"/>
                </a:solidFill>
                <a:uFill>
                  <a:solidFill>
                    <a:srgbClr val="17375E"/>
                  </a:solidFill>
                </a:uFill>
                <a:latin typeface="Gill Sans MT"/>
                <a:cs typeface="Gill Sans MT"/>
              </a:rPr>
              <a:t> few</a:t>
            </a:r>
            <a:r>
              <a:rPr sz="1400" u="sng" spc="-5" dirty="0">
                <a:solidFill>
                  <a:srgbClr val="17375E"/>
                </a:solidFill>
                <a:uFill>
                  <a:solidFill>
                    <a:srgbClr val="17375E"/>
                  </a:solidFill>
                </a:uFill>
                <a:latin typeface="Gill Sans MT"/>
                <a:cs typeface="Gill Sans MT"/>
              </a:rPr>
              <a:t> </a:t>
            </a:r>
            <a:r>
              <a:rPr sz="1400" u="sng" dirty="0">
                <a:solidFill>
                  <a:srgbClr val="17375E"/>
                </a:solidFill>
                <a:uFill>
                  <a:solidFill>
                    <a:srgbClr val="17375E"/>
                  </a:solidFill>
                </a:uFill>
                <a:latin typeface="Gill Sans MT"/>
                <a:cs typeface="Gill Sans MT"/>
              </a:rPr>
              <a:t>classes</a:t>
            </a:r>
            <a:endParaRPr sz="1400">
              <a:latin typeface="Gill Sans MT"/>
              <a:cs typeface="Gill Sans MT"/>
            </a:endParaRPr>
          </a:p>
        </p:txBody>
      </p:sp>
      <p:grpSp>
        <p:nvGrpSpPr>
          <p:cNvPr id="44" name="object 44"/>
          <p:cNvGrpSpPr/>
          <p:nvPr/>
        </p:nvGrpSpPr>
        <p:grpSpPr>
          <a:xfrm>
            <a:off x="4457509" y="88201"/>
            <a:ext cx="3627754" cy="370840"/>
            <a:chOff x="2933509" y="88201"/>
            <a:chExt cx="3627754" cy="370840"/>
          </a:xfrm>
        </p:grpSpPr>
        <p:sp>
          <p:nvSpPr>
            <p:cNvPr id="45" name="object 45"/>
            <p:cNvSpPr/>
            <p:nvPr/>
          </p:nvSpPr>
          <p:spPr>
            <a:xfrm>
              <a:off x="29344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6" name="object 46"/>
            <p:cNvSpPr/>
            <p:nvPr/>
          </p:nvSpPr>
          <p:spPr>
            <a:xfrm>
              <a:off x="29344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7" name="object 47"/>
            <p:cNvSpPr/>
            <p:nvPr/>
          </p:nvSpPr>
          <p:spPr>
            <a:xfrm>
              <a:off x="30106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8" name="object 48"/>
            <p:cNvSpPr/>
            <p:nvPr/>
          </p:nvSpPr>
          <p:spPr>
            <a:xfrm>
              <a:off x="30106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9" name="object 49"/>
            <p:cNvSpPr/>
            <p:nvPr/>
          </p:nvSpPr>
          <p:spPr>
            <a:xfrm>
              <a:off x="30868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50" name="object 50"/>
            <p:cNvSpPr/>
            <p:nvPr/>
          </p:nvSpPr>
          <p:spPr>
            <a:xfrm>
              <a:off x="30868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1" name="object 51"/>
            <p:cNvSpPr/>
            <p:nvPr/>
          </p:nvSpPr>
          <p:spPr>
            <a:xfrm>
              <a:off x="3163062" y="4198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52" name="object 52"/>
            <p:cNvSpPr/>
            <p:nvPr/>
          </p:nvSpPr>
          <p:spPr>
            <a:xfrm>
              <a:off x="3163062" y="4198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3" name="object 53"/>
            <p:cNvSpPr/>
            <p:nvPr/>
          </p:nvSpPr>
          <p:spPr>
            <a:xfrm>
              <a:off x="32392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54" name="object 54"/>
            <p:cNvSpPr/>
            <p:nvPr/>
          </p:nvSpPr>
          <p:spPr>
            <a:xfrm>
              <a:off x="32392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5" name="object 55"/>
            <p:cNvSpPr/>
            <p:nvPr/>
          </p:nvSpPr>
          <p:spPr>
            <a:xfrm>
              <a:off x="3315462"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56" name="object 56"/>
            <p:cNvSpPr/>
            <p:nvPr/>
          </p:nvSpPr>
          <p:spPr>
            <a:xfrm>
              <a:off x="3315462"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7" name="object 57"/>
            <p:cNvSpPr/>
            <p:nvPr/>
          </p:nvSpPr>
          <p:spPr>
            <a:xfrm>
              <a:off x="4165854" y="89154"/>
              <a:ext cx="762000" cy="306705"/>
            </a:xfrm>
            <a:custGeom>
              <a:avLst/>
              <a:gdLst/>
              <a:ahLst/>
              <a:cxnLst/>
              <a:rect l="l" t="t" r="r" b="b"/>
              <a:pathLst>
                <a:path w="762000" h="306705">
                  <a:moveTo>
                    <a:pt x="654812" y="0"/>
                  </a:moveTo>
                  <a:lnTo>
                    <a:pt x="107187" y="0"/>
                  </a:lnTo>
                  <a:lnTo>
                    <a:pt x="65472" y="8425"/>
                  </a:lnTo>
                  <a:lnTo>
                    <a:pt x="31400" y="31400"/>
                  </a:lnTo>
                  <a:lnTo>
                    <a:pt x="8425" y="65472"/>
                  </a:lnTo>
                  <a:lnTo>
                    <a:pt x="0" y="107188"/>
                  </a:lnTo>
                  <a:lnTo>
                    <a:pt x="0" y="306324"/>
                  </a:lnTo>
                  <a:lnTo>
                    <a:pt x="762000" y="306324"/>
                  </a:lnTo>
                  <a:lnTo>
                    <a:pt x="762000" y="107188"/>
                  </a:lnTo>
                  <a:lnTo>
                    <a:pt x="753574" y="65472"/>
                  </a:lnTo>
                  <a:lnTo>
                    <a:pt x="730599" y="31400"/>
                  </a:lnTo>
                  <a:lnTo>
                    <a:pt x="696527" y="8425"/>
                  </a:lnTo>
                  <a:lnTo>
                    <a:pt x="654812" y="0"/>
                  </a:lnTo>
                  <a:close/>
                </a:path>
              </a:pathLst>
            </a:custGeom>
            <a:solidFill>
              <a:srgbClr val="717BA2"/>
            </a:solidFill>
          </p:spPr>
          <p:txBody>
            <a:bodyPr wrap="square" lIns="0" tIns="0" rIns="0" bIns="0" rtlCol="0"/>
            <a:lstStyle/>
            <a:p>
              <a:endParaRPr/>
            </a:p>
          </p:txBody>
        </p:sp>
        <p:sp>
          <p:nvSpPr>
            <p:cNvPr id="58" name="object 58"/>
            <p:cNvSpPr/>
            <p:nvPr/>
          </p:nvSpPr>
          <p:spPr>
            <a:xfrm>
              <a:off x="4165854" y="89154"/>
              <a:ext cx="762000" cy="306705"/>
            </a:xfrm>
            <a:custGeom>
              <a:avLst/>
              <a:gdLst/>
              <a:ahLst/>
              <a:cxnLst/>
              <a:rect l="l" t="t" r="r" b="b"/>
              <a:pathLst>
                <a:path w="762000" h="306705">
                  <a:moveTo>
                    <a:pt x="107187" y="0"/>
                  </a:moveTo>
                  <a:lnTo>
                    <a:pt x="654812" y="0"/>
                  </a:lnTo>
                  <a:lnTo>
                    <a:pt x="696527" y="8425"/>
                  </a:lnTo>
                  <a:lnTo>
                    <a:pt x="730599" y="31400"/>
                  </a:lnTo>
                  <a:lnTo>
                    <a:pt x="753574" y="65472"/>
                  </a:lnTo>
                  <a:lnTo>
                    <a:pt x="762000" y="107188"/>
                  </a:lnTo>
                  <a:lnTo>
                    <a:pt x="762000"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sp>
          <p:nvSpPr>
            <p:cNvPr id="59" name="object 59"/>
            <p:cNvSpPr/>
            <p:nvPr/>
          </p:nvSpPr>
          <p:spPr>
            <a:xfrm>
              <a:off x="44203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0" name="object 60"/>
            <p:cNvSpPr/>
            <p:nvPr/>
          </p:nvSpPr>
          <p:spPr>
            <a:xfrm>
              <a:off x="44203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1" name="object 61"/>
            <p:cNvSpPr/>
            <p:nvPr/>
          </p:nvSpPr>
          <p:spPr>
            <a:xfrm>
              <a:off x="44965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2" name="object 62"/>
            <p:cNvSpPr/>
            <p:nvPr/>
          </p:nvSpPr>
          <p:spPr>
            <a:xfrm>
              <a:off x="44965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3" name="object 63"/>
            <p:cNvSpPr/>
            <p:nvPr/>
          </p:nvSpPr>
          <p:spPr>
            <a:xfrm>
              <a:off x="45727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4" name="object 64"/>
            <p:cNvSpPr/>
            <p:nvPr/>
          </p:nvSpPr>
          <p:spPr>
            <a:xfrm>
              <a:off x="45727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5" name="object 65"/>
            <p:cNvSpPr/>
            <p:nvPr/>
          </p:nvSpPr>
          <p:spPr>
            <a:xfrm>
              <a:off x="46489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6" name="object 66"/>
            <p:cNvSpPr/>
            <p:nvPr/>
          </p:nvSpPr>
          <p:spPr>
            <a:xfrm>
              <a:off x="46489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7" name="object 67"/>
            <p:cNvSpPr/>
            <p:nvPr/>
          </p:nvSpPr>
          <p:spPr>
            <a:xfrm>
              <a:off x="4927854" y="89154"/>
              <a:ext cx="1632585" cy="306705"/>
            </a:xfrm>
            <a:custGeom>
              <a:avLst/>
              <a:gdLst/>
              <a:ahLst/>
              <a:cxnLst/>
              <a:rect l="l" t="t" r="r" b="b"/>
              <a:pathLst>
                <a:path w="1632584" h="306705">
                  <a:moveTo>
                    <a:pt x="1525016" y="0"/>
                  </a:moveTo>
                  <a:lnTo>
                    <a:pt x="107187" y="0"/>
                  </a:lnTo>
                  <a:lnTo>
                    <a:pt x="65472" y="8425"/>
                  </a:lnTo>
                  <a:lnTo>
                    <a:pt x="31400" y="31400"/>
                  </a:lnTo>
                  <a:lnTo>
                    <a:pt x="8425" y="65472"/>
                  </a:lnTo>
                  <a:lnTo>
                    <a:pt x="0" y="107188"/>
                  </a:lnTo>
                  <a:lnTo>
                    <a:pt x="0" y="306324"/>
                  </a:lnTo>
                  <a:lnTo>
                    <a:pt x="1632203" y="306324"/>
                  </a:lnTo>
                  <a:lnTo>
                    <a:pt x="1632203" y="107188"/>
                  </a:lnTo>
                  <a:lnTo>
                    <a:pt x="1623778" y="65472"/>
                  </a:lnTo>
                  <a:lnTo>
                    <a:pt x="1600803" y="31400"/>
                  </a:lnTo>
                  <a:lnTo>
                    <a:pt x="1566731" y="8425"/>
                  </a:lnTo>
                  <a:lnTo>
                    <a:pt x="1525016" y="0"/>
                  </a:lnTo>
                  <a:close/>
                </a:path>
              </a:pathLst>
            </a:custGeom>
            <a:solidFill>
              <a:srgbClr val="717BA2"/>
            </a:solidFill>
          </p:spPr>
          <p:txBody>
            <a:bodyPr wrap="square" lIns="0" tIns="0" rIns="0" bIns="0" rtlCol="0"/>
            <a:lstStyle/>
            <a:p>
              <a:endParaRPr/>
            </a:p>
          </p:txBody>
        </p:sp>
        <p:sp>
          <p:nvSpPr>
            <p:cNvPr id="68" name="object 68"/>
            <p:cNvSpPr/>
            <p:nvPr/>
          </p:nvSpPr>
          <p:spPr>
            <a:xfrm>
              <a:off x="4927854" y="89154"/>
              <a:ext cx="1632585" cy="306705"/>
            </a:xfrm>
            <a:custGeom>
              <a:avLst/>
              <a:gdLst/>
              <a:ahLst/>
              <a:cxnLst/>
              <a:rect l="l" t="t" r="r" b="b"/>
              <a:pathLst>
                <a:path w="1632584" h="306705">
                  <a:moveTo>
                    <a:pt x="107187" y="0"/>
                  </a:moveTo>
                  <a:lnTo>
                    <a:pt x="1525016" y="0"/>
                  </a:lnTo>
                  <a:lnTo>
                    <a:pt x="1566731" y="8425"/>
                  </a:lnTo>
                  <a:lnTo>
                    <a:pt x="1600803" y="31400"/>
                  </a:lnTo>
                  <a:lnTo>
                    <a:pt x="1623778" y="65472"/>
                  </a:lnTo>
                  <a:lnTo>
                    <a:pt x="1632203" y="107188"/>
                  </a:lnTo>
                  <a:lnTo>
                    <a:pt x="1632203"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grpSp>
      <p:sp>
        <p:nvSpPr>
          <p:cNvPr id="69" name="object 69"/>
          <p:cNvSpPr txBox="1"/>
          <p:nvPr/>
        </p:nvSpPr>
        <p:spPr>
          <a:xfrm>
            <a:off x="5822570" y="143002"/>
            <a:ext cx="2143125" cy="197490"/>
          </a:xfrm>
          <a:prstGeom prst="rect">
            <a:avLst/>
          </a:prstGeom>
        </p:spPr>
        <p:txBody>
          <a:bodyPr vert="horz" wrap="square" lIns="0" tIns="12700" rIns="0" bIns="0" rtlCol="0">
            <a:spAutoFit/>
          </a:bodyPr>
          <a:lstStyle/>
          <a:p>
            <a:pPr>
              <a:spcBef>
                <a:spcPts val="100"/>
              </a:spcBef>
              <a:tabLst>
                <a:tab pos="758825" algn="l"/>
              </a:tabLst>
            </a:pPr>
            <a:r>
              <a:rPr sz="1200" spc="-5" dirty="0">
                <a:solidFill>
                  <a:srgbClr val="FFFFFF"/>
                </a:solidFill>
                <a:latin typeface="Gill Sans MT"/>
                <a:cs typeface="Gill Sans MT"/>
              </a:rPr>
              <a:t>Filtering	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70" name="object 70"/>
          <p:cNvGrpSpPr/>
          <p:nvPr/>
        </p:nvGrpSpPr>
        <p:grpSpPr>
          <a:xfrm>
            <a:off x="1520953" y="0"/>
            <a:ext cx="9150350" cy="386080"/>
            <a:chOff x="-3047" y="0"/>
            <a:chExt cx="9150350" cy="386080"/>
          </a:xfrm>
        </p:grpSpPr>
        <p:sp>
          <p:nvSpPr>
            <p:cNvPr id="71" name="object 71"/>
            <p:cNvSpPr/>
            <p:nvPr/>
          </p:nvSpPr>
          <p:spPr>
            <a:xfrm>
              <a:off x="56898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72" name="object 72"/>
            <p:cNvSpPr/>
            <p:nvPr/>
          </p:nvSpPr>
          <p:spPr>
            <a:xfrm>
              <a:off x="56898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73" name="object 73"/>
            <p:cNvSpPr/>
            <p:nvPr/>
          </p:nvSpPr>
          <p:spPr>
            <a:xfrm>
              <a:off x="57660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74" name="object 74"/>
            <p:cNvSpPr/>
            <p:nvPr/>
          </p:nvSpPr>
          <p:spPr>
            <a:xfrm>
              <a:off x="57660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75" name="object 75"/>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4965954" y="0"/>
                  </a:lnTo>
                  <a:lnTo>
                    <a:pt x="4965954" y="76200"/>
                  </a:lnTo>
                  <a:lnTo>
                    <a:pt x="9144000" y="76200"/>
                  </a:lnTo>
                  <a:lnTo>
                    <a:pt x="9144000" y="0"/>
                  </a:lnTo>
                  <a:close/>
                </a:path>
              </a:pathLst>
            </a:custGeom>
            <a:solidFill>
              <a:srgbClr val="FFFFFF"/>
            </a:solidFill>
          </p:spPr>
          <p:txBody>
            <a:bodyPr wrap="square" lIns="0" tIns="0" rIns="0" bIns="0" rtlCol="0"/>
            <a:lstStyle/>
            <a:p>
              <a:endParaRPr/>
            </a:p>
          </p:txBody>
        </p:sp>
        <p:sp>
          <p:nvSpPr>
            <p:cNvPr id="76" name="object 76"/>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77" name="object 77"/>
            <p:cNvPicPr/>
            <p:nvPr/>
          </p:nvPicPr>
          <p:blipFill>
            <a:blip r:embed="rId10" cstate="print"/>
            <a:stretch>
              <a:fillRect/>
            </a:stretch>
          </p:blipFill>
          <p:spPr>
            <a:xfrm>
              <a:off x="762" y="762"/>
              <a:ext cx="4965192" cy="76200"/>
            </a:xfrm>
            <a:prstGeom prst="rect">
              <a:avLst/>
            </a:prstGeom>
          </p:spPr>
        </p:pic>
        <p:sp>
          <p:nvSpPr>
            <p:cNvPr id="78" name="object 78"/>
            <p:cNvSpPr/>
            <p:nvPr/>
          </p:nvSpPr>
          <p:spPr>
            <a:xfrm>
              <a:off x="762" y="762"/>
              <a:ext cx="4965700" cy="76200"/>
            </a:xfrm>
            <a:custGeom>
              <a:avLst/>
              <a:gdLst/>
              <a:ahLst/>
              <a:cxnLst/>
              <a:rect l="l" t="t" r="r" b="b"/>
              <a:pathLst>
                <a:path w="4965700" h="76200">
                  <a:moveTo>
                    <a:pt x="0" y="76200"/>
                  </a:moveTo>
                  <a:lnTo>
                    <a:pt x="4965192" y="76200"/>
                  </a:lnTo>
                  <a:lnTo>
                    <a:pt x="4965192" y="0"/>
                  </a:lnTo>
                  <a:lnTo>
                    <a:pt x="0" y="0"/>
                  </a:lnTo>
                  <a:lnTo>
                    <a:pt x="0" y="76200"/>
                  </a:lnTo>
                  <a:close/>
                </a:path>
              </a:pathLst>
            </a:custGeom>
            <a:ln w="3175">
              <a:solidFill>
                <a:srgbClr val="525877"/>
              </a:solidFill>
            </a:ln>
          </p:spPr>
          <p:txBody>
            <a:bodyPr wrap="square" lIns="0" tIns="0" rIns="0" bIns="0" rtlCol="0"/>
            <a:lstStyle/>
            <a:p>
              <a:endParaRPr/>
            </a:p>
          </p:txBody>
        </p:sp>
      </p:grpSp>
      <p:sp>
        <p:nvSpPr>
          <p:cNvPr id="79" name="object 79"/>
          <p:cNvSpPr txBox="1"/>
          <p:nvPr/>
        </p:nvSpPr>
        <p:spPr>
          <a:xfrm>
            <a:off x="10130917" y="90374"/>
            <a:ext cx="458470" cy="228909"/>
          </a:xfrm>
          <a:prstGeom prst="rect">
            <a:avLst/>
          </a:prstGeom>
        </p:spPr>
        <p:txBody>
          <a:bodyPr vert="horz" wrap="square" lIns="0" tIns="13335" rIns="0" bIns="0" rtlCol="0">
            <a:spAutoFit/>
          </a:bodyPr>
          <a:lstStyle/>
          <a:p>
            <a:pPr>
              <a:spcBef>
                <a:spcPts val="105"/>
              </a:spcBef>
            </a:pPr>
            <a:r>
              <a:rPr sz="1400" b="1" dirty="0">
                <a:solidFill>
                  <a:srgbClr val="FFFFFF"/>
                </a:solidFill>
                <a:latin typeface="Gill Sans MT"/>
                <a:cs typeface="Gill Sans MT"/>
              </a:rPr>
              <a:t>1</a:t>
            </a:r>
            <a:r>
              <a:rPr sz="1400" b="1" spc="5" dirty="0">
                <a:solidFill>
                  <a:srgbClr val="FFFFFF"/>
                </a:solidFill>
                <a:latin typeface="Gill Sans MT"/>
                <a:cs typeface="Gill Sans MT"/>
              </a:rPr>
              <a:t>2</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51683" y="2023110"/>
            <a:ext cx="2235835" cy="537968"/>
          </a:xfrm>
          <a:prstGeom prst="rect">
            <a:avLst/>
          </a:prstGeom>
          <a:solidFill>
            <a:srgbClr val="FDFFDE"/>
          </a:solidFill>
          <a:ln w="19811">
            <a:solidFill>
              <a:srgbClr val="000000"/>
            </a:solidFill>
          </a:ln>
        </p:spPr>
        <p:txBody>
          <a:bodyPr vert="horz" wrap="square" lIns="0" tIns="45085" rIns="0" bIns="0" rtlCol="0">
            <a:spAutoFit/>
          </a:bodyPr>
          <a:lstStyle/>
          <a:p>
            <a:pPr marL="97155">
              <a:spcBef>
                <a:spcPts val="355"/>
              </a:spcBef>
            </a:pPr>
            <a:r>
              <a:rPr sz="3200" b="1" dirty="0">
                <a:latin typeface="Arial Narrow"/>
                <a:cs typeface="Arial Narrow"/>
              </a:rPr>
              <a:t>Composition</a:t>
            </a:r>
            <a:endParaRPr sz="3200">
              <a:latin typeface="Arial Narrow"/>
              <a:cs typeface="Arial Narrow"/>
            </a:endParaRPr>
          </a:p>
        </p:txBody>
      </p:sp>
      <p:sp>
        <p:nvSpPr>
          <p:cNvPr id="3" name="object 3"/>
          <p:cNvSpPr txBox="1"/>
          <p:nvPr/>
        </p:nvSpPr>
        <p:spPr>
          <a:xfrm>
            <a:off x="6371082" y="2023110"/>
            <a:ext cx="2070100" cy="537968"/>
          </a:xfrm>
          <a:prstGeom prst="rect">
            <a:avLst/>
          </a:prstGeom>
          <a:solidFill>
            <a:srgbClr val="FDFFDE"/>
          </a:solidFill>
          <a:ln w="19811">
            <a:solidFill>
              <a:srgbClr val="000000"/>
            </a:solidFill>
          </a:ln>
        </p:spPr>
        <p:txBody>
          <a:bodyPr vert="horz" wrap="square" lIns="0" tIns="45085" rIns="0" bIns="0" rtlCol="0">
            <a:spAutoFit/>
          </a:bodyPr>
          <a:lstStyle/>
          <a:p>
            <a:pPr marL="97155">
              <a:spcBef>
                <a:spcPts val="355"/>
              </a:spcBef>
            </a:pPr>
            <a:r>
              <a:rPr sz="3200" b="1" dirty="0">
                <a:latin typeface="Arial Narrow"/>
                <a:cs typeface="Arial Narrow"/>
              </a:rPr>
              <a:t>Photograph</a:t>
            </a:r>
            <a:endParaRPr sz="3200">
              <a:latin typeface="Arial Narrow"/>
              <a:cs typeface="Arial Narrow"/>
            </a:endParaRPr>
          </a:p>
        </p:txBody>
      </p:sp>
      <p:sp>
        <p:nvSpPr>
          <p:cNvPr id="4" name="object 4"/>
          <p:cNvSpPr txBox="1"/>
          <p:nvPr/>
        </p:nvSpPr>
        <p:spPr>
          <a:xfrm>
            <a:off x="1779270" y="2023110"/>
            <a:ext cx="1201420" cy="537968"/>
          </a:xfrm>
          <a:prstGeom prst="rect">
            <a:avLst/>
          </a:prstGeom>
          <a:solidFill>
            <a:srgbClr val="FDFFDE"/>
          </a:solidFill>
          <a:ln w="19812">
            <a:solidFill>
              <a:srgbClr val="000000"/>
            </a:solidFill>
          </a:ln>
        </p:spPr>
        <p:txBody>
          <a:bodyPr vert="horz" wrap="square" lIns="0" tIns="45085" rIns="0" bIns="0" rtlCol="0">
            <a:spAutoFit/>
          </a:bodyPr>
          <a:lstStyle/>
          <a:p>
            <a:pPr marL="97155">
              <a:spcBef>
                <a:spcPts val="355"/>
              </a:spcBef>
            </a:pPr>
            <a:r>
              <a:rPr sz="3200" b="1" dirty="0">
                <a:latin typeface="Arial Narrow"/>
                <a:cs typeface="Arial Narrow"/>
              </a:rPr>
              <a:t>Frame</a:t>
            </a:r>
            <a:endParaRPr sz="3200">
              <a:latin typeface="Arial Narrow"/>
              <a:cs typeface="Arial Narrow"/>
            </a:endParaRPr>
          </a:p>
        </p:txBody>
      </p:sp>
      <p:sp>
        <p:nvSpPr>
          <p:cNvPr id="5" name="object 5"/>
          <p:cNvSpPr txBox="1"/>
          <p:nvPr/>
        </p:nvSpPr>
        <p:spPr>
          <a:xfrm>
            <a:off x="8961881" y="2023110"/>
            <a:ext cx="1386840" cy="537968"/>
          </a:xfrm>
          <a:prstGeom prst="rect">
            <a:avLst/>
          </a:prstGeom>
          <a:solidFill>
            <a:srgbClr val="FDFFDE"/>
          </a:solidFill>
          <a:ln w="19811">
            <a:solidFill>
              <a:srgbClr val="000000"/>
            </a:solidFill>
          </a:ln>
        </p:spPr>
        <p:txBody>
          <a:bodyPr vert="horz" wrap="square" lIns="0" tIns="45085" rIns="0" bIns="0" rtlCol="0">
            <a:spAutoFit/>
          </a:bodyPr>
          <a:lstStyle/>
          <a:p>
            <a:pPr marL="99695">
              <a:spcBef>
                <a:spcPts val="355"/>
              </a:spcBef>
            </a:pPr>
            <a:r>
              <a:rPr sz="3200" b="1" dirty="0">
                <a:latin typeface="Arial Narrow"/>
                <a:cs typeface="Arial Narrow"/>
              </a:rPr>
              <a:t>Portrait</a:t>
            </a:r>
            <a:endParaRPr sz="3200">
              <a:latin typeface="Arial Narrow"/>
              <a:cs typeface="Arial Narrow"/>
            </a:endParaRPr>
          </a:p>
        </p:txBody>
      </p:sp>
      <p:sp>
        <p:nvSpPr>
          <p:cNvPr id="6" name="object 6"/>
          <p:cNvSpPr txBox="1"/>
          <p:nvPr/>
        </p:nvSpPr>
        <p:spPr>
          <a:xfrm>
            <a:off x="3221227" y="513081"/>
            <a:ext cx="5673090" cy="513715"/>
          </a:xfrm>
          <a:prstGeom prst="rect">
            <a:avLst/>
          </a:prstGeom>
        </p:spPr>
        <p:txBody>
          <a:bodyPr vert="horz" wrap="square" lIns="0" tIns="13335" rIns="0" bIns="0" rtlCol="0">
            <a:spAutoFit/>
          </a:bodyPr>
          <a:lstStyle/>
          <a:p>
            <a:pPr marL="12700">
              <a:spcBef>
                <a:spcPts val="105"/>
              </a:spcBef>
            </a:pPr>
            <a:r>
              <a:rPr sz="3200" b="1" i="1" u="heavy" dirty="0">
                <a:solidFill>
                  <a:srgbClr val="464652"/>
                </a:solidFill>
                <a:uFill>
                  <a:solidFill>
                    <a:srgbClr val="464652"/>
                  </a:solidFill>
                </a:uFill>
                <a:latin typeface="Arial Narrow"/>
                <a:cs typeface="Arial Narrow"/>
              </a:rPr>
              <a:t>PhotoComposition</a:t>
            </a:r>
            <a:r>
              <a:rPr sz="3200" b="1" i="1" u="heavy" spc="-85" dirty="0">
                <a:solidFill>
                  <a:srgbClr val="464652"/>
                </a:solidFill>
                <a:uFill>
                  <a:solidFill>
                    <a:srgbClr val="464652"/>
                  </a:solidFill>
                </a:uFill>
                <a:latin typeface="Arial Narrow"/>
                <a:cs typeface="Arial Narrow"/>
              </a:rPr>
              <a:t> </a:t>
            </a:r>
            <a:r>
              <a:rPr sz="3200" b="1" u="heavy" dirty="0">
                <a:solidFill>
                  <a:srgbClr val="464652"/>
                </a:solidFill>
                <a:uFill>
                  <a:solidFill>
                    <a:srgbClr val="464652"/>
                  </a:solidFill>
                </a:uFill>
                <a:latin typeface="Arial Narrow"/>
                <a:cs typeface="Arial Narrow"/>
              </a:rPr>
              <a:t>Domain</a:t>
            </a:r>
            <a:r>
              <a:rPr sz="3200" b="1" u="heavy" spc="-45" dirty="0">
                <a:solidFill>
                  <a:srgbClr val="464652"/>
                </a:solidFill>
                <a:uFill>
                  <a:solidFill>
                    <a:srgbClr val="464652"/>
                  </a:solidFill>
                </a:uFill>
                <a:latin typeface="Arial Narrow"/>
                <a:cs typeface="Arial Narrow"/>
              </a:rPr>
              <a:t> </a:t>
            </a:r>
            <a:r>
              <a:rPr sz="3200" b="1" u="heavy" dirty="0">
                <a:solidFill>
                  <a:srgbClr val="464652"/>
                </a:solidFill>
                <a:uFill>
                  <a:solidFill>
                    <a:srgbClr val="464652"/>
                  </a:solidFill>
                </a:uFill>
                <a:latin typeface="Arial Narrow"/>
                <a:cs typeface="Arial Narrow"/>
              </a:rPr>
              <a:t>Classes</a:t>
            </a:r>
            <a:endParaRPr sz="3200">
              <a:latin typeface="Arial Narrow"/>
              <a:cs typeface="Arial Narrow"/>
            </a:endParaRPr>
          </a:p>
        </p:txBody>
      </p:sp>
      <p:sp>
        <p:nvSpPr>
          <p:cNvPr id="7" name="object 7"/>
          <p:cNvSpPr/>
          <p:nvPr/>
        </p:nvSpPr>
        <p:spPr>
          <a:xfrm>
            <a:off x="2142745" y="3073907"/>
            <a:ext cx="7828915" cy="3022600"/>
          </a:xfrm>
          <a:custGeom>
            <a:avLst/>
            <a:gdLst/>
            <a:ahLst/>
            <a:cxnLst/>
            <a:rect l="l" t="t" r="r" b="b"/>
            <a:pathLst>
              <a:path w="7828915" h="3022600">
                <a:moveTo>
                  <a:pt x="0" y="3022092"/>
                </a:moveTo>
                <a:lnTo>
                  <a:pt x="7828788" y="3022092"/>
                </a:lnTo>
                <a:lnTo>
                  <a:pt x="7828788" y="0"/>
                </a:lnTo>
                <a:lnTo>
                  <a:pt x="0" y="0"/>
                </a:lnTo>
                <a:lnTo>
                  <a:pt x="0" y="3022092"/>
                </a:lnTo>
                <a:close/>
              </a:path>
            </a:pathLst>
          </a:custGeom>
          <a:ln w="12191">
            <a:solidFill>
              <a:srgbClr val="000000"/>
            </a:solidFill>
            <a:prstDash val="sysDot"/>
          </a:ln>
        </p:spPr>
        <p:txBody>
          <a:bodyPr wrap="square" lIns="0" tIns="0" rIns="0" bIns="0" rtlCol="0"/>
          <a:lstStyle/>
          <a:p>
            <a:endParaRPr/>
          </a:p>
        </p:txBody>
      </p:sp>
      <p:sp>
        <p:nvSpPr>
          <p:cNvPr id="8" name="object 8"/>
          <p:cNvSpPr txBox="1"/>
          <p:nvPr/>
        </p:nvSpPr>
        <p:spPr>
          <a:xfrm>
            <a:off x="2221179" y="2917551"/>
            <a:ext cx="7124700" cy="3134995"/>
          </a:xfrm>
          <a:prstGeom prst="rect">
            <a:avLst/>
          </a:prstGeom>
        </p:spPr>
        <p:txBody>
          <a:bodyPr vert="horz" wrap="square" lIns="0" tIns="194945" rIns="0" bIns="0" rtlCol="0">
            <a:spAutoFit/>
          </a:bodyPr>
          <a:lstStyle/>
          <a:p>
            <a:pPr marL="12700">
              <a:spcBef>
                <a:spcPts val="1535"/>
              </a:spcBef>
            </a:pPr>
            <a:r>
              <a:rPr sz="2400" b="1" u="heavy" dirty="0">
                <a:uFill>
                  <a:solidFill>
                    <a:srgbClr val="000000"/>
                  </a:solidFill>
                </a:uFill>
                <a:latin typeface="Arial Narrow"/>
                <a:cs typeface="Arial Narrow"/>
              </a:rPr>
              <a:t>Data</a:t>
            </a:r>
            <a:r>
              <a:rPr sz="2400" b="1" u="heavy" spc="-30" dirty="0">
                <a:uFill>
                  <a:solidFill>
                    <a:srgbClr val="000000"/>
                  </a:solidFill>
                </a:uFill>
                <a:latin typeface="Arial Narrow"/>
                <a:cs typeface="Arial Narrow"/>
              </a:rPr>
              <a:t> </a:t>
            </a:r>
            <a:r>
              <a:rPr sz="2400" b="1" u="heavy" dirty="0">
                <a:uFill>
                  <a:solidFill>
                    <a:srgbClr val="000000"/>
                  </a:solidFill>
                </a:uFill>
                <a:latin typeface="Arial Narrow"/>
                <a:cs typeface="Arial Narrow"/>
              </a:rPr>
              <a:t>Dictionary</a:t>
            </a:r>
            <a:endParaRPr sz="2400">
              <a:latin typeface="Arial Narrow"/>
              <a:cs typeface="Arial Narrow"/>
            </a:endParaRPr>
          </a:p>
          <a:p>
            <a:pPr marL="12700">
              <a:spcBef>
                <a:spcPts val="1440"/>
              </a:spcBef>
              <a:tabLst>
                <a:tab pos="1762125" algn="l"/>
              </a:tabLst>
            </a:pPr>
            <a:r>
              <a:rPr sz="2400" b="1" i="1" spc="-5" dirty="0">
                <a:latin typeface="Arial Narrow"/>
                <a:cs typeface="Arial Narrow"/>
              </a:rPr>
              <a:t>Composition</a:t>
            </a:r>
            <a:r>
              <a:rPr sz="2400" b="1" spc="-5" dirty="0">
                <a:latin typeface="Arial Narrow"/>
                <a:cs typeface="Arial Narrow"/>
              </a:rPr>
              <a:t>:	</a:t>
            </a:r>
            <a:r>
              <a:rPr sz="2400" b="1" dirty="0">
                <a:latin typeface="Arial Narrow"/>
                <a:cs typeface="Arial Narrow"/>
              </a:rPr>
              <a:t>a</a:t>
            </a:r>
            <a:r>
              <a:rPr sz="2400" b="1" spc="-5" dirty="0">
                <a:latin typeface="Arial Narrow"/>
                <a:cs typeface="Arial Narrow"/>
              </a:rPr>
              <a:t> collection</a:t>
            </a:r>
            <a:r>
              <a:rPr sz="2400" b="1" spc="5" dirty="0">
                <a:latin typeface="Arial Narrow"/>
                <a:cs typeface="Arial Narrow"/>
              </a:rPr>
              <a:t> </a:t>
            </a:r>
            <a:r>
              <a:rPr sz="2400" b="1" dirty="0">
                <a:latin typeface="Arial Narrow"/>
                <a:cs typeface="Arial Narrow"/>
              </a:rPr>
              <a:t>of </a:t>
            </a:r>
            <a:r>
              <a:rPr sz="2400" b="1" spc="-5" dirty="0">
                <a:latin typeface="Arial Narrow"/>
                <a:cs typeface="Arial Narrow"/>
              </a:rPr>
              <a:t>photographs whose</a:t>
            </a:r>
            <a:r>
              <a:rPr sz="2400" b="1" spc="5" dirty="0">
                <a:latin typeface="Arial Narrow"/>
                <a:cs typeface="Arial Narrow"/>
              </a:rPr>
              <a:t> </a:t>
            </a:r>
            <a:r>
              <a:rPr sz="2400" b="1" spc="-5" dirty="0">
                <a:latin typeface="Arial Narrow"/>
                <a:cs typeface="Arial Narrow"/>
              </a:rPr>
              <a:t>rendering</a:t>
            </a:r>
            <a:endParaRPr sz="2400">
              <a:latin typeface="Arial Narrow"/>
              <a:cs typeface="Arial Narrow"/>
            </a:endParaRPr>
          </a:p>
          <a:p>
            <a:pPr marL="12700"/>
            <a:r>
              <a:rPr sz="2400" b="1" dirty="0">
                <a:latin typeface="Arial Narrow"/>
                <a:cs typeface="Arial Narrow"/>
              </a:rPr>
              <a:t>(e.g.</a:t>
            </a:r>
            <a:r>
              <a:rPr sz="2400" b="1" spc="-10" dirty="0">
                <a:latin typeface="Arial Narrow"/>
                <a:cs typeface="Arial Narrow"/>
              </a:rPr>
              <a:t> </a:t>
            </a:r>
            <a:r>
              <a:rPr sz="2400" b="1" dirty="0">
                <a:latin typeface="Arial Narrow"/>
                <a:cs typeface="Arial Narrow"/>
              </a:rPr>
              <a:t>on</a:t>
            </a:r>
            <a:r>
              <a:rPr sz="2400" b="1" spc="-20" dirty="0">
                <a:latin typeface="Arial Narrow"/>
                <a:cs typeface="Arial Narrow"/>
              </a:rPr>
              <a:t> </a:t>
            </a:r>
            <a:r>
              <a:rPr sz="2400" b="1" dirty="0">
                <a:latin typeface="Arial Narrow"/>
                <a:cs typeface="Arial Narrow"/>
              </a:rPr>
              <a:t>the</a:t>
            </a:r>
            <a:r>
              <a:rPr sz="2400" b="1" spc="-5" dirty="0">
                <a:latin typeface="Arial Narrow"/>
                <a:cs typeface="Arial Narrow"/>
              </a:rPr>
              <a:t> </a:t>
            </a:r>
            <a:r>
              <a:rPr sz="2400" b="1" dirty="0">
                <a:latin typeface="Arial Narrow"/>
                <a:cs typeface="Arial Narrow"/>
              </a:rPr>
              <a:t>monitor)</a:t>
            </a:r>
            <a:r>
              <a:rPr sz="2400" b="1" spc="-35" dirty="0">
                <a:latin typeface="Arial Narrow"/>
                <a:cs typeface="Arial Narrow"/>
              </a:rPr>
              <a:t> </a:t>
            </a:r>
            <a:r>
              <a:rPr sz="2400" b="1" dirty="0">
                <a:latin typeface="Arial Narrow"/>
                <a:cs typeface="Arial Narrow"/>
              </a:rPr>
              <a:t>takes</a:t>
            </a:r>
            <a:r>
              <a:rPr sz="2400" b="1" spc="10" dirty="0">
                <a:latin typeface="Arial Narrow"/>
                <a:cs typeface="Arial Narrow"/>
              </a:rPr>
              <a:t> </a:t>
            </a:r>
            <a:r>
              <a:rPr sz="2400" b="1" dirty="0">
                <a:latin typeface="Arial Narrow"/>
                <a:cs typeface="Arial Narrow"/>
              </a:rPr>
              <a:t>place</a:t>
            </a:r>
            <a:r>
              <a:rPr sz="2400" b="1" spc="10" dirty="0">
                <a:latin typeface="Arial Narrow"/>
                <a:cs typeface="Arial Narrow"/>
              </a:rPr>
              <a:t> </a:t>
            </a:r>
            <a:r>
              <a:rPr sz="2400" b="1" spc="-5" dirty="0">
                <a:latin typeface="Arial Narrow"/>
                <a:cs typeface="Arial Narrow"/>
              </a:rPr>
              <a:t>in</a:t>
            </a:r>
            <a:r>
              <a:rPr sz="2400" b="1" spc="-10" dirty="0">
                <a:latin typeface="Arial Narrow"/>
                <a:cs typeface="Arial Narrow"/>
              </a:rPr>
              <a:t> </a:t>
            </a:r>
            <a:r>
              <a:rPr sz="2400" b="1" dirty="0">
                <a:latin typeface="Arial Narrow"/>
                <a:cs typeface="Arial Narrow"/>
              </a:rPr>
              <a:t>a</a:t>
            </a:r>
            <a:r>
              <a:rPr sz="2400" b="1" spc="-5" dirty="0">
                <a:latin typeface="Arial Narrow"/>
                <a:cs typeface="Arial Narrow"/>
              </a:rPr>
              <a:t> specific</a:t>
            </a:r>
            <a:r>
              <a:rPr sz="2400" b="1" spc="10" dirty="0">
                <a:latin typeface="Arial Narrow"/>
                <a:cs typeface="Arial Narrow"/>
              </a:rPr>
              <a:t> </a:t>
            </a:r>
            <a:r>
              <a:rPr sz="2400" b="1" dirty="0">
                <a:latin typeface="Arial Narrow"/>
                <a:cs typeface="Arial Narrow"/>
              </a:rPr>
              <a:t>order</a:t>
            </a:r>
            <a:endParaRPr sz="2400">
              <a:latin typeface="Arial Narrow"/>
              <a:cs typeface="Arial Narrow"/>
            </a:endParaRPr>
          </a:p>
          <a:p>
            <a:pPr marL="12700">
              <a:spcBef>
                <a:spcPts val="1440"/>
              </a:spcBef>
              <a:tabLst>
                <a:tab pos="985519" algn="l"/>
              </a:tabLst>
            </a:pPr>
            <a:r>
              <a:rPr sz="2400" b="1" i="1" spc="-5" dirty="0">
                <a:latin typeface="Arial Narrow"/>
                <a:cs typeface="Arial Narrow"/>
              </a:rPr>
              <a:t>Frame</a:t>
            </a:r>
            <a:r>
              <a:rPr sz="2400" b="1" spc="-5" dirty="0">
                <a:latin typeface="Arial Narrow"/>
                <a:cs typeface="Arial Narrow"/>
              </a:rPr>
              <a:t>:	</a:t>
            </a:r>
            <a:r>
              <a:rPr sz="2400" b="1" dirty="0">
                <a:latin typeface="Arial Narrow"/>
                <a:cs typeface="Arial Narrow"/>
              </a:rPr>
              <a:t>design for</a:t>
            </a:r>
            <a:r>
              <a:rPr sz="2400" b="1" spc="-25" dirty="0">
                <a:latin typeface="Arial Narrow"/>
                <a:cs typeface="Arial Narrow"/>
              </a:rPr>
              <a:t> </a:t>
            </a:r>
            <a:r>
              <a:rPr sz="2400" b="1" dirty="0">
                <a:latin typeface="Arial Narrow"/>
                <a:cs typeface="Arial Narrow"/>
              </a:rPr>
              <a:t>the</a:t>
            </a:r>
            <a:r>
              <a:rPr sz="2400" b="1" spc="-10" dirty="0">
                <a:latin typeface="Arial Narrow"/>
                <a:cs typeface="Arial Narrow"/>
              </a:rPr>
              <a:t> </a:t>
            </a:r>
            <a:r>
              <a:rPr sz="2400" b="1" dirty="0">
                <a:latin typeface="Arial Narrow"/>
                <a:cs typeface="Arial Narrow"/>
              </a:rPr>
              <a:t>framing</a:t>
            </a:r>
            <a:r>
              <a:rPr sz="2400" b="1" spc="-20" dirty="0">
                <a:latin typeface="Arial Narrow"/>
                <a:cs typeface="Arial Narrow"/>
              </a:rPr>
              <a:t> </a:t>
            </a:r>
            <a:r>
              <a:rPr sz="2400" b="1" dirty="0">
                <a:latin typeface="Arial Narrow"/>
                <a:cs typeface="Arial Narrow"/>
              </a:rPr>
              <a:t>of</a:t>
            </a:r>
            <a:r>
              <a:rPr sz="2400" b="1" spc="-10" dirty="0">
                <a:latin typeface="Arial Narrow"/>
                <a:cs typeface="Arial Narrow"/>
              </a:rPr>
              <a:t> </a:t>
            </a:r>
            <a:r>
              <a:rPr sz="2400" b="1" spc="-5" dirty="0">
                <a:latin typeface="Arial Narrow"/>
                <a:cs typeface="Arial Narrow"/>
              </a:rPr>
              <a:t>Composition</a:t>
            </a:r>
            <a:r>
              <a:rPr sz="2400" b="1" spc="-15" dirty="0">
                <a:latin typeface="Arial Narrow"/>
                <a:cs typeface="Arial Narrow"/>
              </a:rPr>
              <a:t> </a:t>
            </a:r>
            <a:r>
              <a:rPr sz="2400" b="1" dirty="0">
                <a:latin typeface="Arial Narrow"/>
                <a:cs typeface="Arial Narrow"/>
              </a:rPr>
              <a:t>objects</a:t>
            </a:r>
            <a:endParaRPr sz="2400">
              <a:latin typeface="Arial Narrow"/>
              <a:cs typeface="Arial Narrow"/>
            </a:endParaRPr>
          </a:p>
          <a:p>
            <a:pPr marL="12700">
              <a:spcBef>
                <a:spcPts val="1445"/>
              </a:spcBef>
              <a:tabLst>
                <a:tab pos="1635125" algn="l"/>
              </a:tabLst>
            </a:pPr>
            <a:r>
              <a:rPr sz="2400" b="1" i="1" spc="-5" dirty="0">
                <a:latin typeface="Arial Narrow"/>
                <a:cs typeface="Arial Narrow"/>
              </a:rPr>
              <a:t>Photograph</a:t>
            </a:r>
            <a:r>
              <a:rPr sz="2400" b="1" spc="-5" dirty="0">
                <a:latin typeface="Arial Narrow"/>
                <a:cs typeface="Arial Narrow"/>
              </a:rPr>
              <a:t>:	</a:t>
            </a:r>
            <a:r>
              <a:rPr sz="2400" b="1" dirty="0">
                <a:latin typeface="Arial Narrow"/>
                <a:cs typeface="Arial Narrow"/>
              </a:rPr>
              <a:t>a</a:t>
            </a:r>
            <a:r>
              <a:rPr sz="2400" b="1" spc="-30" dirty="0">
                <a:latin typeface="Arial Narrow"/>
                <a:cs typeface="Arial Narrow"/>
              </a:rPr>
              <a:t> </a:t>
            </a:r>
            <a:r>
              <a:rPr sz="2400" b="1" spc="-5" dirty="0">
                <a:latin typeface="Arial Narrow"/>
                <a:cs typeface="Arial Narrow"/>
              </a:rPr>
              <a:t>digitized</a:t>
            </a:r>
            <a:r>
              <a:rPr sz="2400" b="1" spc="-25" dirty="0">
                <a:latin typeface="Arial Narrow"/>
                <a:cs typeface="Arial Narrow"/>
              </a:rPr>
              <a:t> </a:t>
            </a:r>
            <a:r>
              <a:rPr sz="2400" b="1" dirty="0">
                <a:latin typeface="Arial Narrow"/>
                <a:cs typeface="Arial Narrow"/>
              </a:rPr>
              <a:t>photograph</a:t>
            </a:r>
            <a:endParaRPr sz="2400">
              <a:latin typeface="Arial Narrow"/>
              <a:cs typeface="Arial Narrow"/>
            </a:endParaRPr>
          </a:p>
          <a:p>
            <a:pPr marL="12700">
              <a:spcBef>
                <a:spcPts val="1440"/>
              </a:spcBef>
              <a:tabLst>
                <a:tab pos="1121410" algn="l"/>
              </a:tabLst>
            </a:pPr>
            <a:r>
              <a:rPr sz="2400" b="1" i="1" dirty="0">
                <a:latin typeface="Arial Narrow"/>
                <a:cs typeface="Arial Narrow"/>
              </a:rPr>
              <a:t>Portrait</a:t>
            </a:r>
            <a:r>
              <a:rPr sz="2400" b="1" dirty="0">
                <a:latin typeface="Arial Narrow"/>
                <a:cs typeface="Arial Narrow"/>
              </a:rPr>
              <a:t>:	a</a:t>
            </a:r>
            <a:r>
              <a:rPr sz="2400" b="1" spc="5" dirty="0">
                <a:latin typeface="Arial Narrow"/>
                <a:cs typeface="Arial Narrow"/>
              </a:rPr>
              <a:t> </a:t>
            </a:r>
            <a:r>
              <a:rPr sz="2400" b="1" spc="-5" dirty="0">
                <a:latin typeface="Arial Narrow"/>
                <a:cs typeface="Arial Narrow"/>
              </a:rPr>
              <a:t>photograph</a:t>
            </a:r>
            <a:r>
              <a:rPr sz="2400" b="1" spc="-20" dirty="0">
                <a:latin typeface="Arial Narrow"/>
                <a:cs typeface="Arial Narrow"/>
              </a:rPr>
              <a:t> </a:t>
            </a:r>
            <a:r>
              <a:rPr sz="2400" b="1" dirty="0">
                <a:latin typeface="Arial Narrow"/>
                <a:cs typeface="Arial Narrow"/>
              </a:rPr>
              <a:t>having</a:t>
            </a:r>
            <a:r>
              <a:rPr sz="2400" b="1" spc="-5" dirty="0">
                <a:latin typeface="Arial Narrow"/>
                <a:cs typeface="Arial Narrow"/>
              </a:rPr>
              <a:t> </a:t>
            </a:r>
            <a:r>
              <a:rPr sz="2400" b="1" dirty="0">
                <a:latin typeface="Arial Narrow"/>
                <a:cs typeface="Arial Narrow"/>
              </a:rPr>
              <a:t>foreground</a:t>
            </a:r>
            <a:r>
              <a:rPr sz="2400" b="1" spc="-20" dirty="0">
                <a:latin typeface="Arial Narrow"/>
                <a:cs typeface="Arial Narrow"/>
              </a:rPr>
              <a:t> </a:t>
            </a:r>
            <a:r>
              <a:rPr sz="2400" b="1" spc="-5" dirty="0">
                <a:latin typeface="Arial Narrow"/>
                <a:cs typeface="Arial Narrow"/>
              </a:rPr>
              <a:t>and</a:t>
            </a:r>
            <a:r>
              <a:rPr sz="2400" b="1" spc="-10" dirty="0">
                <a:latin typeface="Arial Narrow"/>
                <a:cs typeface="Arial Narrow"/>
              </a:rPr>
              <a:t> </a:t>
            </a:r>
            <a:r>
              <a:rPr sz="2400" b="1" spc="-5" dirty="0">
                <a:latin typeface="Arial Narrow"/>
                <a:cs typeface="Arial Narrow"/>
              </a:rPr>
              <a:t>background</a:t>
            </a:r>
            <a:endParaRPr sz="2400">
              <a:latin typeface="Arial Narrow"/>
              <a:cs typeface="Arial Narrow"/>
            </a:endParaRPr>
          </a:p>
        </p:txBody>
      </p:sp>
      <p:grpSp>
        <p:nvGrpSpPr>
          <p:cNvPr id="9" name="object 9"/>
          <p:cNvGrpSpPr/>
          <p:nvPr/>
        </p:nvGrpSpPr>
        <p:grpSpPr>
          <a:xfrm>
            <a:off x="1523811" y="1"/>
            <a:ext cx="9145905" cy="396875"/>
            <a:chOff x="-190" y="0"/>
            <a:chExt cx="9145905" cy="396875"/>
          </a:xfrm>
        </p:grpSpPr>
        <p:sp>
          <p:nvSpPr>
            <p:cNvPr id="10" name="object 10"/>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11" name="object 11"/>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sp>
          <p:nvSpPr>
            <p:cNvPr id="12" name="object 12"/>
            <p:cNvSpPr/>
            <p:nvPr/>
          </p:nvSpPr>
          <p:spPr>
            <a:xfrm>
              <a:off x="762" y="89153"/>
              <a:ext cx="1019810" cy="306705"/>
            </a:xfrm>
            <a:custGeom>
              <a:avLst/>
              <a:gdLst/>
              <a:ahLst/>
              <a:cxnLst/>
              <a:rect l="l" t="t" r="r" b="b"/>
              <a:pathLst>
                <a:path w="1019810" h="306705">
                  <a:moveTo>
                    <a:pt x="912342" y="0"/>
                  </a:moveTo>
                  <a:lnTo>
                    <a:pt x="107213" y="0"/>
                  </a:lnTo>
                  <a:lnTo>
                    <a:pt x="65481" y="8425"/>
                  </a:lnTo>
                  <a:lnTo>
                    <a:pt x="31402" y="31400"/>
                  </a:lnTo>
                  <a:lnTo>
                    <a:pt x="8425" y="65472"/>
                  </a:lnTo>
                  <a:lnTo>
                    <a:pt x="0" y="107188"/>
                  </a:lnTo>
                  <a:lnTo>
                    <a:pt x="0" y="306324"/>
                  </a:lnTo>
                  <a:lnTo>
                    <a:pt x="1019556" y="306324"/>
                  </a:lnTo>
                  <a:lnTo>
                    <a:pt x="1019556" y="107188"/>
                  </a:lnTo>
                  <a:lnTo>
                    <a:pt x="1011129" y="65472"/>
                  </a:lnTo>
                  <a:lnTo>
                    <a:pt x="988152" y="31400"/>
                  </a:lnTo>
                  <a:lnTo>
                    <a:pt x="954072" y="8425"/>
                  </a:lnTo>
                  <a:lnTo>
                    <a:pt x="912342" y="0"/>
                  </a:lnTo>
                  <a:close/>
                </a:path>
              </a:pathLst>
            </a:custGeom>
            <a:solidFill>
              <a:srgbClr val="717BA2"/>
            </a:solidFill>
          </p:spPr>
          <p:txBody>
            <a:bodyPr wrap="square" lIns="0" tIns="0" rIns="0" bIns="0" rtlCol="0"/>
            <a:lstStyle/>
            <a:p>
              <a:endParaRPr/>
            </a:p>
          </p:txBody>
        </p:sp>
        <p:sp>
          <p:nvSpPr>
            <p:cNvPr id="13" name="object 13"/>
            <p:cNvSpPr/>
            <p:nvPr/>
          </p:nvSpPr>
          <p:spPr>
            <a:xfrm>
              <a:off x="762" y="89153"/>
              <a:ext cx="1019810" cy="306705"/>
            </a:xfrm>
            <a:custGeom>
              <a:avLst/>
              <a:gdLst/>
              <a:ahLst/>
              <a:cxnLst/>
              <a:rect l="l" t="t" r="r" b="b"/>
              <a:pathLst>
                <a:path w="1019810" h="306705">
                  <a:moveTo>
                    <a:pt x="107213" y="0"/>
                  </a:moveTo>
                  <a:lnTo>
                    <a:pt x="912342" y="0"/>
                  </a:lnTo>
                  <a:lnTo>
                    <a:pt x="954072" y="8425"/>
                  </a:lnTo>
                  <a:lnTo>
                    <a:pt x="988152" y="31400"/>
                  </a:lnTo>
                  <a:lnTo>
                    <a:pt x="1011129" y="65472"/>
                  </a:lnTo>
                  <a:lnTo>
                    <a:pt x="1019556" y="107188"/>
                  </a:lnTo>
                  <a:lnTo>
                    <a:pt x="1019556" y="306324"/>
                  </a:lnTo>
                  <a:lnTo>
                    <a:pt x="0" y="306324"/>
                  </a:lnTo>
                  <a:lnTo>
                    <a:pt x="0" y="107188"/>
                  </a:lnTo>
                  <a:lnTo>
                    <a:pt x="8425" y="65472"/>
                  </a:lnTo>
                  <a:lnTo>
                    <a:pt x="31402" y="31400"/>
                  </a:lnTo>
                  <a:lnTo>
                    <a:pt x="65481" y="8425"/>
                  </a:lnTo>
                  <a:lnTo>
                    <a:pt x="107213" y="0"/>
                  </a:lnTo>
                  <a:close/>
                </a:path>
              </a:pathLst>
            </a:custGeom>
            <a:ln w="3175">
              <a:solidFill>
                <a:srgbClr val="DCDCDC"/>
              </a:solidFill>
            </a:ln>
          </p:spPr>
          <p:txBody>
            <a:bodyPr wrap="square" lIns="0" tIns="0" rIns="0" bIns="0" rtlCol="0"/>
            <a:lstStyle/>
            <a:p>
              <a:endParaRPr/>
            </a:p>
          </p:txBody>
        </p:sp>
        <p:sp>
          <p:nvSpPr>
            <p:cNvPr id="14" name="object 14"/>
            <p:cNvSpPr/>
            <p:nvPr/>
          </p:nvSpPr>
          <p:spPr>
            <a:xfrm>
              <a:off x="457962" y="343662"/>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15" name="object 15"/>
            <p:cNvSpPr/>
            <p:nvPr/>
          </p:nvSpPr>
          <p:spPr>
            <a:xfrm>
              <a:off x="457962" y="343662"/>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16" name="object 16"/>
            <p:cNvSpPr/>
            <p:nvPr/>
          </p:nvSpPr>
          <p:spPr>
            <a:xfrm>
              <a:off x="534162" y="343662"/>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17" name="object 17"/>
            <p:cNvSpPr/>
            <p:nvPr/>
          </p:nvSpPr>
          <p:spPr>
            <a:xfrm>
              <a:off x="534162" y="343662"/>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18" name="object 18"/>
            <p:cNvSpPr/>
            <p:nvPr/>
          </p:nvSpPr>
          <p:spPr>
            <a:xfrm>
              <a:off x="1017269" y="89153"/>
              <a:ext cx="1122045" cy="306705"/>
            </a:xfrm>
            <a:custGeom>
              <a:avLst/>
              <a:gdLst/>
              <a:ahLst/>
              <a:cxnLst/>
              <a:rect l="l" t="t" r="r" b="b"/>
              <a:pathLst>
                <a:path w="1122045" h="306705">
                  <a:moveTo>
                    <a:pt x="1014476" y="0"/>
                  </a:moveTo>
                  <a:lnTo>
                    <a:pt x="107213" y="0"/>
                  </a:lnTo>
                  <a:lnTo>
                    <a:pt x="65483" y="8425"/>
                  </a:lnTo>
                  <a:lnTo>
                    <a:pt x="31403" y="31400"/>
                  </a:lnTo>
                  <a:lnTo>
                    <a:pt x="8426" y="65472"/>
                  </a:lnTo>
                  <a:lnTo>
                    <a:pt x="0" y="107188"/>
                  </a:lnTo>
                  <a:lnTo>
                    <a:pt x="0" y="306324"/>
                  </a:lnTo>
                  <a:lnTo>
                    <a:pt x="1121664" y="306324"/>
                  </a:lnTo>
                  <a:lnTo>
                    <a:pt x="1121664" y="107188"/>
                  </a:lnTo>
                  <a:lnTo>
                    <a:pt x="1113238" y="65472"/>
                  </a:lnTo>
                  <a:lnTo>
                    <a:pt x="1090263" y="31400"/>
                  </a:lnTo>
                  <a:lnTo>
                    <a:pt x="1056191" y="8425"/>
                  </a:lnTo>
                  <a:lnTo>
                    <a:pt x="1014476" y="0"/>
                  </a:lnTo>
                  <a:close/>
                </a:path>
              </a:pathLst>
            </a:custGeom>
            <a:solidFill>
              <a:srgbClr val="717BA2"/>
            </a:solidFill>
          </p:spPr>
          <p:txBody>
            <a:bodyPr wrap="square" lIns="0" tIns="0" rIns="0" bIns="0" rtlCol="0"/>
            <a:lstStyle/>
            <a:p>
              <a:endParaRPr/>
            </a:p>
          </p:txBody>
        </p:sp>
        <p:sp>
          <p:nvSpPr>
            <p:cNvPr id="19" name="object 19"/>
            <p:cNvSpPr/>
            <p:nvPr/>
          </p:nvSpPr>
          <p:spPr>
            <a:xfrm>
              <a:off x="1017269" y="89153"/>
              <a:ext cx="1122045" cy="306705"/>
            </a:xfrm>
            <a:custGeom>
              <a:avLst/>
              <a:gdLst/>
              <a:ahLst/>
              <a:cxnLst/>
              <a:rect l="l" t="t" r="r" b="b"/>
              <a:pathLst>
                <a:path w="1122045" h="306705">
                  <a:moveTo>
                    <a:pt x="107213" y="0"/>
                  </a:moveTo>
                  <a:lnTo>
                    <a:pt x="1014476" y="0"/>
                  </a:lnTo>
                  <a:lnTo>
                    <a:pt x="1056191" y="8425"/>
                  </a:lnTo>
                  <a:lnTo>
                    <a:pt x="1090263" y="31400"/>
                  </a:lnTo>
                  <a:lnTo>
                    <a:pt x="1113238" y="65472"/>
                  </a:lnTo>
                  <a:lnTo>
                    <a:pt x="1121664" y="107188"/>
                  </a:lnTo>
                  <a:lnTo>
                    <a:pt x="1121664" y="306324"/>
                  </a:lnTo>
                  <a:lnTo>
                    <a:pt x="0" y="306324"/>
                  </a:lnTo>
                  <a:lnTo>
                    <a:pt x="0" y="107188"/>
                  </a:lnTo>
                  <a:lnTo>
                    <a:pt x="8426" y="65472"/>
                  </a:lnTo>
                  <a:lnTo>
                    <a:pt x="31403" y="31400"/>
                  </a:lnTo>
                  <a:lnTo>
                    <a:pt x="65483" y="8425"/>
                  </a:lnTo>
                  <a:lnTo>
                    <a:pt x="107213" y="0"/>
                  </a:lnTo>
                  <a:close/>
                </a:path>
              </a:pathLst>
            </a:custGeom>
            <a:ln w="3175">
              <a:solidFill>
                <a:srgbClr val="DCDCDC"/>
              </a:solidFill>
            </a:ln>
          </p:spPr>
          <p:txBody>
            <a:bodyPr wrap="square" lIns="0" tIns="0" rIns="0" bIns="0" rtlCol="0"/>
            <a:lstStyle/>
            <a:p>
              <a:endParaRPr/>
            </a:p>
          </p:txBody>
        </p:sp>
      </p:grpSp>
      <p:sp>
        <p:nvSpPr>
          <p:cNvPr id="20" name="object 20"/>
          <p:cNvSpPr txBox="1"/>
          <p:nvPr/>
        </p:nvSpPr>
        <p:spPr>
          <a:xfrm>
            <a:off x="1647139" y="143002"/>
            <a:ext cx="1898650" cy="197490"/>
          </a:xfrm>
          <a:prstGeom prst="rect">
            <a:avLst/>
          </a:prstGeom>
        </p:spPr>
        <p:txBody>
          <a:bodyPr vert="horz" wrap="square" lIns="0" tIns="12700" rIns="0" bIns="0" rtlCol="0">
            <a:spAutoFit/>
          </a:bodyPr>
          <a:lstStyle/>
          <a:p>
            <a:pPr>
              <a:spcBef>
                <a:spcPts val="100"/>
              </a:spcBef>
              <a:tabLst>
                <a:tab pos="1019175" algn="l"/>
              </a:tabLst>
            </a:pPr>
            <a:r>
              <a:rPr sz="1200" spc="-5" dirty="0">
                <a:solidFill>
                  <a:srgbClr val="FFFFFF"/>
                </a:solidFill>
                <a:latin typeface="Gill Sans MT"/>
                <a:cs typeface="Gill Sans MT"/>
              </a:rPr>
              <a:t>Introduction	Brainstorming</a:t>
            </a:r>
            <a:endParaRPr sz="1200">
              <a:latin typeface="Gill Sans MT"/>
              <a:cs typeface="Gill Sans MT"/>
            </a:endParaRPr>
          </a:p>
        </p:txBody>
      </p:sp>
      <p:grpSp>
        <p:nvGrpSpPr>
          <p:cNvPr id="21" name="object 21"/>
          <p:cNvGrpSpPr/>
          <p:nvPr/>
        </p:nvGrpSpPr>
        <p:grpSpPr>
          <a:xfrm>
            <a:off x="2933509" y="88392"/>
            <a:ext cx="2754630" cy="341630"/>
            <a:chOff x="1409509" y="88392"/>
            <a:chExt cx="2754630" cy="341630"/>
          </a:xfrm>
        </p:grpSpPr>
        <p:sp>
          <p:nvSpPr>
            <p:cNvPr id="22" name="object 22"/>
            <p:cNvSpPr/>
            <p:nvPr/>
          </p:nvSpPr>
          <p:spPr>
            <a:xfrm>
              <a:off x="14104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3" name="object 23"/>
            <p:cNvSpPr/>
            <p:nvPr/>
          </p:nvSpPr>
          <p:spPr>
            <a:xfrm>
              <a:off x="14104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4" name="object 24"/>
            <p:cNvSpPr/>
            <p:nvPr/>
          </p:nvSpPr>
          <p:spPr>
            <a:xfrm>
              <a:off x="14866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5" name="object 25"/>
            <p:cNvSpPr/>
            <p:nvPr/>
          </p:nvSpPr>
          <p:spPr>
            <a:xfrm>
              <a:off x="14866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6" name="object 26"/>
            <p:cNvSpPr/>
            <p:nvPr/>
          </p:nvSpPr>
          <p:spPr>
            <a:xfrm>
              <a:off x="15628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7" name="object 27"/>
            <p:cNvSpPr/>
            <p:nvPr/>
          </p:nvSpPr>
          <p:spPr>
            <a:xfrm>
              <a:off x="15628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28" name="object 28"/>
            <p:cNvSpPr/>
            <p:nvPr/>
          </p:nvSpPr>
          <p:spPr>
            <a:xfrm>
              <a:off x="16390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29" name="object 29"/>
            <p:cNvSpPr/>
            <p:nvPr/>
          </p:nvSpPr>
          <p:spPr>
            <a:xfrm>
              <a:off x="16390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0" name="object 30"/>
            <p:cNvSpPr/>
            <p:nvPr/>
          </p:nvSpPr>
          <p:spPr>
            <a:xfrm>
              <a:off x="17152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31" name="object 31"/>
            <p:cNvSpPr/>
            <p:nvPr/>
          </p:nvSpPr>
          <p:spPr>
            <a:xfrm>
              <a:off x="17152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2" name="object 32"/>
            <p:cNvSpPr/>
            <p:nvPr/>
          </p:nvSpPr>
          <p:spPr>
            <a:xfrm>
              <a:off x="2133600" y="88392"/>
              <a:ext cx="2030095" cy="341630"/>
            </a:xfrm>
            <a:custGeom>
              <a:avLst/>
              <a:gdLst/>
              <a:ahLst/>
              <a:cxnLst/>
              <a:rect l="l" t="t" r="r" b="b"/>
              <a:pathLst>
                <a:path w="2030095" h="341630">
                  <a:moveTo>
                    <a:pt x="1910461" y="0"/>
                  </a:moveTo>
                  <a:lnTo>
                    <a:pt x="119506" y="0"/>
                  </a:lnTo>
                  <a:lnTo>
                    <a:pt x="72973" y="9386"/>
                  </a:lnTo>
                  <a:lnTo>
                    <a:pt x="34988" y="34988"/>
                  </a:lnTo>
                  <a:lnTo>
                    <a:pt x="9386" y="72973"/>
                  </a:lnTo>
                  <a:lnTo>
                    <a:pt x="0" y="119506"/>
                  </a:lnTo>
                  <a:lnTo>
                    <a:pt x="0" y="341375"/>
                  </a:lnTo>
                  <a:lnTo>
                    <a:pt x="2029967" y="341375"/>
                  </a:lnTo>
                  <a:lnTo>
                    <a:pt x="2029967" y="119506"/>
                  </a:lnTo>
                  <a:lnTo>
                    <a:pt x="2020581" y="72973"/>
                  </a:lnTo>
                  <a:lnTo>
                    <a:pt x="1994979" y="34988"/>
                  </a:lnTo>
                  <a:lnTo>
                    <a:pt x="1956994" y="9386"/>
                  </a:lnTo>
                  <a:lnTo>
                    <a:pt x="1910461" y="0"/>
                  </a:lnTo>
                  <a:close/>
                </a:path>
              </a:pathLst>
            </a:custGeom>
            <a:solidFill>
              <a:srgbClr val="FFFFFF"/>
            </a:solidFill>
          </p:spPr>
          <p:txBody>
            <a:bodyPr wrap="square" lIns="0" tIns="0" rIns="0" bIns="0" rtlCol="0"/>
            <a:lstStyle/>
            <a:p>
              <a:endParaRPr/>
            </a:p>
          </p:txBody>
        </p:sp>
      </p:grpSp>
      <p:sp>
        <p:nvSpPr>
          <p:cNvPr id="33" name="object 33"/>
          <p:cNvSpPr txBox="1"/>
          <p:nvPr/>
        </p:nvSpPr>
        <p:spPr>
          <a:xfrm>
            <a:off x="3787395" y="145160"/>
            <a:ext cx="1787525" cy="228268"/>
          </a:xfrm>
          <a:prstGeom prst="rect">
            <a:avLst/>
          </a:prstGeom>
        </p:spPr>
        <p:txBody>
          <a:bodyPr vert="horz" wrap="square" lIns="0" tIns="12700" rIns="0" bIns="0" rtlCol="0">
            <a:spAutoFit/>
          </a:bodyPr>
          <a:lstStyle/>
          <a:p>
            <a:pPr>
              <a:spcBef>
                <a:spcPts val="100"/>
              </a:spcBef>
            </a:pPr>
            <a:r>
              <a:rPr sz="1400" dirty="0">
                <a:solidFill>
                  <a:srgbClr val="17375E"/>
                </a:solidFill>
                <a:latin typeface="Gill Sans MT"/>
                <a:cs typeface="Gill Sans MT"/>
              </a:rPr>
              <a:t>Cut</a:t>
            </a:r>
            <a:r>
              <a:rPr sz="1400" spc="-45" dirty="0">
                <a:solidFill>
                  <a:srgbClr val="17375E"/>
                </a:solidFill>
                <a:latin typeface="Gill Sans MT"/>
                <a:cs typeface="Gill Sans MT"/>
              </a:rPr>
              <a:t> </a:t>
            </a:r>
            <a:r>
              <a:rPr sz="1400" dirty="0">
                <a:solidFill>
                  <a:srgbClr val="17375E"/>
                </a:solidFill>
                <a:latin typeface="Gill Sans MT"/>
                <a:cs typeface="Gill Sans MT"/>
              </a:rPr>
              <a:t>down</a:t>
            </a:r>
            <a:r>
              <a:rPr sz="1400" spc="-25" dirty="0">
                <a:solidFill>
                  <a:srgbClr val="17375E"/>
                </a:solidFill>
                <a:latin typeface="Gill Sans MT"/>
                <a:cs typeface="Gill Sans MT"/>
              </a:rPr>
              <a:t> </a:t>
            </a:r>
            <a:r>
              <a:rPr sz="1400" dirty="0">
                <a:solidFill>
                  <a:srgbClr val="17375E"/>
                </a:solidFill>
                <a:latin typeface="Gill Sans MT"/>
                <a:cs typeface="Gill Sans MT"/>
              </a:rPr>
              <a:t>to</a:t>
            </a:r>
            <a:r>
              <a:rPr sz="1400" spc="-15" dirty="0">
                <a:solidFill>
                  <a:srgbClr val="17375E"/>
                </a:solidFill>
                <a:latin typeface="Gill Sans MT"/>
                <a:cs typeface="Gill Sans MT"/>
              </a:rPr>
              <a:t> few</a:t>
            </a:r>
            <a:r>
              <a:rPr sz="1400" spc="-5" dirty="0">
                <a:solidFill>
                  <a:srgbClr val="17375E"/>
                </a:solidFill>
                <a:latin typeface="Gill Sans MT"/>
                <a:cs typeface="Gill Sans MT"/>
              </a:rPr>
              <a:t> </a:t>
            </a:r>
            <a:r>
              <a:rPr sz="1400" dirty="0">
                <a:solidFill>
                  <a:srgbClr val="17375E"/>
                </a:solidFill>
                <a:latin typeface="Gill Sans MT"/>
                <a:cs typeface="Gill Sans MT"/>
              </a:rPr>
              <a:t>classes</a:t>
            </a:r>
            <a:endParaRPr sz="1400">
              <a:latin typeface="Gill Sans MT"/>
              <a:cs typeface="Gill Sans MT"/>
            </a:endParaRPr>
          </a:p>
        </p:txBody>
      </p:sp>
      <p:grpSp>
        <p:nvGrpSpPr>
          <p:cNvPr id="34" name="object 34"/>
          <p:cNvGrpSpPr/>
          <p:nvPr/>
        </p:nvGrpSpPr>
        <p:grpSpPr>
          <a:xfrm>
            <a:off x="3787140" y="88201"/>
            <a:ext cx="4298315" cy="370840"/>
            <a:chOff x="2263139" y="88201"/>
            <a:chExt cx="4298315" cy="370840"/>
          </a:xfrm>
        </p:grpSpPr>
        <p:sp>
          <p:nvSpPr>
            <p:cNvPr id="35" name="object 35"/>
            <p:cNvSpPr/>
            <p:nvPr/>
          </p:nvSpPr>
          <p:spPr>
            <a:xfrm>
              <a:off x="2263139" y="349757"/>
              <a:ext cx="1771014" cy="9525"/>
            </a:xfrm>
            <a:custGeom>
              <a:avLst/>
              <a:gdLst/>
              <a:ahLst/>
              <a:cxnLst/>
              <a:rect l="l" t="t" r="r" b="b"/>
              <a:pathLst>
                <a:path w="1771014" h="9525">
                  <a:moveTo>
                    <a:pt x="1770888" y="0"/>
                  </a:moveTo>
                  <a:lnTo>
                    <a:pt x="0" y="0"/>
                  </a:lnTo>
                  <a:lnTo>
                    <a:pt x="0" y="9144"/>
                  </a:lnTo>
                  <a:lnTo>
                    <a:pt x="1770888" y="9144"/>
                  </a:lnTo>
                  <a:lnTo>
                    <a:pt x="1770888" y="0"/>
                  </a:lnTo>
                  <a:close/>
                </a:path>
              </a:pathLst>
            </a:custGeom>
            <a:solidFill>
              <a:srgbClr val="17375E"/>
            </a:solidFill>
          </p:spPr>
          <p:txBody>
            <a:bodyPr wrap="square" lIns="0" tIns="0" rIns="0" bIns="0" rtlCol="0"/>
            <a:lstStyle/>
            <a:p>
              <a:endParaRPr/>
            </a:p>
          </p:txBody>
        </p:sp>
        <p:sp>
          <p:nvSpPr>
            <p:cNvPr id="36" name="object 36"/>
            <p:cNvSpPr/>
            <p:nvPr/>
          </p:nvSpPr>
          <p:spPr>
            <a:xfrm>
              <a:off x="2934461"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37" name="object 37"/>
            <p:cNvSpPr/>
            <p:nvPr/>
          </p:nvSpPr>
          <p:spPr>
            <a:xfrm>
              <a:off x="2934461"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38" name="object 38"/>
            <p:cNvSpPr/>
            <p:nvPr/>
          </p:nvSpPr>
          <p:spPr>
            <a:xfrm>
              <a:off x="3010661"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39" name="object 39"/>
            <p:cNvSpPr/>
            <p:nvPr/>
          </p:nvSpPr>
          <p:spPr>
            <a:xfrm>
              <a:off x="3010661"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0" name="object 40"/>
            <p:cNvSpPr/>
            <p:nvPr/>
          </p:nvSpPr>
          <p:spPr>
            <a:xfrm>
              <a:off x="3086861"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1" name="object 41"/>
            <p:cNvSpPr/>
            <p:nvPr/>
          </p:nvSpPr>
          <p:spPr>
            <a:xfrm>
              <a:off x="3086861"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2" name="object 42"/>
            <p:cNvSpPr/>
            <p:nvPr/>
          </p:nvSpPr>
          <p:spPr>
            <a:xfrm>
              <a:off x="3163061"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3" name="object 43"/>
            <p:cNvSpPr/>
            <p:nvPr/>
          </p:nvSpPr>
          <p:spPr>
            <a:xfrm>
              <a:off x="3163061"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4" name="object 44"/>
            <p:cNvSpPr/>
            <p:nvPr/>
          </p:nvSpPr>
          <p:spPr>
            <a:xfrm>
              <a:off x="3239261" y="4198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5" name="object 45"/>
            <p:cNvSpPr/>
            <p:nvPr/>
          </p:nvSpPr>
          <p:spPr>
            <a:xfrm>
              <a:off x="3239261" y="4198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6" name="object 46"/>
            <p:cNvSpPr/>
            <p:nvPr/>
          </p:nvSpPr>
          <p:spPr>
            <a:xfrm>
              <a:off x="3315461"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47" name="object 47"/>
            <p:cNvSpPr/>
            <p:nvPr/>
          </p:nvSpPr>
          <p:spPr>
            <a:xfrm>
              <a:off x="3315461"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8" name="object 48"/>
            <p:cNvSpPr/>
            <p:nvPr/>
          </p:nvSpPr>
          <p:spPr>
            <a:xfrm>
              <a:off x="4165854" y="89154"/>
              <a:ext cx="762000" cy="306705"/>
            </a:xfrm>
            <a:custGeom>
              <a:avLst/>
              <a:gdLst/>
              <a:ahLst/>
              <a:cxnLst/>
              <a:rect l="l" t="t" r="r" b="b"/>
              <a:pathLst>
                <a:path w="762000" h="306705">
                  <a:moveTo>
                    <a:pt x="654812" y="0"/>
                  </a:moveTo>
                  <a:lnTo>
                    <a:pt x="107187" y="0"/>
                  </a:lnTo>
                  <a:lnTo>
                    <a:pt x="65472" y="8425"/>
                  </a:lnTo>
                  <a:lnTo>
                    <a:pt x="31400" y="31400"/>
                  </a:lnTo>
                  <a:lnTo>
                    <a:pt x="8425" y="65472"/>
                  </a:lnTo>
                  <a:lnTo>
                    <a:pt x="0" y="107188"/>
                  </a:lnTo>
                  <a:lnTo>
                    <a:pt x="0" y="306324"/>
                  </a:lnTo>
                  <a:lnTo>
                    <a:pt x="762000" y="306324"/>
                  </a:lnTo>
                  <a:lnTo>
                    <a:pt x="762000" y="107188"/>
                  </a:lnTo>
                  <a:lnTo>
                    <a:pt x="753574" y="65472"/>
                  </a:lnTo>
                  <a:lnTo>
                    <a:pt x="730599" y="31400"/>
                  </a:lnTo>
                  <a:lnTo>
                    <a:pt x="696527" y="8425"/>
                  </a:lnTo>
                  <a:lnTo>
                    <a:pt x="654812" y="0"/>
                  </a:lnTo>
                  <a:close/>
                </a:path>
              </a:pathLst>
            </a:custGeom>
            <a:solidFill>
              <a:srgbClr val="717BA2"/>
            </a:solidFill>
          </p:spPr>
          <p:txBody>
            <a:bodyPr wrap="square" lIns="0" tIns="0" rIns="0" bIns="0" rtlCol="0"/>
            <a:lstStyle/>
            <a:p>
              <a:endParaRPr/>
            </a:p>
          </p:txBody>
        </p:sp>
        <p:sp>
          <p:nvSpPr>
            <p:cNvPr id="49" name="object 49"/>
            <p:cNvSpPr/>
            <p:nvPr/>
          </p:nvSpPr>
          <p:spPr>
            <a:xfrm>
              <a:off x="4165854" y="89154"/>
              <a:ext cx="762000" cy="306705"/>
            </a:xfrm>
            <a:custGeom>
              <a:avLst/>
              <a:gdLst/>
              <a:ahLst/>
              <a:cxnLst/>
              <a:rect l="l" t="t" r="r" b="b"/>
              <a:pathLst>
                <a:path w="762000" h="306705">
                  <a:moveTo>
                    <a:pt x="107187" y="0"/>
                  </a:moveTo>
                  <a:lnTo>
                    <a:pt x="654812" y="0"/>
                  </a:lnTo>
                  <a:lnTo>
                    <a:pt x="696527" y="8425"/>
                  </a:lnTo>
                  <a:lnTo>
                    <a:pt x="730599" y="31400"/>
                  </a:lnTo>
                  <a:lnTo>
                    <a:pt x="753574" y="65472"/>
                  </a:lnTo>
                  <a:lnTo>
                    <a:pt x="762000" y="107188"/>
                  </a:lnTo>
                  <a:lnTo>
                    <a:pt x="762000"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sp>
          <p:nvSpPr>
            <p:cNvPr id="50" name="object 50"/>
            <p:cNvSpPr/>
            <p:nvPr/>
          </p:nvSpPr>
          <p:spPr>
            <a:xfrm>
              <a:off x="44203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1" name="object 51"/>
            <p:cNvSpPr/>
            <p:nvPr/>
          </p:nvSpPr>
          <p:spPr>
            <a:xfrm>
              <a:off x="44203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2" name="object 52"/>
            <p:cNvSpPr/>
            <p:nvPr/>
          </p:nvSpPr>
          <p:spPr>
            <a:xfrm>
              <a:off x="44965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3" name="object 53"/>
            <p:cNvSpPr/>
            <p:nvPr/>
          </p:nvSpPr>
          <p:spPr>
            <a:xfrm>
              <a:off x="44965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4" name="object 54"/>
            <p:cNvSpPr/>
            <p:nvPr/>
          </p:nvSpPr>
          <p:spPr>
            <a:xfrm>
              <a:off x="45727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5" name="object 55"/>
            <p:cNvSpPr/>
            <p:nvPr/>
          </p:nvSpPr>
          <p:spPr>
            <a:xfrm>
              <a:off x="45727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6" name="object 56"/>
            <p:cNvSpPr/>
            <p:nvPr/>
          </p:nvSpPr>
          <p:spPr>
            <a:xfrm>
              <a:off x="46489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7" name="object 57"/>
            <p:cNvSpPr/>
            <p:nvPr/>
          </p:nvSpPr>
          <p:spPr>
            <a:xfrm>
              <a:off x="46489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8" name="object 58"/>
            <p:cNvSpPr/>
            <p:nvPr/>
          </p:nvSpPr>
          <p:spPr>
            <a:xfrm>
              <a:off x="4927854" y="89154"/>
              <a:ext cx="1632585" cy="306705"/>
            </a:xfrm>
            <a:custGeom>
              <a:avLst/>
              <a:gdLst/>
              <a:ahLst/>
              <a:cxnLst/>
              <a:rect l="l" t="t" r="r" b="b"/>
              <a:pathLst>
                <a:path w="1632584" h="306705">
                  <a:moveTo>
                    <a:pt x="1525016" y="0"/>
                  </a:moveTo>
                  <a:lnTo>
                    <a:pt x="107187" y="0"/>
                  </a:lnTo>
                  <a:lnTo>
                    <a:pt x="65472" y="8425"/>
                  </a:lnTo>
                  <a:lnTo>
                    <a:pt x="31400" y="31400"/>
                  </a:lnTo>
                  <a:lnTo>
                    <a:pt x="8425" y="65472"/>
                  </a:lnTo>
                  <a:lnTo>
                    <a:pt x="0" y="107188"/>
                  </a:lnTo>
                  <a:lnTo>
                    <a:pt x="0" y="306324"/>
                  </a:lnTo>
                  <a:lnTo>
                    <a:pt x="1632203" y="306324"/>
                  </a:lnTo>
                  <a:lnTo>
                    <a:pt x="1632203" y="107188"/>
                  </a:lnTo>
                  <a:lnTo>
                    <a:pt x="1623778" y="65472"/>
                  </a:lnTo>
                  <a:lnTo>
                    <a:pt x="1600803" y="31400"/>
                  </a:lnTo>
                  <a:lnTo>
                    <a:pt x="1566731" y="8425"/>
                  </a:lnTo>
                  <a:lnTo>
                    <a:pt x="1525016" y="0"/>
                  </a:lnTo>
                  <a:close/>
                </a:path>
              </a:pathLst>
            </a:custGeom>
            <a:solidFill>
              <a:srgbClr val="717BA2"/>
            </a:solidFill>
          </p:spPr>
          <p:txBody>
            <a:bodyPr wrap="square" lIns="0" tIns="0" rIns="0" bIns="0" rtlCol="0"/>
            <a:lstStyle/>
            <a:p>
              <a:endParaRPr/>
            </a:p>
          </p:txBody>
        </p:sp>
        <p:sp>
          <p:nvSpPr>
            <p:cNvPr id="59" name="object 59"/>
            <p:cNvSpPr/>
            <p:nvPr/>
          </p:nvSpPr>
          <p:spPr>
            <a:xfrm>
              <a:off x="4927854" y="89154"/>
              <a:ext cx="1632585" cy="306705"/>
            </a:xfrm>
            <a:custGeom>
              <a:avLst/>
              <a:gdLst/>
              <a:ahLst/>
              <a:cxnLst/>
              <a:rect l="l" t="t" r="r" b="b"/>
              <a:pathLst>
                <a:path w="1632584" h="306705">
                  <a:moveTo>
                    <a:pt x="107187" y="0"/>
                  </a:moveTo>
                  <a:lnTo>
                    <a:pt x="1525016" y="0"/>
                  </a:lnTo>
                  <a:lnTo>
                    <a:pt x="1566731" y="8425"/>
                  </a:lnTo>
                  <a:lnTo>
                    <a:pt x="1600803" y="31400"/>
                  </a:lnTo>
                  <a:lnTo>
                    <a:pt x="1623778" y="65472"/>
                  </a:lnTo>
                  <a:lnTo>
                    <a:pt x="1632203" y="107188"/>
                  </a:lnTo>
                  <a:lnTo>
                    <a:pt x="1632203"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grpSp>
      <p:sp>
        <p:nvSpPr>
          <p:cNvPr id="60" name="object 60"/>
          <p:cNvSpPr txBox="1"/>
          <p:nvPr/>
        </p:nvSpPr>
        <p:spPr>
          <a:xfrm>
            <a:off x="5822570" y="143002"/>
            <a:ext cx="2143125" cy="197490"/>
          </a:xfrm>
          <a:prstGeom prst="rect">
            <a:avLst/>
          </a:prstGeom>
        </p:spPr>
        <p:txBody>
          <a:bodyPr vert="horz" wrap="square" lIns="0" tIns="12700" rIns="0" bIns="0" rtlCol="0">
            <a:spAutoFit/>
          </a:bodyPr>
          <a:lstStyle/>
          <a:p>
            <a:pPr>
              <a:spcBef>
                <a:spcPts val="100"/>
              </a:spcBef>
              <a:tabLst>
                <a:tab pos="758825" algn="l"/>
              </a:tabLst>
            </a:pPr>
            <a:r>
              <a:rPr sz="1200" spc="-5" dirty="0">
                <a:solidFill>
                  <a:srgbClr val="FFFFFF"/>
                </a:solidFill>
                <a:latin typeface="Gill Sans MT"/>
                <a:cs typeface="Gill Sans MT"/>
              </a:rPr>
              <a:t>Filtering	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61" name="object 61"/>
          <p:cNvGrpSpPr/>
          <p:nvPr/>
        </p:nvGrpSpPr>
        <p:grpSpPr>
          <a:xfrm>
            <a:off x="1520953" y="0"/>
            <a:ext cx="9150350" cy="386080"/>
            <a:chOff x="-3047" y="0"/>
            <a:chExt cx="9150350" cy="386080"/>
          </a:xfrm>
        </p:grpSpPr>
        <p:sp>
          <p:nvSpPr>
            <p:cNvPr id="62" name="object 62"/>
            <p:cNvSpPr/>
            <p:nvPr/>
          </p:nvSpPr>
          <p:spPr>
            <a:xfrm>
              <a:off x="56898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3" name="object 63"/>
            <p:cNvSpPr/>
            <p:nvPr/>
          </p:nvSpPr>
          <p:spPr>
            <a:xfrm>
              <a:off x="56898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4" name="object 64"/>
            <p:cNvSpPr/>
            <p:nvPr/>
          </p:nvSpPr>
          <p:spPr>
            <a:xfrm>
              <a:off x="57660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65" name="object 65"/>
            <p:cNvSpPr/>
            <p:nvPr/>
          </p:nvSpPr>
          <p:spPr>
            <a:xfrm>
              <a:off x="57660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6" name="object 66"/>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5372862" y="0"/>
                  </a:lnTo>
                  <a:lnTo>
                    <a:pt x="5372862" y="76200"/>
                  </a:lnTo>
                  <a:lnTo>
                    <a:pt x="9144000" y="76200"/>
                  </a:lnTo>
                  <a:lnTo>
                    <a:pt x="9144000" y="0"/>
                  </a:lnTo>
                  <a:close/>
                </a:path>
              </a:pathLst>
            </a:custGeom>
            <a:solidFill>
              <a:srgbClr val="FFFFFF"/>
            </a:solidFill>
          </p:spPr>
          <p:txBody>
            <a:bodyPr wrap="square" lIns="0" tIns="0" rIns="0" bIns="0" rtlCol="0"/>
            <a:lstStyle/>
            <a:p>
              <a:endParaRPr/>
            </a:p>
          </p:txBody>
        </p:sp>
        <p:sp>
          <p:nvSpPr>
            <p:cNvPr id="67" name="object 67"/>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68" name="object 68"/>
            <p:cNvPicPr/>
            <p:nvPr/>
          </p:nvPicPr>
          <p:blipFill>
            <a:blip r:embed="rId2" cstate="print"/>
            <a:stretch>
              <a:fillRect/>
            </a:stretch>
          </p:blipFill>
          <p:spPr>
            <a:xfrm>
              <a:off x="762" y="762"/>
              <a:ext cx="5372100" cy="76200"/>
            </a:xfrm>
            <a:prstGeom prst="rect">
              <a:avLst/>
            </a:prstGeom>
          </p:spPr>
        </p:pic>
        <p:sp>
          <p:nvSpPr>
            <p:cNvPr id="69" name="object 69"/>
            <p:cNvSpPr/>
            <p:nvPr/>
          </p:nvSpPr>
          <p:spPr>
            <a:xfrm>
              <a:off x="762" y="762"/>
              <a:ext cx="5372100" cy="76200"/>
            </a:xfrm>
            <a:custGeom>
              <a:avLst/>
              <a:gdLst/>
              <a:ahLst/>
              <a:cxnLst/>
              <a:rect l="l" t="t" r="r" b="b"/>
              <a:pathLst>
                <a:path w="5372100" h="76200">
                  <a:moveTo>
                    <a:pt x="0" y="76200"/>
                  </a:moveTo>
                  <a:lnTo>
                    <a:pt x="5372100" y="76200"/>
                  </a:lnTo>
                  <a:lnTo>
                    <a:pt x="5372100" y="0"/>
                  </a:lnTo>
                  <a:lnTo>
                    <a:pt x="0" y="0"/>
                  </a:lnTo>
                  <a:lnTo>
                    <a:pt x="0" y="76200"/>
                  </a:lnTo>
                  <a:close/>
                </a:path>
              </a:pathLst>
            </a:custGeom>
            <a:ln w="3175">
              <a:solidFill>
                <a:srgbClr val="525877"/>
              </a:solidFill>
            </a:ln>
          </p:spPr>
          <p:txBody>
            <a:bodyPr wrap="square" lIns="0" tIns="0" rIns="0" bIns="0" rtlCol="0"/>
            <a:lstStyle/>
            <a:p>
              <a:endParaRPr/>
            </a:p>
          </p:txBody>
        </p:sp>
      </p:grpSp>
      <p:sp>
        <p:nvSpPr>
          <p:cNvPr id="70" name="object 70"/>
          <p:cNvSpPr txBox="1"/>
          <p:nvPr/>
        </p:nvSpPr>
        <p:spPr>
          <a:xfrm>
            <a:off x="10130917" y="90374"/>
            <a:ext cx="458470" cy="228909"/>
          </a:xfrm>
          <a:prstGeom prst="rect">
            <a:avLst/>
          </a:prstGeom>
        </p:spPr>
        <p:txBody>
          <a:bodyPr vert="horz" wrap="square" lIns="0" tIns="13335" rIns="0" bIns="0" rtlCol="0">
            <a:spAutoFit/>
          </a:bodyPr>
          <a:lstStyle/>
          <a:p>
            <a:pPr>
              <a:spcBef>
                <a:spcPts val="105"/>
              </a:spcBef>
            </a:pPr>
            <a:r>
              <a:rPr sz="1400" b="1" dirty="0">
                <a:solidFill>
                  <a:srgbClr val="FFFFFF"/>
                </a:solidFill>
                <a:latin typeface="Gill Sans MT"/>
                <a:cs typeface="Gill Sans MT"/>
              </a:rPr>
              <a:t>1</a:t>
            </a:r>
            <a:r>
              <a:rPr sz="1400" b="1" spc="5" dirty="0">
                <a:solidFill>
                  <a:srgbClr val="FFFFFF"/>
                </a:solidFill>
                <a:latin typeface="Gill Sans MT"/>
                <a:cs typeface="Gill Sans MT"/>
              </a:rPr>
              <a:t>3</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3375659"/>
            <a:ext cx="8610600" cy="751488"/>
          </a:xfrm>
          <a:prstGeom prst="rect">
            <a:avLst/>
          </a:prstGeom>
          <a:solidFill>
            <a:srgbClr val="E4FFFF"/>
          </a:solidFill>
          <a:ln w="9144">
            <a:solidFill>
              <a:srgbClr val="9FB8CD"/>
            </a:solidFill>
          </a:ln>
        </p:spPr>
        <p:txBody>
          <a:bodyPr vert="horz" wrap="square" lIns="0" tIns="20320" rIns="0" bIns="0" rtlCol="0">
            <a:spAutoFit/>
          </a:bodyPr>
          <a:lstStyle/>
          <a:p>
            <a:pPr marL="444500" indent="-354330">
              <a:spcBef>
                <a:spcPts val="160"/>
              </a:spcBef>
              <a:buClr>
                <a:srgbClr val="9FB8CD"/>
              </a:buClr>
              <a:buFont typeface="Gill Sans MT"/>
              <a:buAutoNum type="arabicParenBoth"/>
              <a:tabLst>
                <a:tab pos="445134" algn="l"/>
              </a:tabLst>
            </a:pPr>
            <a:r>
              <a:rPr sz="2000" dirty="0">
                <a:solidFill>
                  <a:srgbClr val="6B5580"/>
                </a:solidFill>
                <a:latin typeface="Gill Sans MT"/>
                <a:cs typeface="Gill Sans MT"/>
              </a:rPr>
              <a:t>list</a:t>
            </a:r>
            <a:r>
              <a:rPr sz="2000" spc="-15" dirty="0">
                <a:solidFill>
                  <a:srgbClr val="6B5580"/>
                </a:solidFill>
                <a:latin typeface="Gill Sans MT"/>
                <a:cs typeface="Gill Sans MT"/>
              </a:rPr>
              <a:t> </a:t>
            </a:r>
            <a:r>
              <a:rPr sz="2000" spc="-5" dirty="0">
                <a:solidFill>
                  <a:srgbClr val="6B5580"/>
                </a:solidFill>
                <a:latin typeface="Gill Sans MT"/>
                <a:cs typeface="Gill Sans MT"/>
              </a:rPr>
              <a:t>every reasonable</a:t>
            </a:r>
            <a:r>
              <a:rPr sz="2000" spc="-40" dirty="0">
                <a:solidFill>
                  <a:srgbClr val="6B5580"/>
                </a:solidFill>
                <a:latin typeface="Gill Sans MT"/>
                <a:cs typeface="Gill Sans MT"/>
              </a:rPr>
              <a:t> </a:t>
            </a:r>
            <a:r>
              <a:rPr sz="2000" dirty="0">
                <a:solidFill>
                  <a:srgbClr val="6B5580"/>
                </a:solidFill>
                <a:latin typeface="Gill Sans MT"/>
                <a:cs typeface="Gill Sans MT"/>
              </a:rPr>
              <a:t>candidate</a:t>
            </a:r>
            <a:r>
              <a:rPr sz="2000" spc="-10" dirty="0">
                <a:solidFill>
                  <a:srgbClr val="6B5580"/>
                </a:solidFill>
                <a:latin typeface="Gill Sans MT"/>
                <a:cs typeface="Gill Sans MT"/>
              </a:rPr>
              <a:t> </a:t>
            </a:r>
            <a:r>
              <a:rPr sz="2000" dirty="0">
                <a:solidFill>
                  <a:srgbClr val="6B5580"/>
                </a:solidFill>
                <a:latin typeface="Gill Sans MT"/>
                <a:cs typeface="Gill Sans MT"/>
              </a:rPr>
              <a:t>class</a:t>
            </a:r>
            <a:r>
              <a:rPr sz="2000" spc="-10" dirty="0">
                <a:solidFill>
                  <a:srgbClr val="6B5580"/>
                </a:solidFill>
                <a:latin typeface="Gill Sans MT"/>
                <a:cs typeface="Gill Sans MT"/>
              </a:rPr>
              <a:t> </a:t>
            </a:r>
            <a:r>
              <a:rPr sz="2000" spc="-15" dirty="0">
                <a:solidFill>
                  <a:srgbClr val="6B5580"/>
                </a:solidFill>
                <a:latin typeface="Gill Sans MT"/>
                <a:cs typeface="Gill Sans MT"/>
              </a:rPr>
              <a:t>you</a:t>
            </a:r>
            <a:r>
              <a:rPr sz="2000" spc="-25" dirty="0">
                <a:solidFill>
                  <a:srgbClr val="6B5580"/>
                </a:solidFill>
                <a:latin typeface="Gill Sans MT"/>
                <a:cs typeface="Gill Sans MT"/>
              </a:rPr>
              <a:t> </a:t>
            </a:r>
            <a:r>
              <a:rPr sz="2000" dirty="0">
                <a:solidFill>
                  <a:srgbClr val="6B5580"/>
                </a:solidFill>
                <a:latin typeface="Gill Sans MT"/>
                <a:cs typeface="Gill Sans MT"/>
              </a:rPr>
              <a:t>can</a:t>
            </a:r>
            <a:r>
              <a:rPr sz="2000" spc="-10" dirty="0">
                <a:solidFill>
                  <a:srgbClr val="6B5580"/>
                </a:solidFill>
                <a:latin typeface="Gill Sans MT"/>
                <a:cs typeface="Gill Sans MT"/>
              </a:rPr>
              <a:t> </a:t>
            </a:r>
            <a:r>
              <a:rPr sz="2000" dirty="0">
                <a:solidFill>
                  <a:srgbClr val="6B5580"/>
                </a:solidFill>
                <a:latin typeface="Gill Sans MT"/>
                <a:cs typeface="Gill Sans MT"/>
              </a:rPr>
              <a:t>think</a:t>
            </a:r>
            <a:r>
              <a:rPr sz="2000" spc="-30" dirty="0">
                <a:solidFill>
                  <a:srgbClr val="6B5580"/>
                </a:solidFill>
                <a:latin typeface="Gill Sans MT"/>
                <a:cs typeface="Gill Sans MT"/>
              </a:rPr>
              <a:t> </a:t>
            </a:r>
            <a:r>
              <a:rPr sz="2000" dirty="0">
                <a:solidFill>
                  <a:srgbClr val="6B5580"/>
                </a:solidFill>
                <a:latin typeface="Gill Sans MT"/>
                <a:cs typeface="Gill Sans MT"/>
              </a:rPr>
              <a:t>of</a:t>
            </a:r>
            <a:r>
              <a:rPr sz="2000" spc="-15" dirty="0">
                <a:solidFill>
                  <a:srgbClr val="6B5580"/>
                </a:solidFill>
                <a:latin typeface="Gill Sans MT"/>
                <a:cs typeface="Gill Sans MT"/>
              </a:rPr>
              <a:t> </a:t>
            </a:r>
            <a:r>
              <a:rPr sz="2000" spc="-5" dirty="0">
                <a:solidFill>
                  <a:srgbClr val="6B5580"/>
                </a:solidFill>
                <a:latin typeface="Gill Sans MT"/>
                <a:cs typeface="Gill Sans MT"/>
              </a:rPr>
              <a:t>(this</a:t>
            </a:r>
            <a:r>
              <a:rPr sz="2000" spc="-30" dirty="0">
                <a:solidFill>
                  <a:srgbClr val="6B5580"/>
                </a:solidFill>
                <a:latin typeface="Gill Sans MT"/>
                <a:cs typeface="Gill Sans MT"/>
              </a:rPr>
              <a:t> </a:t>
            </a:r>
            <a:r>
              <a:rPr sz="2000" dirty="0">
                <a:solidFill>
                  <a:srgbClr val="6B5580"/>
                </a:solidFill>
                <a:latin typeface="Gill Sans MT"/>
                <a:cs typeface="Gill Sans MT"/>
              </a:rPr>
              <a:t>list),</a:t>
            </a:r>
            <a:r>
              <a:rPr sz="2000" spc="-210" dirty="0">
                <a:solidFill>
                  <a:srgbClr val="6B5580"/>
                </a:solidFill>
                <a:latin typeface="Gill Sans MT"/>
                <a:cs typeface="Gill Sans MT"/>
              </a:rPr>
              <a:t> </a:t>
            </a:r>
            <a:r>
              <a:rPr sz="2000" dirty="0">
                <a:solidFill>
                  <a:srgbClr val="6B5580"/>
                </a:solidFill>
                <a:latin typeface="Gill Sans MT"/>
                <a:cs typeface="Gill Sans MT"/>
              </a:rPr>
              <a:t>then</a:t>
            </a:r>
            <a:endParaRPr sz="2000">
              <a:latin typeface="Gill Sans MT"/>
              <a:cs typeface="Gill Sans MT"/>
            </a:endParaRPr>
          </a:p>
          <a:p>
            <a:pPr marL="452120" indent="-361950">
              <a:spcBef>
                <a:spcPts val="890"/>
              </a:spcBef>
              <a:buAutoNum type="arabicParenBoth"/>
              <a:tabLst>
                <a:tab pos="452755" algn="l"/>
              </a:tabLst>
            </a:pPr>
            <a:r>
              <a:rPr sz="2000" spc="-5" dirty="0">
                <a:solidFill>
                  <a:srgbClr val="6B5580"/>
                </a:solidFill>
                <a:latin typeface="Gill Sans MT"/>
                <a:cs typeface="Gill Sans MT"/>
              </a:rPr>
              <a:t>drastically</a:t>
            </a:r>
            <a:r>
              <a:rPr sz="2000" spc="-30" dirty="0">
                <a:solidFill>
                  <a:srgbClr val="6B5580"/>
                </a:solidFill>
                <a:latin typeface="Gill Sans MT"/>
                <a:cs typeface="Gill Sans MT"/>
              </a:rPr>
              <a:t> </a:t>
            </a:r>
            <a:r>
              <a:rPr sz="2000" dirty="0">
                <a:solidFill>
                  <a:srgbClr val="6B5580"/>
                </a:solidFill>
                <a:latin typeface="Gill Sans MT"/>
                <a:cs typeface="Gill Sans MT"/>
              </a:rPr>
              <a:t>cut</a:t>
            </a:r>
            <a:r>
              <a:rPr sz="2000" spc="-15" dirty="0">
                <a:solidFill>
                  <a:srgbClr val="6B5580"/>
                </a:solidFill>
                <a:latin typeface="Gill Sans MT"/>
                <a:cs typeface="Gill Sans MT"/>
              </a:rPr>
              <a:t> </a:t>
            </a:r>
            <a:r>
              <a:rPr sz="2000" spc="-10" dirty="0">
                <a:solidFill>
                  <a:srgbClr val="6B5580"/>
                </a:solidFill>
                <a:latin typeface="Gill Sans MT"/>
                <a:cs typeface="Gill Sans MT"/>
              </a:rPr>
              <a:t>down </a:t>
            </a:r>
            <a:r>
              <a:rPr sz="2000" dirty="0">
                <a:solidFill>
                  <a:srgbClr val="6B5580"/>
                </a:solidFill>
                <a:latin typeface="Gill Sans MT"/>
                <a:cs typeface="Gill Sans MT"/>
              </a:rPr>
              <a:t>to</a:t>
            </a:r>
            <a:r>
              <a:rPr sz="2000" spc="-15" dirty="0">
                <a:solidFill>
                  <a:srgbClr val="6B5580"/>
                </a:solidFill>
                <a:latin typeface="Gill Sans MT"/>
                <a:cs typeface="Gill Sans MT"/>
              </a:rPr>
              <a:t> </a:t>
            </a:r>
            <a:r>
              <a:rPr sz="2000" dirty="0">
                <a:solidFill>
                  <a:srgbClr val="6B5580"/>
                </a:solidFill>
                <a:latin typeface="Gill Sans MT"/>
                <a:cs typeface="Gill Sans MT"/>
              </a:rPr>
              <a:t>a</a:t>
            </a:r>
            <a:r>
              <a:rPr sz="2000" spc="-5" dirty="0">
                <a:solidFill>
                  <a:srgbClr val="6B5580"/>
                </a:solidFill>
                <a:latin typeface="Gill Sans MT"/>
                <a:cs typeface="Gill Sans MT"/>
              </a:rPr>
              <a:t> </a:t>
            </a:r>
            <a:r>
              <a:rPr sz="2000" spc="-20" dirty="0">
                <a:solidFill>
                  <a:srgbClr val="6B5580"/>
                </a:solidFill>
                <a:latin typeface="Gill Sans MT"/>
                <a:cs typeface="Gill Sans MT"/>
              </a:rPr>
              <a:t>few</a:t>
            </a:r>
            <a:r>
              <a:rPr sz="2000" dirty="0">
                <a:solidFill>
                  <a:srgbClr val="6B5580"/>
                </a:solidFill>
                <a:latin typeface="Gill Sans MT"/>
                <a:cs typeface="Gill Sans MT"/>
              </a:rPr>
              <a:t> </a:t>
            </a:r>
            <a:r>
              <a:rPr sz="2000" spc="-5" dirty="0">
                <a:solidFill>
                  <a:srgbClr val="6B5580"/>
                </a:solidFill>
                <a:latin typeface="Gill Sans MT"/>
                <a:cs typeface="Gill Sans MT"/>
              </a:rPr>
              <a:t>essential</a:t>
            </a:r>
            <a:r>
              <a:rPr sz="2000" spc="-15" dirty="0">
                <a:solidFill>
                  <a:srgbClr val="6B5580"/>
                </a:solidFill>
                <a:latin typeface="Gill Sans MT"/>
                <a:cs typeface="Gill Sans MT"/>
              </a:rPr>
              <a:t> </a:t>
            </a:r>
            <a:r>
              <a:rPr sz="2000" dirty="0">
                <a:solidFill>
                  <a:srgbClr val="6B5580"/>
                </a:solidFill>
                <a:latin typeface="Gill Sans MT"/>
                <a:cs typeface="Gill Sans MT"/>
              </a:rPr>
              <a:t>classes.</a:t>
            </a:r>
            <a:endParaRPr sz="2000">
              <a:latin typeface="Gill Sans MT"/>
              <a:cs typeface="Gill Sans MT"/>
            </a:endParaRPr>
          </a:p>
        </p:txBody>
      </p:sp>
      <p:sp>
        <p:nvSpPr>
          <p:cNvPr id="3" name="object 3"/>
          <p:cNvSpPr txBox="1"/>
          <p:nvPr/>
        </p:nvSpPr>
        <p:spPr>
          <a:xfrm>
            <a:off x="2057196" y="642315"/>
            <a:ext cx="6776084" cy="452120"/>
          </a:xfrm>
          <a:prstGeom prst="rect">
            <a:avLst/>
          </a:prstGeom>
        </p:spPr>
        <p:txBody>
          <a:bodyPr vert="horz" wrap="square" lIns="0" tIns="12065" rIns="0" bIns="0" rtlCol="0">
            <a:spAutoFit/>
          </a:bodyPr>
          <a:lstStyle/>
          <a:p>
            <a:pPr marL="12700">
              <a:spcBef>
                <a:spcPts val="95"/>
              </a:spcBef>
            </a:pPr>
            <a:r>
              <a:rPr sz="2800" spc="-10" dirty="0">
                <a:solidFill>
                  <a:srgbClr val="464652"/>
                </a:solidFill>
                <a:latin typeface="Bookman Old Style"/>
                <a:cs typeface="Bookman Old Style"/>
              </a:rPr>
              <a:t>Candidate</a:t>
            </a:r>
            <a:r>
              <a:rPr sz="2800" spc="30" dirty="0">
                <a:solidFill>
                  <a:srgbClr val="464652"/>
                </a:solidFill>
                <a:latin typeface="Bookman Old Style"/>
                <a:cs typeface="Bookman Old Style"/>
              </a:rPr>
              <a:t> </a:t>
            </a:r>
            <a:r>
              <a:rPr sz="2800" spc="-10" dirty="0">
                <a:solidFill>
                  <a:srgbClr val="464652"/>
                </a:solidFill>
                <a:latin typeface="Bookman Old Style"/>
                <a:cs typeface="Bookman Old Style"/>
              </a:rPr>
              <a:t>Classes</a:t>
            </a:r>
            <a:r>
              <a:rPr sz="2800" spc="-5" dirty="0">
                <a:solidFill>
                  <a:srgbClr val="464652"/>
                </a:solidFill>
                <a:latin typeface="Bookman Old Style"/>
                <a:cs typeface="Bookman Old Style"/>
              </a:rPr>
              <a:t> for</a:t>
            </a:r>
            <a:r>
              <a:rPr sz="2800" spc="5" dirty="0">
                <a:solidFill>
                  <a:srgbClr val="464652"/>
                </a:solidFill>
                <a:latin typeface="Bookman Old Style"/>
                <a:cs typeface="Bookman Old Style"/>
              </a:rPr>
              <a:t> </a:t>
            </a:r>
            <a:r>
              <a:rPr sz="2800" i="1" spc="-5" dirty="0">
                <a:solidFill>
                  <a:srgbClr val="464652"/>
                </a:solidFill>
                <a:latin typeface="Bookman Old Style"/>
                <a:cs typeface="Bookman Old Style"/>
              </a:rPr>
              <a:t>Encounter</a:t>
            </a:r>
            <a:r>
              <a:rPr sz="2800" i="1" spc="105" dirty="0">
                <a:solidFill>
                  <a:srgbClr val="464652"/>
                </a:solidFill>
                <a:latin typeface="Bookman Old Style"/>
                <a:cs typeface="Bookman Old Style"/>
              </a:rPr>
              <a:t> </a:t>
            </a:r>
            <a:r>
              <a:rPr sz="2800" spc="-5" dirty="0">
                <a:solidFill>
                  <a:srgbClr val="464652"/>
                </a:solidFill>
                <a:latin typeface="Bookman Old Style"/>
                <a:cs typeface="Bookman Old Style"/>
              </a:rPr>
              <a:t>Game</a:t>
            </a:r>
            <a:endParaRPr sz="2800">
              <a:latin typeface="Bookman Old Style"/>
              <a:cs typeface="Bookman Old Style"/>
            </a:endParaRPr>
          </a:p>
        </p:txBody>
      </p:sp>
      <p:sp>
        <p:nvSpPr>
          <p:cNvPr id="4" name="object 4"/>
          <p:cNvSpPr txBox="1"/>
          <p:nvPr/>
        </p:nvSpPr>
        <p:spPr>
          <a:xfrm>
            <a:off x="4754879" y="2723389"/>
            <a:ext cx="2077720" cy="405239"/>
          </a:xfrm>
          <a:prstGeom prst="rect">
            <a:avLst/>
          </a:prstGeom>
          <a:solidFill>
            <a:srgbClr val="99CCFF"/>
          </a:solidFill>
          <a:ln w="9144">
            <a:solidFill>
              <a:srgbClr val="000000"/>
            </a:solidFill>
          </a:ln>
        </p:spPr>
        <p:txBody>
          <a:bodyPr vert="horz" wrap="square" lIns="0" tIns="35560" rIns="0" bIns="0" rtlCol="0">
            <a:spAutoFit/>
          </a:bodyPr>
          <a:lstStyle/>
          <a:p>
            <a:pPr marL="102235">
              <a:spcBef>
                <a:spcPts val="280"/>
              </a:spcBef>
            </a:pPr>
            <a:r>
              <a:rPr sz="2400" spc="-5" dirty="0">
                <a:latin typeface="Gill Sans MT"/>
                <a:cs typeface="Gill Sans MT"/>
              </a:rPr>
              <a:t>EncounterArea</a:t>
            </a:r>
            <a:endParaRPr sz="2400">
              <a:latin typeface="Gill Sans MT"/>
              <a:cs typeface="Gill Sans MT"/>
            </a:endParaRPr>
          </a:p>
        </p:txBody>
      </p:sp>
      <p:sp>
        <p:nvSpPr>
          <p:cNvPr id="5" name="object 5"/>
          <p:cNvSpPr txBox="1"/>
          <p:nvPr/>
        </p:nvSpPr>
        <p:spPr>
          <a:xfrm>
            <a:off x="8871204" y="5405628"/>
            <a:ext cx="1477010" cy="406522"/>
          </a:xfrm>
          <a:prstGeom prst="rect">
            <a:avLst/>
          </a:prstGeom>
          <a:ln w="9144">
            <a:solidFill>
              <a:srgbClr val="000000"/>
            </a:solidFill>
          </a:ln>
        </p:spPr>
        <p:txBody>
          <a:bodyPr vert="horz" wrap="square" lIns="0" tIns="36830" rIns="0" bIns="0" rtlCol="0">
            <a:spAutoFit/>
          </a:bodyPr>
          <a:lstStyle/>
          <a:p>
            <a:pPr marL="99695">
              <a:spcBef>
                <a:spcPts val="290"/>
              </a:spcBef>
            </a:pPr>
            <a:r>
              <a:rPr sz="2400" dirty="0">
                <a:latin typeface="Gill Sans MT"/>
                <a:cs typeface="Gill Sans MT"/>
              </a:rPr>
              <a:t>Encounter</a:t>
            </a:r>
            <a:endParaRPr sz="2400">
              <a:latin typeface="Gill Sans MT"/>
              <a:cs typeface="Gill Sans MT"/>
            </a:endParaRPr>
          </a:p>
        </p:txBody>
      </p:sp>
      <p:sp>
        <p:nvSpPr>
          <p:cNvPr id="6" name="object 6"/>
          <p:cNvSpPr txBox="1"/>
          <p:nvPr/>
        </p:nvSpPr>
        <p:spPr>
          <a:xfrm>
            <a:off x="1947673" y="2046733"/>
            <a:ext cx="2190115" cy="405239"/>
          </a:xfrm>
          <a:prstGeom prst="rect">
            <a:avLst/>
          </a:prstGeom>
          <a:solidFill>
            <a:srgbClr val="99CCFF"/>
          </a:solidFill>
          <a:ln w="9144">
            <a:solidFill>
              <a:srgbClr val="000000"/>
            </a:solidFill>
          </a:ln>
        </p:spPr>
        <p:txBody>
          <a:bodyPr vert="horz" wrap="square" lIns="0" tIns="35560" rIns="0" bIns="0" rtlCol="0">
            <a:spAutoFit/>
          </a:bodyPr>
          <a:lstStyle/>
          <a:p>
            <a:pPr marL="100965">
              <a:spcBef>
                <a:spcPts val="280"/>
              </a:spcBef>
            </a:pPr>
            <a:r>
              <a:rPr sz="2400" spc="-10" dirty="0">
                <a:latin typeface="Gill Sans MT"/>
                <a:cs typeface="Gill Sans MT"/>
              </a:rPr>
              <a:t>PlayerCharacter</a:t>
            </a:r>
            <a:endParaRPr sz="2400">
              <a:latin typeface="Gill Sans MT"/>
              <a:cs typeface="Gill Sans MT"/>
            </a:endParaRPr>
          </a:p>
        </p:txBody>
      </p:sp>
      <p:sp>
        <p:nvSpPr>
          <p:cNvPr id="7" name="object 7"/>
          <p:cNvSpPr txBox="1"/>
          <p:nvPr/>
        </p:nvSpPr>
        <p:spPr>
          <a:xfrm>
            <a:off x="7930897" y="2723389"/>
            <a:ext cx="2372995" cy="405239"/>
          </a:xfrm>
          <a:prstGeom prst="rect">
            <a:avLst/>
          </a:prstGeom>
          <a:solidFill>
            <a:srgbClr val="99CCFF"/>
          </a:solidFill>
          <a:ln w="9144">
            <a:solidFill>
              <a:srgbClr val="000000"/>
            </a:solidFill>
          </a:ln>
        </p:spPr>
        <p:txBody>
          <a:bodyPr vert="horz" wrap="square" lIns="0" tIns="35560" rIns="0" bIns="0" rtlCol="0">
            <a:spAutoFit/>
          </a:bodyPr>
          <a:lstStyle/>
          <a:p>
            <a:pPr marL="102870">
              <a:spcBef>
                <a:spcPts val="280"/>
              </a:spcBef>
            </a:pPr>
            <a:r>
              <a:rPr sz="2400" spc="-10" dirty="0">
                <a:latin typeface="Gill Sans MT"/>
                <a:cs typeface="Gill Sans MT"/>
              </a:rPr>
              <a:t>ForeignCharacter</a:t>
            </a:r>
            <a:endParaRPr sz="2400">
              <a:latin typeface="Gill Sans MT"/>
              <a:cs typeface="Gill Sans MT"/>
            </a:endParaRPr>
          </a:p>
        </p:txBody>
      </p:sp>
      <p:sp>
        <p:nvSpPr>
          <p:cNvPr id="8" name="object 8"/>
          <p:cNvSpPr txBox="1"/>
          <p:nvPr/>
        </p:nvSpPr>
        <p:spPr>
          <a:xfrm>
            <a:off x="8328659" y="4796028"/>
            <a:ext cx="2011680" cy="406522"/>
          </a:xfrm>
          <a:prstGeom prst="rect">
            <a:avLst/>
          </a:prstGeom>
          <a:ln w="9144">
            <a:solidFill>
              <a:srgbClr val="000000"/>
            </a:solidFill>
          </a:ln>
        </p:spPr>
        <p:txBody>
          <a:bodyPr vert="horz" wrap="square" lIns="0" tIns="36830" rIns="0" bIns="0" rtlCol="0">
            <a:spAutoFit/>
          </a:bodyPr>
          <a:lstStyle/>
          <a:p>
            <a:pPr marL="101600">
              <a:spcBef>
                <a:spcPts val="290"/>
              </a:spcBef>
            </a:pPr>
            <a:r>
              <a:rPr sz="2400" spc="-15" dirty="0">
                <a:latin typeface="Gill Sans MT"/>
                <a:cs typeface="Gill Sans MT"/>
              </a:rPr>
              <a:t>PlayerWindow</a:t>
            </a:r>
            <a:endParaRPr sz="2400">
              <a:latin typeface="Gill Sans MT"/>
              <a:cs typeface="Gill Sans MT"/>
            </a:endParaRPr>
          </a:p>
        </p:txBody>
      </p:sp>
      <p:sp>
        <p:nvSpPr>
          <p:cNvPr id="9" name="object 9"/>
          <p:cNvSpPr txBox="1"/>
          <p:nvPr/>
        </p:nvSpPr>
        <p:spPr>
          <a:xfrm>
            <a:off x="9460993" y="5961888"/>
            <a:ext cx="928369" cy="405880"/>
          </a:xfrm>
          <a:prstGeom prst="rect">
            <a:avLst/>
          </a:prstGeom>
          <a:ln w="9144">
            <a:solidFill>
              <a:srgbClr val="000000"/>
            </a:solidFill>
          </a:ln>
        </p:spPr>
        <p:txBody>
          <a:bodyPr vert="horz" wrap="square" lIns="0" tIns="36195" rIns="0" bIns="0" rtlCol="0">
            <a:spAutoFit/>
          </a:bodyPr>
          <a:lstStyle/>
          <a:p>
            <a:pPr marL="97155">
              <a:spcBef>
                <a:spcPts val="285"/>
              </a:spcBef>
            </a:pPr>
            <a:r>
              <a:rPr sz="2400" spc="-5" dirty="0">
                <a:latin typeface="Gill Sans MT"/>
                <a:cs typeface="Gill Sans MT"/>
              </a:rPr>
              <a:t>Game</a:t>
            </a:r>
            <a:endParaRPr sz="2400">
              <a:latin typeface="Gill Sans MT"/>
              <a:cs typeface="Gill Sans MT"/>
            </a:endParaRPr>
          </a:p>
        </p:txBody>
      </p:sp>
      <p:sp>
        <p:nvSpPr>
          <p:cNvPr id="10" name="object 10"/>
          <p:cNvSpPr txBox="1"/>
          <p:nvPr/>
        </p:nvSpPr>
        <p:spPr>
          <a:xfrm>
            <a:off x="4469892" y="2037589"/>
            <a:ext cx="2740660" cy="405239"/>
          </a:xfrm>
          <a:prstGeom prst="rect">
            <a:avLst/>
          </a:prstGeom>
          <a:solidFill>
            <a:srgbClr val="99CCFF"/>
          </a:solidFill>
          <a:ln w="9144">
            <a:solidFill>
              <a:srgbClr val="000000"/>
            </a:solidFill>
          </a:ln>
        </p:spPr>
        <p:txBody>
          <a:bodyPr vert="horz" wrap="square" lIns="0" tIns="35560" rIns="0" bIns="0" rtlCol="0">
            <a:spAutoFit/>
          </a:bodyPr>
          <a:lstStyle/>
          <a:p>
            <a:pPr marL="104139">
              <a:spcBef>
                <a:spcPts val="280"/>
              </a:spcBef>
            </a:pPr>
            <a:r>
              <a:rPr sz="2400" spc="-5" dirty="0">
                <a:latin typeface="Gill Sans MT"/>
                <a:cs typeface="Gill Sans MT"/>
              </a:rPr>
              <a:t>EncounterCharacter</a:t>
            </a:r>
            <a:endParaRPr sz="2400">
              <a:latin typeface="Gill Sans MT"/>
              <a:cs typeface="Gill Sans MT"/>
            </a:endParaRPr>
          </a:p>
        </p:txBody>
      </p:sp>
      <p:sp>
        <p:nvSpPr>
          <p:cNvPr id="11" name="object 11"/>
          <p:cNvSpPr txBox="1"/>
          <p:nvPr/>
        </p:nvSpPr>
        <p:spPr>
          <a:xfrm>
            <a:off x="6900671" y="5405628"/>
            <a:ext cx="1096010" cy="406522"/>
          </a:xfrm>
          <a:prstGeom prst="rect">
            <a:avLst/>
          </a:prstGeom>
          <a:ln w="9144">
            <a:solidFill>
              <a:srgbClr val="000000"/>
            </a:solidFill>
          </a:ln>
        </p:spPr>
        <p:txBody>
          <a:bodyPr vert="horz" wrap="square" lIns="0" tIns="36830" rIns="0" bIns="0" rtlCol="0">
            <a:spAutoFit/>
          </a:bodyPr>
          <a:lstStyle/>
          <a:p>
            <a:pPr marL="95885">
              <a:spcBef>
                <a:spcPts val="290"/>
              </a:spcBef>
            </a:pPr>
            <a:r>
              <a:rPr sz="2400" spc="-5" dirty="0">
                <a:latin typeface="Gill Sans MT"/>
                <a:cs typeface="Gill Sans MT"/>
              </a:rPr>
              <a:t>Quality</a:t>
            </a:r>
            <a:endParaRPr sz="2400">
              <a:latin typeface="Gill Sans MT"/>
              <a:cs typeface="Gill Sans MT"/>
            </a:endParaRPr>
          </a:p>
        </p:txBody>
      </p:sp>
      <p:sp>
        <p:nvSpPr>
          <p:cNvPr id="12" name="object 12"/>
          <p:cNvSpPr txBox="1"/>
          <p:nvPr/>
        </p:nvSpPr>
        <p:spPr>
          <a:xfrm>
            <a:off x="3704845" y="5405628"/>
            <a:ext cx="948055" cy="406522"/>
          </a:xfrm>
          <a:prstGeom prst="rect">
            <a:avLst/>
          </a:prstGeom>
          <a:ln w="9144">
            <a:solidFill>
              <a:srgbClr val="000000"/>
            </a:solidFill>
          </a:ln>
        </p:spPr>
        <p:txBody>
          <a:bodyPr vert="horz" wrap="square" lIns="0" tIns="36830" rIns="0" bIns="0" rtlCol="0">
            <a:spAutoFit/>
          </a:bodyPr>
          <a:lstStyle/>
          <a:p>
            <a:pPr marL="96520">
              <a:spcBef>
                <a:spcPts val="290"/>
              </a:spcBef>
            </a:pPr>
            <a:r>
              <a:rPr sz="2400" spc="-5" dirty="0">
                <a:latin typeface="Gill Sans MT"/>
                <a:cs typeface="Gill Sans MT"/>
              </a:rPr>
              <a:t>Room</a:t>
            </a:r>
            <a:endParaRPr sz="2400">
              <a:latin typeface="Gill Sans MT"/>
              <a:cs typeface="Gill Sans MT"/>
            </a:endParaRPr>
          </a:p>
        </p:txBody>
      </p:sp>
      <p:sp>
        <p:nvSpPr>
          <p:cNvPr id="13" name="object 13"/>
          <p:cNvSpPr txBox="1"/>
          <p:nvPr/>
        </p:nvSpPr>
        <p:spPr>
          <a:xfrm>
            <a:off x="3351276" y="5960364"/>
            <a:ext cx="876300" cy="405880"/>
          </a:xfrm>
          <a:prstGeom prst="rect">
            <a:avLst/>
          </a:prstGeom>
          <a:ln w="9144">
            <a:solidFill>
              <a:srgbClr val="000000"/>
            </a:solidFill>
          </a:ln>
        </p:spPr>
        <p:txBody>
          <a:bodyPr vert="horz" wrap="square" lIns="0" tIns="36195" rIns="0" bIns="0" rtlCol="0">
            <a:spAutoFit/>
          </a:bodyPr>
          <a:lstStyle/>
          <a:p>
            <a:pPr marL="95885">
              <a:spcBef>
                <a:spcPts val="285"/>
              </a:spcBef>
            </a:pPr>
            <a:r>
              <a:rPr sz="2400" dirty="0">
                <a:latin typeface="Gill Sans MT"/>
                <a:cs typeface="Gill Sans MT"/>
              </a:rPr>
              <a:t>Door</a:t>
            </a:r>
            <a:endParaRPr sz="2400">
              <a:latin typeface="Gill Sans MT"/>
              <a:cs typeface="Gill Sans MT"/>
            </a:endParaRPr>
          </a:p>
        </p:txBody>
      </p:sp>
      <p:sp>
        <p:nvSpPr>
          <p:cNvPr id="14" name="object 14"/>
          <p:cNvSpPr txBox="1"/>
          <p:nvPr/>
        </p:nvSpPr>
        <p:spPr>
          <a:xfrm>
            <a:off x="5314188" y="5405628"/>
            <a:ext cx="739140" cy="406522"/>
          </a:xfrm>
          <a:prstGeom prst="rect">
            <a:avLst/>
          </a:prstGeom>
          <a:ln w="9144">
            <a:solidFill>
              <a:srgbClr val="000000"/>
            </a:solidFill>
          </a:ln>
        </p:spPr>
        <p:txBody>
          <a:bodyPr vert="horz" wrap="square" lIns="0" tIns="36830" rIns="0" bIns="0" rtlCol="0">
            <a:spAutoFit/>
          </a:bodyPr>
          <a:lstStyle/>
          <a:p>
            <a:pPr marL="94615">
              <a:spcBef>
                <a:spcPts val="290"/>
              </a:spcBef>
            </a:pPr>
            <a:r>
              <a:rPr sz="2400" dirty="0">
                <a:latin typeface="Gill Sans MT"/>
                <a:cs typeface="Gill Sans MT"/>
              </a:rPr>
              <a:t>Rule</a:t>
            </a:r>
            <a:endParaRPr sz="2400">
              <a:latin typeface="Gill Sans MT"/>
              <a:cs typeface="Gill Sans MT"/>
            </a:endParaRPr>
          </a:p>
        </p:txBody>
      </p:sp>
      <p:sp>
        <p:nvSpPr>
          <p:cNvPr id="15" name="object 15"/>
          <p:cNvSpPr txBox="1"/>
          <p:nvPr/>
        </p:nvSpPr>
        <p:spPr>
          <a:xfrm>
            <a:off x="1961387" y="2723389"/>
            <a:ext cx="1676400" cy="405239"/>
          </a:xfrm>
          <a:prstGeom prst="rect">
            <a:avLst/>
          </a:prstGeom>
          <a:solidFill>
            <a:srgbClr val="99CCFF"/>
          </a:solidFill>
          <a:ln w="9144">
            <a:solidFill>
              <a:srgbClr val="000000"/>
            </a:solidFill>
          </a:ln>
        </p:spPr>
        <p:txBody>
          <a:bodyPr vert="horz" wrap="square" lIns="0" tIns="35560" rIns="0" bIns="0" rtlCol="0">
            <a:spAutoFit/>
          </a:bodyPr>
          <a:lstStyle/>
          <a:p>
            <a:pPr marL="99060">
              <a:spcBef>
                <a:spcPts val="280"/>
              </a:spcBef>
            </a:pPr>
            <a:r>
              <a:rPr sz="2400" spc="-5" dirty="0">
                <a:latin typeface="Gill Sans MT"/>
                <a:cs typeface="Gill Sans MT"/>
              </a:rPr>
              <a:t>Engagement</a:t>
            </a:r>
            <a:endParaRPr sz="2400">
              <a:latin typeface="Gill Sans MT"/>
              <a:cs typeface="Gill Sans MT"/>
            </a:endParaRPr>
          </a:p>
        </p:txBody>
      </p:sp>
      <p:sp>
        <p:nvSpPr>
          <p:cNvPr id="16" name="object 16"/>
          <p:cNvSpPr txBox="1"/>
          <p:nvPr/>
        </p:nvSpPr>
        <p:spPr>
          <a:xfrm>
            <a:off x="1909573" y="5405628"/>
            <a:ext cx="960119" cy="406522"/>
          </a:xfrm>
          <a:prstGeom prst="rect">
            <a:avLst/>
          </a:prstGeom>
          <a:ln w="9143">
            <a:solidFill>
              <a:srgbClr val="000000"/>
            </a:solidFill>
          </a:ln>
        </p:spPr>
        <p:txBody>
          <a:bodyPr vert="horz" wrap="square" lIns="0" tIns="36830" rIns="0" bIns="0" rtlCol="0">
            <a:spAutoFit/>
          </a:bodyPr>
          <a:lstStyle/>
          <a:p>
            <a:pPr marL="95250">
              <a:spcBef>
                <a:spcPts val="290"/>
              </a:spcBef>
            </a:pPr>
            <a:r>
              <a:rPr sz="2400" dirty="0">
                <a:latin typeface="Gill Sans MT"/>
                <a:cs typeface="Gill Sans MT"/>
              </a:rPr>
              <a:t>Result</a:t>
            </a:r>
            <a:endParaRPr sz="2400">
              <a:latin typeface="Gill Sans MT"/>
              <a:cs typeface="Gill Sans MT"/>
            </a:endParaRPr>
          </a:p>
        </p:txBody>
      </p:sp>
      <p:sp>
        <p:nvSpPr>
          <p:cNvPr id="17" name="object 17"/>
          <p:cNvSpPr txBox="1"/>
          <p:nvPr/>
        </p:nvSpPr>
        <p:spPr>
          <a:xfrm>
            <a:off x="1903475" y="5961888"/>
            <a:ext cx="893444" cy="405880"/>
          </a:xfrm>
          <a:prstGeom prst="rect">
            <a:avLst/>
          </a:prstGeom>
          <a:ln w="9143">
            <a:solidFill>
              <a:srgbClr val="000000"/>
            </a:solidFill>
          </a:ln>
        </p:spPr>
        <p:txBody>
          <a:bodyPr vert="horz" wrap="square" lIns="0" tIns="36195" rIns="0" bIns="0" rtlCol="0">
            <a:spAutoFit/>
          </a:bodyPr>
          <a:lstStyle/>
          <a:p>
            <a:pPr marL="93980">
              <a:spcBef>
                <a:spcPts val="285"/>
              </a:spcBef>
            </a:pPr>
            <a:r>
              <a:rPr sz="2400" spc="-10" dirty="0">
                <a:latin typeface="Gill Sans MT"/>
                <a:cs typeface="Gill Sans MT"/>
              </a:rPr>
              <a:t>Score</a:t>
            </a:r>
            <a:endParaRPr sz="2400">
              <a:latin typeface="Gill Sans MT"/>
              <a:cs typeface="Gill Sans MT"/>
            </a:endParaRPr>
          </a:p>
        </p:txBody>
      </p:sp>
      <p:sp>
        <p:nvSpPr>
          <p:cNvPr id="18" name="object 18"/>
          <p:cNvSpPr txBox="1"/>
          <p:nvPr/>
        </p:nvSpPr>
        <p:spPr>
          <a:xfrm>
            <a:off x="4584193" y="4796028"/>
            <a:ext cx="2639695" cy="406522"/>
          </a:xfrm>
          <a:prstGeom prst="rect">
            <a:avLst/>
          </a:prstGeom>
          <a:ln w="9144">
            <a:solidFill>
              <a:srgbClr val="000000"/>
            </a:solidFill>
          </a:ln>
        </p:spPr>
        <p:txBody>
          <a:bodyPr vert="horz" wrap="square" lIns="0" tIns="36830" rIns="0" bIns="0" rtlCol="0">
            <a:spAutoFit/>
          </a:bodyPr>
          <a:lstStyle/>
          <a:p>
            <a:pPr marL="103505">
              <a:spcBef>
                <a:spcPts val="290"/>
              </a:spcBef>
            </a:pPr>
            <a:r>
              <a:rPr sz="2400" spc="-5" dirty="0">
                <a:latin typeface="Gill Sans MT"/>
                <a:cs typeface="Gill Sans MT"/>
              </a:rPr>
              <a:t>ExitChoiceWindow</a:t>
            </a:r>
            <a:endParaRPr sz="2400">
              <a:latin typeface="Gill Sans MT"/>
              <a:cs typeface="Gill Sans MT"/>
            </a:endParaRPr>
          </a:p>
        </p:txBody>
      </p:sp>
      <p:sp>
        <p:nvSpPr>
          <p:cNvPr id="19" name="object 19"/>
          <p:cNvSpPr txBox="1"/>
          <p:nvPr/>
        </p:nvSpPr>
        <p:spPr>
          <a:xfrm>
            <a:off x="7868411" y="5964935"/>
            <a:ext cx="707390" cy="406522"/>
          </a:xfrm>
          <a:prstGeom prst="rect">
            <a:avLst/>
          </a:prstGeom>
          <a:ln w="9144">
            <a:solidFill>
              <a:srgbClr val="000000"/>
            </a:solidFill>
          </a:ln>
        </p:spPr>
        <p:txBody>
          <a:bodyPr vert="horz" wrap="square" lIns="0" tIns="36830" rIns="0" bIns="0" rtlCol="0">
            <a:spAutoFit/>
          </a:bodyPr>
          <a:lstStyle/>
          <a:p>
            <a:pPr marL="95885">
              <a:spcBef>
                <a:spcPts val="290"/>
              </a:spcBef>
            </a:pPr>
            <a:r>
              <a:rPr sz="2400" spc="-15" dirty="0">
                <a:latin typeface="Gill Sans MT"/>
                <a:cs typeface="Gill Sans MT"/>
              </a:rPr>
              <a:t>Map</a:t>
            </a:r>
            <a:endParaRPr sz="2400">
              <a:latin typeface="Gill Sans MT"/>
              <a:cs typeface="Gill Sans MT"/>
            </a:endParaRPr>
          </a:p>
        </p:txBody>
      </p:sp>
      <p:sp>
        <p:nvSpPr>
          <p:cNvPr id="20" name="object 20"/>
          <p:cNvSpPr txBox="1"/>
          <p:nvPr/>
        </p:nvSpPr>
        <p:spPr>
          <a:xfrm>
            <a:off x="2016251" y="4796028"/>
            <a:ext cx="1591310" cy="406522"/>
          </a:xfrm>
          <a:prstGeom prst="rect">
            <a:avLst/>
          </a:prstGeom>
          <a:ln w="9144">
            <a:solidFill>
              <a:srgbClr val="000000"/>
            </a:solidFill>
          </a:ln>
        </p:spPr>
        <p:txBody>
          <a:bodyPr vert="horz" wrap="square" lIns="0" tIns="36830" rIns="0" bIns="0" rtlCol="0">
            <a:spAutoFit/>
          </a:bodyPr>
          <a:lstStyle/>
          <a:p>
            <a:pPr marL="98425">
              <a:spcBef>
                <a:spcPts val="290"/>
              </a:spcBef>
            </a:pPr>
            <a:r>
              <a:rPr sz="2400" spc="-20" dirty="0">
                <a:latin typeface="Gill Sans MT"/>
                <a:cs typeface="Gill Sans MT"/>
              </a:rPr>
              <a:t>Passageway</a:t>
            </a:r>
            <a:endParaRPr sz="2400">
              <a:latin typeface="Gill Sans MT"/>
              <a:cs typeface="Gill Sans MT"/>
            </a:endParaRPr>
          </a:p>
        </p:txBody>
      </p:sp>
      <p:sp>
        <p:nvSpPr>
          <p:cNvPr id="21" name="object 21"/>
          <p:cNvSpPr txBox="1"/>
          <p:nvPr/>
        </p:nvSpPr>
        <p:spPr>
          <a:xfrm>
            <a:off x="6711697" y="1275588"/>
            <a:ext cx="3548379" cy="404598"/>
          </a:xfrm>
          <a:prstGeom prst="rect">
            <a:avLst/>
          </a:prstGeom>
          <a:solidFill>
            <a:srgbClr val="99CCFF"/>
          </a:solidFill>
          <a:ln w="9144">
            <a:solidFill>
              <a:srgbClr val="000000"/>
            </a:solidFill>
          </a:ln>
        </p:spPr>
        <p:txBody>
          <a:bodyPr vert="horz" wrap="square" lIns="0" tIns="34925" rIns="0" bIns="0" rtlCol="0">
            <a:spAutoFit/>
          </a:bodyPr>
          <a:lstStyle/>
          <a:p>
            <a:pPr marL="107314">
              <a:spcBef>
                <a:spcPts val="275"/>
              </a:spcBef>
            </a:pPr>
            <a:r>
              <a:rPr sz="2400" spc="-5" dirty="0">
                <a:latin typeface="Gill Sans MT"/>
                <a:cs typeface="Gill Sans MT"/>
              </a:rPr>
              <a:t>EncounterAreaConnection</a:t>
            </a:r>
            <a:endParaRPr sz="2400">
              <a:latin typeface="Gill Sans MT"/>
              <a:cs typeface="Gill Sans MT"/>
            </a:endParaRPr>
          </a:p>
        </p:txBody>
      </p:sp>
      <p:sp>
        <p:nvSpPr>
          <p:cNvPr id="22" name="object 22"/>
          <p:cNvSpPr txBox="1"/>
          <p:nvPr/>
        </p:nvSpPr>
        <p:spPr>
          <a:xfrm>
            <a:off x="7653528" y="2042161"/>
            <a:ext cx="2567940" cy="405239"/>
          </a:xfrm>
          <a:prstGeom prst="rect">
            <a:avLst/>
          </a:prstGeom>
          <a:solidFill>
            <a:srgbClr val="99CCFF"/>
          </a:solidFill>
          <a:ln w="9144">
            <a:solidFill>
              <a:srgbClr val="000000"/>
            </a:solidFill>
          </a:ln>
        </p:spPr>
        <p:txBody>
          <a:bodyPr vert="horz" wrap="square" lIns="0" tIns="35560" rIns="0" bIns="0" rtlCol="0">
            <a:spAutoFit/>
          </a:bodyPr>
          <a:lstStyle/>
          <a:p>
            <a:pPr marL="106045">
              <a:spcBef>
                <a:spcPts val="280"/>
              </a:spcBef>
            </a:pPr>
            <a:r>
              <a:rPr sz="2400" spc="-10" dirty="0">
                <a:latin typeface="Gill Sans MT"/>
                <a:cs typeface="Gill Sans MT"/>
              </a:rPr>
              <a:t>EngagementDisplay</a:t>
            </a:r>
            <a:endParaRPr sz="2400">
              <a:latin typeface="Gill Sans MT"/>
              <a:cs typeface="Gill Sans MT"/>
            </a:endParaRPr>
          </a:p>
        </p:txBody>
      </p:sp>
      <p:sp>
        <p:nvSpPr>
          <p:cNvPr id="23" name="object 23"/>
          <p:cNvSpPr txBox="1"/>
          <p:nvPr/>
        </p:nvSpPr>
        <p:spPr>
          <a:xfrm>
            <a:off x="1952245" y="1280161"/>
            <a:ext cx="2875915" cy="405239"/>
          </a:xfrm>
          <a:prstGeom prst="rect">
            <a:avLst/>
          </a:prstGeom>
          <a:solidFill>
            <a:srgbClr val="99CCFF"/>
          </a:solidFill>
          <a:ln w="9144">
            <a:solidFill>
              <a:srgbClr val="000000"/>
            </a:solidFill>
          </a:ln>
        </p:spPr>
        <p:txBody>
          <a:bodyPr vert="horz" wrap="square" lIns="0" tIns="35560" rIns="0" bIns="0" rtlCol="0">
            <a:spAutoFit/>
          </a:bodyPr>
          <a:lstStyle/>
          <a:p>
            <a:pPr marL="104775">
              <a:spcBef>
                <a:spcPts val="280"/>
              </a:spcBef>
            </a:pPr>
            <a:r>
              <a:rPr sz="2400" dirty="0">
                <a:latin typeface="Gill Sans MT"/>
                <a:cs typeface="Gill Sans MT"/>
              </a:rPr>
              <a:t>ConnectionHyperlink</a:t>
            </a:r>
            <a:endParaRPr sz="2400">
              <a:latin typeface="Gill Sans MT"/>
              <a:cs typeface="Gill Sans MT"/>
            </a:endParaRPr>
          </a:p>
        </p:txBody>
      </p:sp>
      <p:sp>
        <p:nvSpPr>
          <p:cNvPr id="24" name="object 24"/>
          <p:cNvSpPr txBox="1"/>
          <p:nvPr/>
        </p:nvSpPr>
        <p:spPr>
          <a:xfrm>
            <a:off x="4216146" y="4380738"/>
            <a:ext cx="4369435" cy="299720"/>
          </a:xfrm>
          <a:prstGeom prst="rect">
            <a:avLst/>
          </a:prstGeom>
        </p:spPr>
        <p:txBody>
          <a:bodyPr vert="horz" wrap="square" lIns="0" tIns="12700" rIns="0" bIns="0" rtlCol="0">
            <a:spAutoFit/>
          </a:bodyPr>
          <a:lstStyle/>
          <a:p>
            <a:pPr marL="12700">
              <a:spcBef>
                <a:spcPts val="100"/>
              </a:spcBef>
            </a:pPr>
            <a:r>
              <a:rPr i="1" dirty="0">
                <a:latin typeface="Gill Sans MT"/>
                <a:cs typeface="Gill Sans MT"/>
              </a:rPr>
              <a:t>A</a:t>
            </a:r>
            <a:r>
              <a:rPr i="1" spc="-10" dirty="0">
                <a:latin typeface="Gill Sans MT"/>
                <a:cs typeface="Gill Sans MT"/>
              </a:rPr>
              <a:t>b</a:t>
            </a:r>
            <a:r>
              <a:rPr i="1" spc="-40" dirty="0">
                <a:latin typeface="Gill Sans MT"/>
                <a:cs typeface="Gill Sans MT"/>
              </a:rPr>
              <a:t>o</a:t>
            </a:r>
            <a:r>
              <a:rPr i="1" dirty="0">
                <a:latin typeface="Gill Sans MT"/>
                <a:cs typeface="Gill Sans MT"/>
              </a:rPr>
              <a:t>ve</a:t>
            </a:r>
            <a:r>
              <a:rPr i="1" spc="10" dirty="0">
                <a:latin typeface="Gill Sans MT"/>
                <a:cs typeface="Gill Sans MT"/>
              </a:rPr>
              <a:t> </a:t>
            </a:r>
            <a:r>
              <a:rPr i="1" spc="35" dirty="0">
                <a:latin typeface="Gill Sans MT"/>
                <a:cs typeface="Gill Sans MT"/>
              </a:rPr>
              <a:t>c</a:t>
            </a:r>
            <a:r>
              <a:rPr i="1" dirty="0">
                <a:latin typeface="Gill Sans MT"/>
                <a:cs typeface="Gill Sans MT"/>
              </a:rPr>
              <a:t>l</a:t>
            </a:r>
            <a:r>
              <a:rPr i="1" spc="-10" dirty="0">
                <a:latin typeface="Gill Sans MT"/>
                <a:cs typeface="Gill Sans MT"/>
              </a:rPr>
              <a:t>a</a:t>
            </a:r>
            <a:r>
              <a:rPr i="1" dirty="0">
                <a:latin typeface="Gill Sans MT"/>
                <a:cs typeface="Gill Sans MT"/>
              </a:rPr>
              <a:t>sses:</a:t>
            </a:r>
            <a:r>
              <a:rPr i="1" spc="-180" dirty="0">
                <a:latin typeface="Gill Sans MT"/>
                <a:cs typeface="Gill Sans MT"/>
              </a:rPr>
              <a:t> </a:t>
            </a:r>
            <a:r>
              <a:rPr i="1" spc="-15" dirty="0">
                <a:latin typeface="Gill Sans MT"/>
                <a:cs typeface="Gill Sans MT"/>
              </a:rPr>
              <a:t>F</a:t>
            </a:r>
            <a:r>
              <a:rPr i="1" spc="-40" dirty="0">
                <a:latin typeface="Gill Sans MT"/>
                <a:cs typeface="Gill Sans MT"/>
              </a:rPr>
              <a:t>r</a:t>
            </a:r>
            <a:r>
              <a:rPr i="1" spc="-5" dirty="0">
                <a:latin typeface="Gill Sans MT"/>
                <a:cs typeface="Gill Sans MT"/>
              </a:rPr>
              <a:t>o</a:t>
            </a:r>
            <a:r>
              <a:rPr i="1" dirty="0">
                <a:latin typeface="Gill Sans MT"/>
                <a:cs typeface="Gill Sans MT"/>
              </a:rPr>
              <a:t>m</a:t>
            </a:r>
            <a:r>
              <a:rPr i="1" spc="-5" dirty="0">
                <a:latin typeface="Gill Sans MT"/>
                <a:cs typeface="Gill Sans MT"/>
              </a:rPr>
              <a:t> </a:t>
            </a:r>
            <a:r>
              <a:rPr i="1" dirty="0">
                <a:latin typeface="Gill Sans MT"/>
                <a:cs typeface="Gill Sans MT"/>
              </a:rPr>
              <a:t>seque</a:t>
            </a:r>
            <a:r>
              <a:rPr i="1" spc="-10" dirty="0">
                <a:latin typeface="Gill Sans MT"/>
                <a:cs typeface="Gill Sans MT"/>
              </a:rPr>
              <a:t>n</a:t>
            </a:r>
            <a:r>
              <a:rPr i="1" dirty="0">
                <a:latin typeface="Gill Sans MT"/>
                <a:cs typeface="Gill Sans MT"/>
              </a:rPr>
              <a:t>ce</a:t>
            </a:r>
            <a:r>
              <a:rPr i="1" spc="20" dirty="0">
                <a:latin typeface="Gill Sans MT"/>
                <a:cs typeface="Gill Sans MT"/>
              </a:rPr>
              <a:t> </a:t>
            </a:r>
            <a:r>
              <a:rPr i="1" spc="-5" dirty="0">
                <a:latin typeface="Gill Sans MT"/>
                <a:cs typeface="Gill Sans MT"/>
              </a:rPr>
              <a:t>d</a:t>
            </a:r>
            <a:r>
              <a:rPr i="1" spc="-10" dirty="0">
                <a:latin typeface="Gill Sans MT"/>
                <a:cs typeface="Gill Sans MT"/>
              </a:rPr>
              <a:t>i</a:t>
            </a:r>
            <a:r>
              <a:rPr i="1" spc="-5" dirty="0">
                <a:latin typeface="Gill Sans MT"/>
                <a:cs typeface="Gill Sans MT"/>
              </a:rPr>
              <a:t>ag</a:t>
            </a:r>
            <a:r>
              <a:rPr i="1" spc="-40" dirty="0">
                <a:latin typeface="Gill Sans MT"/>
                <a:cs typeface="Gill Sans MT"/>
              </a:rPr>
              <a:t>r</a:t>
            </a:r>
            <a:r>
              <a:rPr i="1" spc="-5" dirty="0">
                <a:latin typeface="Gill Sans MT"/>
                <a:cs typeface="Gill Sans MT"/>
              </a:rPr>
              <a:t>am</a:t>
            </a:r>
            <a:r>
              <a:rPr i="1" spc="40" dirty="0">
                <a:latin typeface="Gill Sans MT"/>
                <a:cs typeface="Gill Sans MT"/>
              </a:rPr>
              <a:t>s</a:t>
            </a:r>
            <a:r>
              <a:rPr i="1" dirty="0">
                <a:latin typeface="Gill Sans MT"/>
                <a:cs typeface="Gill Sans MT"/>
              </a:rPr>
              <a:t>,</a:t>
            </a:r>
            <a:r>
              <a:rPr i="1" spc="-140" dirty="0">
                <a:latin typeface="Gill Sans MT"/>
                <a:cs typeface="Gill Sans MT"/>
              </a:rPr>
              <a:t> </a:t>
            </a:r>
            <a:r>
              <a:rPr i="1" spc="-5" dirty="0">
                <a:latin typeface="Gill Sans MT"/>
                <a:cs typeface="Gill Sans MT"/>
              </a:rPr>
              <a:t>d</a:t>
            </a:r>
            <a:r>
              <a:rPr i="1" dirty="0">
                <a:latin typeface="Gill Sans MT"/>
                <a:cs typeface="Gill Sans MT"/>
              </a:rPr>
              <a:t>o</a:t>
            </a:r>
            <a:r>
              <a:rPr i="1" spc="5" dirty="0">
                <a:latin typeface="Gill Sans MT"/>
                <a:cs typeface="Gill Sans MT"/>
              </a:rPr>
              <a:t> </a:t>
            </a:r>
            <a:r>
              <a:rPr i="1" spc="-5" dirty="0">
                <a:latin typeface="Gill Sans MT"/>
                <a:cs typeface="Gill Sans MT"/>
              </a:rPr>
              <a:t>n</a:t>
            </a:r>
            <a:r>
              <a:rPr i="1" spc="-10" dirty="0">
                <a:latin typeface="Gill Sans MT"/>
                <a:cs typeface="Gill Sans MT"/>
              </a:rPr>
              <a:t>o</a:t>
            </a:r>
            <a:r>
              <a:rPr i="1" dirty="0">
                <a:latin typeface="Gill Sans MT"/>
                <a:cs typeface="Gill Sans MT"/>
              </a:rPr>
              <a:t>t</a:t>
            </a:r>
            <a:r>
              <a:rPr i="1" spc="10" dirty="0">
                <a:latin typeface="Gill Sans MT"/>
                <a:cs typeface="Gill Sans MT"/>
              </a:rPr>
              <a:t> </a:t>
            </a:r>
            <a:r>
              <a:rPr i="1" dirty="0">
                <a:latin typeface="Gill Sans MT"/>
                <a:cs typeface="Gill Sans MT"/>
              </a:rPr>
              <a:t>cut</a:t>
            </a:r>
            <a:endParaRPr>
              <a:latin typeface="Gill Sans MT"/>
              <a:cs typeface="Gill Sans MT"/>
            </a:endParaRPr>
          </a:p>
        </p:txBody>
      </p:sp>
      <p:sp>
        <p:nvSpPr>
          <p:cNvPr id="25" name="object 25"/>
          <p:cNvSpPr txBox="1"/>
          <p:nvPr/>
        </p:nvSpPr>
        <p:spPr>
          <a:xfrm>
            <a:off x="4757927" y="5960364"/>
            <a:ext cx="661670" cy="405880"/>
          </a:xfrm>
          <a:prstGeom prst="rect">
            <a:avLst/>
          </a:prstGeom>
          <a:ln w="9144">
            <a:solidFill>
              <a:srgbClr val="000000"/>
            </a:solidFill>
          </a:ln>
        </p:spPr>
        <p:txBody>
          <a:bodyPr vert="horz" wrap="square" lIns="0" tIns="36195" rIns="0" bIns="0" rtlCol="0">
            <a:spAutoFit/>
          </a:bodyPr>
          <a:lstStyle/>
          <a:p>
            <a:pPr marL="94615">
              <a:spcBef>
                <a:spcPts val="285"/>
              </a:spcBef>
            </a:pPr>
            <a:r>
              <a:rPr sz="2400" dirty="0">
                <a:latin typeface="Gill Sans MT"/>
                <a:cs typeface="Gill Sans MT"/>
              </a:rPr>
              <a:t>Exit</a:t>
            </a:r>
            <a:endParaRPr sz="2400">
              <a:latin typeface="Gill Sans MT"/>
              <a:cs typeface="Gill Sans MT"/>
            </a:endParaRPr>
          </a:p>
        </p:txBody>
      </p:sp>
      <p:sp>
        <p:nvSpPr>
          <p:cNvPr id="26" name="object 26"/>
          <p:cNvSpPr txBox="1"/>
          <p:nvPr/>
        </p:nvSpPr>
        <p:spPr>
          <a:xfrm>
            <a:off x="6062472" y="5964935"/>
            <a:ext cx="1198245" cy="406522"/>
          </a:xfrm>
          <a:prstGeom prst="rect">
            <a:avLst/>
          </a:prstGeom>
          <a:ln w="9144">
            <a:solidFill>
              <a:srgbClr val="000000"/>
            </a:solidFill>
          </a:ln>
        </p:spPr>
        <p:txBody>
          <a:bodyPr vert="horz" wrap="square" lIns="0" tIns="36830" rIns="0" bIns="0" rtlCol="0">
            <a:spAutoFit/>
          </a:bodyPr>
          <a:lstStyle/>
          <a:p>
            <a:pPr marL="99060">
              <a:spcBef>
                <a:spcPts val="290"/>
              </a:spcBef>
            </a:pPr>
            <a:r>
              <a:rPr sz="2400" spc="-5" dirty="0">
                <a:latin typeface="Gill Sans MT"/>
                <a:cs typeface="Gill Sans MT"/>
              </a:rPr>
              <a:t>Combat</a:t>
            </a:r>
            <a:endParaRPr sz="2400">
              <a:latin typeface="Gill Sans MT"/>
              <a:cs typeface="Gill Sans MT"/>
            </a:endParaRPr>
          </a:p>
        </p:txBody>
      </p:sp>
      <p:grpSp>
        <p:nvGrpSpPr>
          <p:cNvPr id="27" name="object 27"/>
          <p:cNvGrpSpPr/>
          <p:nvPr/>
        </p:nvGrpSpPr>
        <p:grpSpPr>
          <a:xfrm>
            <a:off x="1523811" y="1"/>
            <a:ext cx="9145905" cy="396875"/>
            <a:chOff x="-190" y="0"/>
            <a:chExt cx="9145905" cy="396875"/>
          </a:xfrm>
        </p:grpSpPr>
        <p:sp>
          <p:nvSpPr>
            <p:cNvPr id="28" name="object 28"/>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29" name="object 29"/>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sp>
          <p:nvSpPr>
            <p:cNvPr id="30" name="object 30"/>
            <p:cNvSpPr/>
            <p:nvPr/>
          </p:nvSpPr>
          <p:spPr>
            <a:xfrm>
              <a:off x="762" y="89153"/>
              <a:ext cx="1019810" cy="306705"/>
            </a:xfrm>
            <a:custGeom>
              <a:avLst/>
              <a:gdLst/>
              <a:ahLst/>
              <a:cxnLst/>
              <a:rect l="l" t="t" r="r" b="b"/>
              <a:pathLst>
                <a:path w="1019810" h="306705">
                  <a:moveTo>
                    <a:pt x="912342" y="0"/>
                  </a:moveTo>
                  <a:lnTo>
                    <a:pt x="107213" y="0"/>
                  </a:lnTo>
                  <a:lnTo>
                    <a:pt x="65481" y="8425"/>
                  </a:lnTo>
                  <a:lnTo>
                    <a:pt x="31402" y="31400"/>
                  </a:lnTo>
                  <a:lnTo>
                    <a:pt x="8425" y="65472"/>
                  </a:lnTo>
                  <a:lnTo>
                    <a:pt x="0" y="107188"/>
                  </a:lnTo>
                  <a:lnTo>
                    <a:pt x="0" y="306324"/>
                  </a:lnTo>
                  <a:lnTo>
                    <a:pt x="1019556" y="306324"/>
                  </a:lnTo>
                  <a:lnTo>
                    <a:pt x="1019556" y="107188"/>
                  </a:lnTo>
                  <a:lnTo>
                    <a:pt x="1011129" y="65472"/>
                  </a:lnTo>
                  <a:lnTo>
                    <a:pt x="988152" y="31400"/>
                  </a:lnTo>
                  <a:lnTo>
                    <a:pt x="954072" y="8425"/>
                  </a:lnTo>
                  <a:lnTo>
                    <a:pt x="912342" y="0"/>
                  </a:lnTo>
                  <a:close/>
                </a:path>
              </a:pathLst>
            </a:custGeom>
            <a:solidFill>
              <a:srgbClr val="717BA2"/>
            </a:solidFill>
          </p:spPr>
          <p:txBody>
            <a:bodyPr wrap="square" lIns="0" tIns="0" rIns="0" bIns="0" rtlCol="0"/>
            <a:lstStyle/>
            <a:p>
              <a:endParaRPr/>
            </a:p>
          </p:txBody>
        </p:sp>
        <p:sp>
          <p:nvSpPr>
            <p:cNvPr id="31" name="object 31"/>
            <p:cNvSpPr/>
            <p:nvPr/>
          </p:nvSpPr>
          <p:spPr>
            <a:xfrm>
              <a:off x="762" y="89153"/>
              <a:ext cx="1019810" cy="306705"/>
            </a:xfrm>
            <a:custGeom>
              <a:avLst/>
              <a:gdLst/>
              <a:ahLst/>
              <a:cxnLst/>
              <a:rect l="l" t="t" r="r" b="b"/>
              <a:pathLst>
                <a:path w="1019810" h="306705">
                  <a:moveTo>
                    <a:pt x="107213" y="0"/>
                  </a:moveTo>
                  <a:lnTo>
                    <a:pt x="912342" y="0"/>
                  </a:lnTo>
                  <a:lnTo>
                    <a:pt x="954072" y="8425"/>
                  </a:lnTo>
                  <a:lnTo>
                    <a:pt x="988152" y="31400"/>
                  </a:lnTo>
                  <a:lnTo>
                    <a:pt x="1011129" y="65472"/>
                  </a:lnTo>
                  <a:lnTo>
                    <a:pt x="1019556" y="107188"/>
                  </a:lnTo>
                  <a:lnTo>
                    <a:pt x="1019556" y="306324"/>
                  </a:lnTo>
                  <a:lnTo>
                    <a:pt x="0" y="306324"/>
                  </a:lnTo>
                  <a:lnTo>
                    <a:pt x="0" y="107188"/>
                  </a:lnTo>
                  <a:lnTo>
                    <a:pt x="8425" y="65472"/>
                  </a:lnTo>
                  <a:lnTo>
                    <a:pt x="31402" y="31400"/>
                  </a:lnTo>
                  <a:lnTo>
                    <a:pt x="65481" y="8425"/>
                  </a:lnTo>
                  <a:lnTo>
                    <a:pt x="107213" y="0"/>
                  </a:lnTo>
                  <a:close/>
                </a:path>
              </a:pathLst>
            </a:custGeom>
            <a:ln w="3175">
              <a:solidFill>
                <a:srgbClr val="DCDCDC"/>
              </a:solidFill>
            </a:ln>
          </p:spPr>
          <p:txBody>
            <a:bodyPr wrap="square" lIns="0" tIns="0" rIns="0" bIns="0" rtlCol="0"/>
            <a:lstStyle/>
            <a:p>
              <a:endParaRPr/>
            </a:p>
          </p:txBody>
        </p:sp>
      </p:grpSp>
      <p:sp>
        <p:nvSpPr>
          <p:cNvPr id="32" name="object 32"/>
          <p:cNvSpPr txBox="1"/>
          <p:nvPr/>
        </p:nvSpPr>
        <p:spPr>
          <a:xfrm>
            <a:off x="1634440" y="143002"/>
            <a:ext cx="796925" cy="197490"/>
          </a:xfrm>
          <a:prstGeom prst="rect">
            <a:avLst/>
          </a:prstGeom>
        </p:spPr>
        <p:txBody>
          <a:bodyPr vert="horz" wrap="square" lIns="0" tIns="12700" rIns="0" bIns="0" rtlCol="0">
            <a:spAutoFit/>
          </a:bodyPr>
          <a:lstStyle/>
          <a:p>
            <a:pPr marL="12700">
              <a:spcBef>
                <a:spcPts val="100"/>
              </a:spcBef>
            </a:pPr>
            <a:r>
              <a:rPr sz="1200" dirty="0">
                <a:solidFill>
                  <a:srgbClr val="FFFFFF"/>
                </a:solidFill>
                <a:latin typeface="Gill Sans MT"/>
                <a:cs typeface="Gill Sans MT"/>
              </a:rPr>
              <a:t>Int</a:t>
            </a:r>
            <a:r>
              <a:rPr sz="1200" spc="-25" dirty="0">
                <a:solidFill>
                  <a:srgbClr val="FFFFFF"/>
                </a:solidFill>
                <a:latin typeface="Gill Sans MT"/>
                <a:cs typeface="Gill Sans MT"/>
              </a:rPr>
              <a:t>r</a:t>
            </a:r>
            <a:r>
              <a:rPr sz="1200" dirty="0">
                <a:solidFill>
                  <a:srgbClr val="FFFFFF"/>
                </a:solidFill>
                <a:latin typeface="Gill Sans MT"/>
                <a:cs typeface="Gill Sans MT"/>
              </a:rPr>
              <a:t>oduc</a:t>
            </a:r>
            <a:r>
              <a:rPr sz="1200" spc="-5" dirty="0">
                <a:solidFill>
                  <a:srgbClr val="FFFFFF"/>
                </a:solidFill>
                <a:latin typeface="Gill Sans MT"/>
                <a:cs typeface="Gill Sans MT"/>
              </a:rPr>
              <a:t>tion</a:t>
            </a:r>
            <a:endParaRPr sz="1200">
              <a:latin typeface="Gill Sans MT"/>
              <a:cs typeface="Gill Sans MT"/>
            </a:endParaRPr>
          </a:p>
        </p:txBody>
      </p:sp>
      <p:grpSp>
        <p:nvGrpSpPr>
          <p:cNvPr id="33" name="object 33"/>
          <p:cNvGrpSpPr/>
          <p:nvPr/>
        </p:nvGrpSpPr>
        <p:grpSpPr>
          <a:xfrm>
            <a:off x="1981010" y="88201"/>
            <a:ext cx="1683385" cy="308610"/>
            <a:chOff x="457009" y="88201"/>
            <a:chExt cx="1683385" cy="308610"/>
          </a:xfrm>
        </p:grpSpPr>
        <p:sp>
          <p:nvSpPr>
            <p:cNvPr id="34" name="object 34"/>
            <p:cNvSpPr/>
            <p:nvPr/>
          </p:nvSpPr>
          <p:spPr>
            <a:xfrm>
              <a:off x="457962" y="343661"/>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35" name="object 35"/>
            <p:cNvSpPr/>
            <p:nvPr/>
          </p:nvSpPr>
          <p:spPr>
            <a:xfrm>
              <a:off x="457962" y="343661"/>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36" name="object 36"/>
            <p:cNvSpPr/>
            <p:nvPr/>
          </p:nvSpPr>
          <p:spPr>
            <a:xfrm>
              <a:off x="534162" y="343661"/>
              <a:ext cx="38100" cy="38100"/>
            </a:xfrm>
            <a:custGeom>
              <a:avLst/>
              <a:gdLst/>
              <a:ahLst/>
              <a:cxnLst/>
              <a:rect l="l" t="t" r="r" b="b"/>
              <a:pathLst>
                <a:path w="38100" h="38100">
                  <a:moveTo>
                    <a:pt x="19050" y="0"/>
                  </a:moveTo>
                  <a:lnTo>
                    <a:pt x="11637" y="1494"/>
                  </a:lnTo>
                  <a:lnTo>
                    <a:pt x="5581" y="5572"/>
                  </a:lnTo>
                  <a:lnTo>
                    <a:pt x="1497" y="11626"/>
                  </a:lnTo>
                  <a:lnTo>
                    <a:pt x="0" y="19050"/>
                  </a:lnTo>
                  <a:lnTo>
                    <a:pt x="1497" y="26473"/>
                  </a:lnTo>
                  <a:lnTo>
                    <a:pt x="5581" y="32527"/>
                  </a:lnTo>
                  <a:lnTo>
                    <a:pt x="11637" y="36605"/>
                  </a:lnTo>
                  <a:lnTo>
                    <a:pt x="19050" y="38100"/>
                  </a:lnTo>
                  <a:lnTo>
                    <a:pt x="26462" y="36605"/>
                  </a:lnTo>
                  <a:lnTo>
                    <a:pt x="32518" y="32527"/>
                  </a:lnTo>
                  <a:lnTo>
                    <a:pt x="36602" y="26473"/>
                  </a:lnTo>
                  <a:lnTo>
                    <a:pt x="38100" y="19050"/>
                  </a:lnTo>
                  <a:lnTo>
                    <a:pt x="36602" y="11626"/>
                  </a:lnTo>
                  <a:lnTo>
                    <a:pt x="32518" y="5572"/>
                  </a:lnTo>
                  <a:lnTo>
                    <a:pt x="26462" y="1494"/>
                  </a:lnTo>
                  <a:lnTo>
                    <a:pt x="19050" y="0"/>
                  </a:lnTo>
                  <a:close/>
                </a:path>
              </a:pathLst>
            </a:custGeom>
            <a:solidFill>
              <a:srgbClr val="FFFFFF"/>
            </a:solidFill>
          </p:spPr>
          <p:txBody>
            <a:bodyPr wrap="square" lIns="0" tIns="0" rIns="0" bIns="0" rtlCol="0"/>
            <a:lstStyle/>
            <a:p>
              <a:endParaRPr/>
            </a:p>
          </p:txBody>
        </p:sp>
        <p:sp>
          <p:nvSpPr>
            <p:cNvPr id="37" name="object 37"/>
            <p:cNvSpPr/>
            <p:nvPr/>
          </p:nvSpPr>
          <p:spPr>
            <a:xfrm>
              <a:off x="534162" y="343661"/>
              <a:ext cx="38100" cy="38100"/>
            </a:xfrm>
            <a:custGeom>
              <a:avLst/>
              <a:gdLst/>
              <a:ahLst/>
              <a:cxnLst/>
              <a:rect l="l" t="t" r="r" b="b"/>
              <a:pathLst>
                <a:path w="38100" h="38100">
                  <a:moveTo>
                    <a:pt x="0" y="19050"/>
                  </a:moveTo>
                  <a:lnTo>
                    <a:pt x="1497" y="11626"/>
                  </a:lnTo>
                  <a:lnTo>
                    <a:pt x="5581" y="5572"/>
                  </a:lnTo>
                  <a:lnTo>
                    <a:pt x="11637" y="1494"/>
                  </a:lnTo>
                  <a:lnTo>
                    <a:pt x="19050" y="0"/>
                  </a:lnTo>
                  <a:lnTo>
                    <a:pt x="26462" y="1494"/>
                  </a:lnTo>
                  <a:lnTo>
                    <a:pt x="32518" y="5572"/>
                  </a:lnTo>
                  <a:lnTo>
                    <a:pt x="36602" y="11626"/>
                  </a:lnTo>
                  <a:lnTo>
                    <a:pt x="38100" y="19050"/>
                  </a:lnTo>
                  <a:lnTo>
                    <a:pt x="36602" y="26473"/>
                  </a:lnTo>
                  <a:lnTo>
                    <a:pt x="32518" y="32527"/>
                  </a:lnTo>
                  <a:lnTo>
                    <a:pt x="26462" y="36605"/>
                  </a:lnTo>
                  <a:lnTo>
                    <a:pt x="19050" y="38100"/>
                  </a:lnTo>
                  <a:lnTo>
                    <a:pt x="11637" y="36605"/>
                  </a:lnTo>
                  <a:lnTo>
                    <a:pt x="5581" y="32527"/>
                  </a:lnTo>
                  <a:lnTo>
                    <a:pt x="1497" y="26473"/>
                  </a:lnTo>
                  <a:lnTo>
                    <a:pt x="0" y="19050"/>
                  </a:lnTo>
                  <a:close/>
                </a:path>
              </a:pathLst>
            </a:custGeom>
            <a:ln w="3175">
              <a:solidFill>
                <a:srgbClr val="525877"/>
              </a:solidFill>
            </a:ln>
          </p:spPr>
          <p:txBody>
            <a:bodyPr wrap="square" lIns="0" tIns="0" rIns="0" bIns="0" rtlCol="0"/>
            <a:lstStyle/>
            <a:p>
              <a:endParaRPr/>
            </a:p>
          </p:txBody>
        </p:sp>
        <p:sp>
          <p:nvSpPr>
            <p:cNvPr id="38" name="object 38"/>
            <p:cNvSpPr/>
            <p:nvPr/>
          </p:nvSpPr>
          <p:spPr>
            <a:xfrm>
              <a:off x="1017270" y="89154"/>
              <a:ext cx="1122045" cy="306705"/>
            </a:xfrm>
            <a:custGeom>
              <a:avLst/>
              <a:gdLst/>
              <a:ahLst/>
              <a:cxnLst/>
              <a:rect l="l" t="t" r="r" b="b"/>
              <a:pathLst>
                <a:path w="1122045" h="306705">
                  <a:moveTo>
                    <a:pt x="1014476" y="0"/>
                  </a:moveTo>
                  <a:lnTo>
                    <a:pt x="107213" y="0"/>
                  </a:lnTo>
                  <a:lnTo>
                    <a:pt x="65483" y="8425"/>
                  </a:lnTo>
                  <a:lnTo>
                    <a:pt x="31403" y="31400"/>
                  </a:lnTo>
                  <a:lnTo>
                    <a:pt x="8426" y="65472"/>
                  </a:lnTo>
                  <a:lnTo>
                    <a:pt x="0" y="107188"/>
                  </a:lnTo>
                  <a:lnTo>
                    <a:pt x="0" y="306324"/>
                  </a:lnTo>
                  <a:lnTo>
                    <a:pt x="1121664" y="306324"/>
                  </a:lnTo>
                  <a:lnTo>
                    <a:pt x="1121664" y="107188"/>
                  </a:lnTo>
                  <a:lnTo>
                    <a:pt x="1113238" y="65472"/>
                  </a:lnTo>
                  <a:lnTo>
                    <a:pt x="1090263" y="31400"/>
                  </a:lnTo>
                  <a:lnTo>
                    <a:pt x="1056191" y="8425"/>
                  </a:lnTo>
                  <a:lnTo>
                    <a:pt x="1014476" y="0"/>
                  </a:lnTo>
                  <a:close/>
                </a:path>
              </a:pathLst>
            </a:custGeom>
            <a:solidFill>
              <a:srgbClr val="717BA2"/>
            </a:solidFill>
          </p:spPr>
          <p:txBody>
            <a:bodyPr wrap="square" lIns="0" tIns="0" rIns="0" bIns="0" rtlCol="0"/>
            <a:lstStyle/>
            <a:p>
              <a:endParaRPr/>
            </a:p>
          </p:txBody>
        </p:sp>
        <p:sp>
          <p:nvSpPr>
            <p:cNvPr id="39" name="object 39"/>
            <p:cNvSpPr/>
            <p:nvPr/>
          </p:nvSpPr>
          <p:spPr>
            <a:xfrm>
              <a:off x="1017270" y="89154"/>
              <a:ext cx="1122045" cy="306705"/>
            </a:xfrm>
            <a:custGeom>
              <a:avLst/>
              <a:gdLst/>
              <a:ahLst/>
              <a:cxnLst/>
              <a:rect l="l" t="t" r="r" b="b"/>
              <a:pathLst>
                <a:path w="1122045" h="306705">
                  <a:moveTo>
                    <a:pt x="107213" y="0"/>
                  </a:moveTo>
                  <a:lnTo>
                    <a:pt x="1014476" y="0"/>
                  </a:lnTo>
                  <a:lnTo>
                    <a:pt x="1056191" y="8425"/>
                  </a:lnTo>
                  <a:lnTo>
                    <a:pt x="1090263" y="31400"/>
                  </a:lnTo>
                  <a:lnTo>
                    <a:pt x="1113238" y="65472"/>
                  </a:lnTo>
                  <a:lnTo>
                    <a:pt x="1121664" y="107188"/>
                  </a:lnTo>
                  <a:lnTo>
                    <a:pt x="1121664" y="306324"/>
                  </a:lnTo>
                  <a:lnTo>
                    <a:pt x="0" y="306324"/>
                  </a:lnTo>
                  <a:lnTo>
                    <a:pt x="0" y="107188"/>
                  </a:lnTo>
                  <a:lnTo>
                    <a:pt x="8426" y="65472"/>
                  </a:lnTo>
                  <a:lnTo>
                    <a:pt x="31403" y="31400"/>
                  </a:lnTo>
                  <a:lnTo>
                    <a:pt x="65483" y="8425"/>
                  </a:lnTo>
                  <a:lnTo>
                    <a:pt x="107213" y="0"/>
                  </a:lnTo>
                  <a:close/>
                </a:path>
              </a:pathLst>
            </a:custGeom>
            <a:ln w="3175">
              <a:solidFill>
                <a:srgbClr val="DCDCDC"/>
              </a:solidFill>
            </a:ln>
          </p:spPr>
          <p:txBody>
            <a:bodyPr wrap="square" lIns="0" tIns="0" rIns="0" bIns="0" rtlCol="0"/>
            <a:lstStyle/>
            <a:p>
              <a:endParaRPr/>
            </a:p>
          </p:txBody>
        </p:sp>
      </p:grpSp>
      <p:sp>
        <p:nvSpPr>
          <p:cNvPr id="40" name="object 40"/>
          <p:cNvSpPr txBox="1"/>
          <p:nvPr/>
        </p:nvSpPr>
        <p:spPr>
          <a:xfrm>
            <a:off x="2653996" y="143002"/>
            <a:ext cx="892175" cy="197490"/>
          </a:xfrm>
          <a:prstGeom prst="rect">
            <a:avLst/>
          </a:prstGeom>
        </p:spPr>
        <p:txBody>
          <a:bodyPr vert="horz" wrap="square" lIns="0" tIns="12700" rIns="0" bIns="0" rtlCol="0">
            <a:spAutoFit/>
          </a:bodyPr>
          <a:lstStyle/>
          <a:p>
            <a:pPr marL="12700">
              <a:spcBef>
                <a:spcPts val="100"/>
              </a:spcBef>
            </a:pPr>
            <a:r>
              <a:rPr sz="1200" spc="-5" dirty="0">
                <a:solidFill>
                  <a:srgbClr val="FFFFFF"/>
                </a:solidFill>
                <a:latin typeface="Gill Sans MT"/>
                <a:cs typeface="Gill Sans MT"/>
              </a:rPr>
              <a:t>Brainstorming</a:t>
            </a:r>
            <a:endParaRPr sz="1200">
              <a:latin typeface="Gill Sans MT"/>
              <a:cs typeface="Gill Sans MT"/>
            </a:endParaRPr>
          </a:p>
        </p:txBody>
      </p:sp>
      <p:grpSp>
        <p:nvGrpSpPr>
          <p:cNvPr id="41" name="object 41"/>
          <p:cNvGrpSpPr/>
          <p:nvPr/>
        </p:nvGrpSpPr>
        <p:grpSpPr>
          <a:xfrm>
            <a:off x="2933509" y="88392"/>
            <a:ext cx="2754630" cy="341630"/>
            <a:chOff x="1409509" y="88392"/>
            <a:chExt cx="2754630" cy="341630"/>
          </a:xfrm>
        </p:grpSpPr>
        <p:sp>
          <p:nvSpPr>
            <p:cNvPr id="42" name="object 42"/>
            <p:cNvSpPr/>
            <p:nvPr/>
          </p:nvSpPr>
          <p:spPr>
            <a:xfrm>
              <a:off x="14104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43" name="object 43"/>
            <p:cNvSpPr/>
            <p:nvPr/>
          </p:nvSpPr>
          <p:spPr>
            <a:xfrm>
              <a:off x="14104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4" name="object 44"/>
            <p:cNvSpPr/>
            <p:nvPr/>
          </p:nvSpPr>
          <p:spPr>
            <a:xfrm>
              <a:off x="14866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45" name="object 45"/>
            <p:cNvSpPr/>
            <p:nvPr/>
          </p:nvSpPr>
          <p:spPr>
            <a:xfrm>
              <a:off x="14866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6" name="object 46"/>
            <p:cNvSpPr/>
            <p:nvPr/>
          </p:nvSpPr>
          <p:spPr>
            <a:xfrm>
              <a:off x="15628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47" name="object 47"/>
            <p:cNvSpPr/>
            <p:nvPr/>
          </p:nvSpPr>
          <p:spPr>
            <a:xfrm>
              <a:off x="15628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48" name="object 48"/>
            <p:cNvSpPr/>
            <p:nvPr/>
          </p:nvSpPr>
          <p:spPr>
            <a:xfrm>
              <a:off x="16390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49" name="object 49"/>
            <p:cNvSpPr/>
            <p:nvPr/>
          </p:nvSpPr>
          <p:spPr>
            <a:xfrm>
              <a:off x="16390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0" name="object 50"/>
            <p:cNvSpPr/>
            <p:nvPr/>
          </p:nvSpPr>
          <p:spPr>
            <a:xfrm>
              <a:off x="1715262" y="343662"/>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51" name="object 51"/>
            <p:cNvSpPr/>
            <p:nvPr/>
          </p:nvSpPr>
          <p:spPr>
            <a:xfrm>
              <a:off x="1715262" y="343662"/>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2" name="object 52"/>
            <p:cNvSpPr/>
            <p:nvPr/>
          </p:nvSpPr>
          <p:spPr>
            <a:xfrm>
              <a:off x="2133600" y="88392"/>
              <a:ext cx="2030095" cy="341630"/>
            </a:xfrm>
            <a:custGeom>
              <a:avLst/>
              <a:gdLst/>
              <a:ahLst/>
              <a:cxnLst/>
              <a:rect l="l" t="t" r="r" b="b"/>
              <a:pathLst>
                <a:path w="2030095" h="341630">
                  <a:moveTo>
                    <a:pt x="1910461" y="0"/>
                  </a:moveTo>
                  <a:lnTo>
                    <a:pt x="119506" y="0"/>
                  </a:lnTo>
                  <a:lnTo>
                    <a:pt x="72973" y="9386"/>
                  </a:lnTo>
                  <a:lnTo>
                    <a:pt x="34988" y="34988"/>
                  </a:lnTo>
                  <a:lnTo>
                    <a:pt x="9386" y="72973"/>
                  </a:lnTo>
                  <a:lnTo>
                    <a:pt x="0" y="119506"/>
                  </a:lnTo>
                  <a:lnTo>
                    <a:pt x="0" y="341375"/>
                  </a:lnTo>
                  <a:lnTo>
                    <a:pt x="2029967" y="341375"/>
                  </a:lnTo>
                  <a:lnTo>
                    <a:pt x="2029967" y="119506"/>
                  </a:lnTo>
                  <a:lnTo>
                    <a:pt x="2020581" y="72973"/>
                  </a:lnTo>
                  <a:lnTo>
                    <a:pt x="1994979" y="34988"/>
                  </a:lnTo>
                  <a:lnTo>
                    <a:pt x="1956994" y="9386"/>
                  </a:lnTo>
                  <a:lnTo>
                    <a:pt x="1910461" y="0"/>
                  </a:lnTo>
                  <a:close/>
                </a:path>
              </a:pathLst>
            </a:custGeom>
            <a:solidFill>
              <a:srgbClr val="FFFFFF"/>
            </a:solidFill>
          </p:spPr>
          <p:txBody>
            <a:bodyPr wrap="square" lIns="0" tIns="0" rIns="0" bIns="0" rtlCol="0"/>
            <a:lstStyle/>
            <a:p>
              <a:endParaRPr/>
            </a:p>
          </p:txBody>
        </p:sp>
      </p:grpSp>
      <p:sp>
        <p:nvSpPr>
          <p:cNvPr id="53" name="object 53"/>
          <p:cNvSpPr txBox="1"/>
          <p:nvPr/>
        </p:nvSpPr>
        <p:spPr>
          <a:xfrm>
            <a:off x="3774695" y="145160"/>
            <a:ext cx="1800225" cy="228268"/>
          </a:xfrm>
          <a:prstGeom prst="rect">
            <a:avLst/>
          </a:prstGeom>
        </p:spPr>
        <p:txBody>
          <a:bodyPr vert="horz" wrap="square" lIns="0" tIns="12700" rIns="0" bIns="0" rtlCol="0">
            <a:spAutoFit/>
          </a:bodyPr>
          <a:lstStyle/>
          <a:p>
            <a:pPr marL="12700">
              <a:spcBef>
                <a:spcPts val="100"/>
              </a:spcBef>
            </a:pPr>
            <a:r>
              <a:rPr sz="1400" dirty="0">
                <a:solidFill>
                  <a:srgbClr val="17375E"/>
                </a:solidFill>
                <a:latin typeface="Gill Sans MT"/>
                <a:cs typeface="Gill Sans MT"/>
              </a:rPr>
              <a:t>Cut</a:t>
            </a:r>
            <a:r>
              <a:rPr sz="1400" spc="-45" dirty="0">
                <a:solidFill>
                  <a:srgbClr val="17375E"/>
                </a:solidFill>
                <a:latin typeface="Gill Sans MT"/>
                <a:cs typeface="Gill Sans MT"/>
              </a:rPr>
              <a:t> </a:t>
            </a:r>
            <a:r>
              <a:rPr sz="1400" dirty="0">
                <a:solidFill>
                  <a:srgbClr val="17375E"/>
                </a:solidFill>
                <a:latin typeface="Gill Sans MT"/>
                <a:cs typeface="Gill Sans MT"/>
              </a:rPr>
              <a:t>down</a:t>
            </a:r>
            <a:r>
              <a:rPr sz="1400" spc="-25" dirty="0">
                <a:solidFill>
                  <a:srgbClr val="17375E"/>
                </a:solidFill>
                <a:latin typeface="Gill Sans MT"/>
                <a:cs typeface="Gill Sans MT"/>
              </a:rPr>
              <a:t> </a:t>
            </a:r>
            <a:r>
              <a:rPr sz="1400" dirty="0">
                <a:solidFill>
                  <a:srgbClr val="17375E"/>
                </a:solidFill>
                <a:latin typeface="Gill Sans MT"/>
                <a:cs typeface="Gill Sans MT"/>
              </a:rPr>
              <a:t>to</a:t>
            </a:r>
            <a:r>
              <a:rPr sz="1400" spc="-15" dirty="0">
                <a:solidFill>
                  <a:srgbClr val="17375E"/>
                </a:solidFill>
                <a:latin typeface="Gill Sans MT"/>
                <a:cs typeface="Gill Sans MT"/>
              </a:rPr>
              <a:t> few</a:t>
            </a:r>
            <a:r>
              <a:rPr sz="1400" spc="-5" dirty="0">
                <a:solidFill>
                  <a:srgbClr val="17375E"/>
                </a:solidFill>
                <a:latin typeface="Gill Sans MT"/>
                <a:cs typeface="Gill Sans MT"/>
              </a:rPr>
              <a:t> </a:t>
            </a:r>
            <a:r>
              <a:rPr sz="1400" dirty="0">
                <a:solidFill>
                  <a:srgbClr val="17375E"/>
                </a:solidFill>
                <a:latin typeface="Gill Sans MT"/>
                <a:cs typeface="Gill Sans MT"/>
              </a:rPr>
              <a:t>classes</a:t>
            </a:r>
            <a:endParaRPr sz="1400">
              <a:latin typeface="Gill Sans MT"/>
              <a:cs typeface="Gill Sans MT"/>
            </a:endParaRPr>
          </a:p>
        </p:txBody>
      </p:sp>
      <p:grpSp>
        <p:nvGrpSpPr>
          <p:cNvPr id="54" name="object 54"/>
          <p:cNvGrpSpPr/>
          <p:nvPr/>
        </p:nvGrpSpPr>
        <p:grpSpPr>
          <a:xfrm>
            <a:off x="3787139" y="88201"/>
            <a:ext cx="2665730" cy="370840"/>
            <a:chOff x="2263139" y="88201"/>
            <a:chExt cx="2665730" cy="370840"/>
          </a:xfrm>
        </p:grpSpPr>
        <p:sp>
          <p:nvSpPr>
            <p:cNvPr id="55" name="object 55"/>
            <p:cNvSpPr/>
            <p:nvPr/>
          </p:nvSpPr>
          <p:spPr>
            <a:xfrm>
              <a:off x="2263139" y="349757"/>
              <a:ext cx="1771014" cy="9525"/>
            </a:xfrm>
            <a:custGeom>
              <a:avLst/>
              <a:gdLst/>
              <a:ahLst/>
              <a:cxnLst/>
              <a:rect l="l" t="t" r="r" b="b"/>
              <a:pathLst>
                <a:path w="1771014" h="9525">
                  <a:moveTo>
                    <a:pt x="1770888" y="0"/>
                  </a:moveTo>
                  <a:lnTo>
                    <a:pt x="0" y="0"/>
                  </a:lnTo>
                  <a:lnTo>
                    <a:pt x="0" y="9144"/>
                  </a:lnTo>
                  <a:lnTo>
                    <a:pt x="1770888" y="9144"/>
                  </a:lnTo>
                  <a:lnTo>
                    <a:pt x="1770888" y="0"/>
                  </a:lnTo>
                  <a:close/>
                </a:path>
              </a:pathLst>
            </a:custGeom>
            <a:solidFill>
              <a:srgbClr val="17375E"/>
            </a:solidFill>
          </p:spPr>
          <p:txBody>
            <a:bodyPr wrap="square" lIns="0" tIns="0" rIns="0" bIns="0" rtlCol="0"/>
            <a:lstStyle/>
            <a:p>
              <a:endParaRPr/>
            </a:p>
          </p:txBody>
        </p:sp>
        <p:sp>
          <p:nvSpPr>
            <p:cNvPr id="56" name="object 56"/>
            <p:cNvSpPr/>
            <p:nvPr/>
          </p:nvSpPr>
          <p:spPr>
            <a:xfrm>
              <a:off x="2934461"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57" name="object 57"/>
            <p:cNvSpPr/>
            <p:nvPr/>
          </p:nvSpPr>
          <p:spPr>
            <a:xfrm>
              <a:off x="2934461"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58" name="object 58"/>
            <p:cNvSpPr/>
            <p:nvPr/>
          </p:nvSpPr>
          <p:spPr>
            <a:xfrm>
              <a:off x="3010661"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59" name="object 59"/>
            <p:cNvSpPr/>
            <p:nvPr/>
          </p:nvSpPr>
          <p:spPr>
            <a:xfrm>
              <a:off x="3010661"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0" name="object 60"/>
            <p:cNvSpPr/>
            <p:nvPr/>
          </p:nvSpPr>
          <p:spPr>
            <a:xfrm>
              <a:off x="3086861"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61" name="object 61"/>
            <p:cNvSpPr/>
            <p:nvPr/>
          </p:nvSpPr>
          <p:spPr>
            <a:xfrm>
              <a:off x="3086861"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2" name="object 62"/>
            <p:cNvSpPr/>
            <p:nvPr/>
          </p:nvSpPr>
          <p:spPr>
            <a:xfrm>
              <a:off x="3163061"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63" name="object 63"/>
            <p:cNvSpPr/>
            <p:nvPr/>
          </p:nvSpPr>
          <p:spPr>
            <a:xfrm>
              <a:off x="3163061"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4" name="object 64"/>
            <p:cNvSpPr/>
            <p:nvPr/>
          </p:nvSpPr>
          <p:spPr>
            <a:xfrm>
              <a:off x="3239261" y="3817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65" name="object 65"/>
            <p:cNvSpPr/>
            <p:nvPr/>
          </p:nvSpPr>
          <p:spPr>
            <a:xfrm>
              <a:off x="3239261" y="3817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6" name="object 66"/>
            <p:cNvSpPr/>
            <p:nvPr/>
          </p:nvSpPr>
          <p:spPr>
            <a:xfrm>
              <a:off x="3315461" y="4198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717BA2"/>
            </a:solidFill>
          </p:spPr>
          <p:txBody>
            <a:bodyPr wrap="square" lIns="0" tIns="0" rIns="0" bIns="0" rtlCol="0"/>
            <a:lstStyle/>
            <a:p>
              <a:endParaRPr/>
            </a:p>
          </p:txBody>
        </p:sp>
        <p:sp>
          <p:nvSpPr>
            <p:cNvPr id="67" name="object 67"/>
            <p:cNvSpPr/>
            <p:nvPr/>
          </p:nvSpPr>
          <p:spPr>
            <a:xfrm>
              <a:off x="3315461" y="4198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68" name="object 68"/>
            <p:cNvSpPr/>
            <p:nvPr/>
          </p:nvSpPr>
          <p:spPr>
            <a:xfrm>
              <a:off x="4165854" y="89154"/>
              <a:ext cx="762000" cy="306705"/>
            </a:xfrm>
            <a:custGeom>
              <a:avLst/>
              <a:gdLst/>
              <a:ahLst/>
              <a:cxnLst/>
              <a:rect l="l" t="t" r="r" b="b"/>
              <a:pathLst>
                <a:path w="762000" h="306705">
                  <a:moveTo>
                    <a:pt x="654812" y="0"/>
                  </a:moveTo>
                  <a:lnTo>
                    <a:pt x="107187" y="0"/>
                  </a:lnTo>
                  <a:lnTo>
                    <a:pt x="65472" y="8425"/>
                  </a:lnTo>
                  <a:lnTo>
                    <a:pt x="31400" y="31400"/>
                  </a:lnTo>
                  <a:lnTo>
                    <a:pt x="8425" y="65472"/>
                  </a:lnTo>
                  <a:lnTo>
                    <a:pt x="0" y="107188"/>
                  </a:lnTo>
                  <a:lnTo>
                    <a:pt x="0" y="306324"/>
                  </a:lnTo>
                  <a:lnTo>
                    <a:pt x="762000" y="306324"/>
                  </a:lnTo>
                  <a:lnTo>
                    <a:pt x="762000" y="107188"/>
                  </a:lnTo>
                  <a:lnTo>
                    <a:pt x="753574" y="65472"/>
                  </a:lnTo>
                  <a:lnTo>
                    <a:pt x="730599" y="31400"/>
                  </a:lnTo>
                  <a:lnTo>
                    <a:pt x="696527" y="8425"/>
                  </a:lnTo>
                  <a:lnTo>
                    <a:pt x="654812" y="0"/>
                  </a:lnTo>
                  <a:close/>
                </a:path>
              </a:pathLst>
            </a:custGeom>
            <a:solidFill>
              <a:srgbClr val="717BA2"/>
            </a:solidFill>
          </p:spPr>
          <p:txBody>
            <a:bodyPr wrap="square" lIns="0" tIns="0" rIns="0" bIns="0" rtlCol="0"/>
            <a:lstStyle/>
            <a:p>
              <a:endParaRPr/>
            </a:p>
          </p:txBody>
        </p:sp>
        <p:sp>
          <p:nvSpPr>
            <p:cNvPr id="69" name="object 69"/>
            <p:cNvSpPr/>
            <p:nvPr/>
          </p:nvSpPr>
          <p:spPr>
            <a:xfrm>
              <a:off x="4165854" y="89154"/>
              <a:ext cx="762000" cy="306705"/>
            </a:xfrm>
            <a:custGeom>
              <a:avLst/>
              <a:gdLst/>
              <a:ahLst/>
              <a:cxnLst/>
              <a:rect l="l" t="t" r="r" b="b"/>
              <a:pathLst>
                <a:path w="762000" h="306705">
                  <a:moveTo>
                    <a:pt x="107187" y="0"/>
                  </a:moveTo>
                  <a:lnTo>
                    <a:pt x="654812" y="0"/>
                  </a:lnTo>
                  <a:lnTo>
                    <a:pt x="696527" y="8425"/>
                  </a:lnTo>
                  <a:lnTo>
                    <a:pt x="730599" y="31400"/>
                  </a:lnTo>
                  <a:lnTo>
                    <a:pt x="753574" y="65472"/>
                  </a:lnTo>
                  <a:lnTo>
                    <a:pt x="762000" y="107188"/>
                  </a:lnTo>
                  <a:lnTo>
                    <a:pt x="762000"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grpSp>
      <p:sp>
        <p:nvSpPr>
          <p:cNvPr id="70" name="object 70"/>
          <p:cNvSpPr txBox="1"/>
          <p:nvPr/>
        </p:nvSpPr>
        <p:spPr>
          <a:xfrm>
            <a:off x="5809869" y="143002"/>
            <a:ext cx="523240" cy="197490"/>
          </a:xfrm>
          <a:prstGeom prst="rect">
            <a:avLst/>
          </a:prstGeom>
        </p:spPr>
        <p:txBody>
          <a:bodyPr vert="horz" wrap="square" lIns="0" tIns="12700" rIns="0" bIns="0" rtlCol="0">
            <a:spAutoFit/>
          </a:bodyPr>
          <a:lstStyle/>
          <a:p>
            <a:pPr marL="12700">
              <a:spcBef>
                <a:spcPts val="100"/>
              </a:spcBef>
            </a:pPr>
            <a:r>
              <a:rPr sz="1200" spc="-5" dirty="0">
                <a:solidFill>
                  <a:srgbClr val="FFFFFF"/>
                </a:solidFill>
                <a:latin typeface="Gill Sans MT"/>
                <a:cs typeface="Gill Sans MT"/>
              </a:rPr>
              <a:t>Filtering</a:t>
            </a:r>
            <a:endParaRPr sz="1200">
              <a:latin typeface="Gill Sans MT"/>
              <a:cs typeface="Gill Sans MT"/>
            </a:endParaRPr>
          </a:p>
        </p:txBody>
      </p:sp>
      <p:grpSp>
        <p:nvGrpSpPr>
          <p:cNvPr id="71" name="object 71"/>
          <p:cNvGrpSpPr/>
          <p:nvPr/>
        </p:nvGrpSpPr>
        <p:grpSpPr>
          <a:xfrm>
            <a:off x="5943410" y="88201"/>
            <a:ext cx="2141855" cy="308610"/>
            <a:chOff x="4419409" y="88201"/>
            <a:chExt cx="2141855" cy="308610"/>
          </a:xfrm>
        </p:grpSpPr>
        <p:sp>
          <p:nvSpPr>
            <p:cNvPr id="72" name="object 72"/>
            <p:cNvSpPr/>
            <p:nvPr/>
          </p:nvSpPr>
          <p:spPr>
            <a:xfrm>
              <a:off x="44203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73" name="object 73"/>
            <p:cNvSpPr/>
            <p:nvPr/>
          </p:nvSpPr>
          <p:spPr>
            <a:xfrm>
              <a:off x="44203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74" name="object 74"/>
            <p:cNvSpPr/>
            <p:nvPr/>
          </p:nvSpPr>
          <p:spPr>
            <a:xfrm>
              <a:off x="44965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75" name="object 75"/>
            <p:cNvSpPr/>
            <p:nvPr/>
          </p:nvSpPr>
          <p:spPr>
            <a:xfrm>
              <a:off x="44965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76" name="object 76"/>
            <p:cNvSpPr/>
            <p:nvPr/>
          </p:nvSpPr>
          <p:spPr>
            <a:xfrm>
              <a:off x="45727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77" name="object 77"/>
            <p:cNvSpPr/>
            <p:nvPr/>
          </p:nvSpPr>
          <p:spPr>
            <a:xfrm>
              <a:off x="45727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78" name="object 78"/>
            <p:cNvSpPr/>
            <p:nvPr/>
          </p:nvSpPr>
          <p:spPr>
            <a:xfrm>
              <a:off x="4648961"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79" name="object 79"/>
            <p:cNvSpPr/>
            <p:nvPr/>
          </p:nvSpPr>
          <p:spPr>
            <a:xfrm>
              <a:off x="4648961"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80" name="object 80"/>
            <p:cNvSpPr/>
            <p:nvPr/>
          </p:nvSpPr>
          <p:spPr>
            <a:xfrm>
              <a:off x="4927853" y="89154"/>
              <a:ext cx="1632585" cy="306705"/>
            </a:xfrm>
            <a:custGeom>
              <a:avLst/>
              <a:gdLst/>
              <a:ahLst/>
              <a:cxnLst/>
              <a:rect l="l" t="t" r="r" b="b"/>
              <a:pathLst>
                <a:path w="1632584" h="306705">
                  <a:moveTo>
                    <a:pt x="1525016" y="0"/>
                  </a:moveTo>
                  <a:lnTo>
                    <a:pt x="107187" y="0"/>
                  </a:lnTo>
                  <a:lnTo>
                    <a:pt x="65472" y="8425"/>
                  </a:lnTo>
                  <a:lnTo>
                    <a:pt x="31400" y="31400"/>
                  </a:lnTo>
                  <a:lnTo>
                    <a:pt x="8425" y="65472"/>
                  </a:lnTo>
                  <a:lnTo>
                    <a:pt x="0" y="107188"/>
                  </a:lnTo>
                  <a:lnTo>
                    <a:pt x="0" y="306324"/>
                  </a:lnTo>
                  <a:lnTo>
                    <a:pt x="1632203" y="306324"/>
                  </a:lnTo>
                  <a:lnTo>
                    <a:pt x="1632203" y="107188"/>
                  </a:lnTo>
                  <a:lnTo>
                    <a:pt x="1623778" y="65472"/>
                  </a:lnTo>
                  <a:lnTo>
                    <a:pt x="1600803" y="31400"/>
                  </a:lnTo>
                  <a:lnTo>
                    <a:pt x="1566731" y="8425"/>
                  </a:lnTo>
                  <a:lnTo>
                    <a:pt x="1525016" y="0"/>
                  </a:lnTo>
                  <a:close/>
                </a:path>
              </a:pathLst>
            </a:custGeom>
            <a:solidFill>
              <a:srgbClr val="717BA2"/>
            </a:solidFill>
          </p:spPr>
          <p:txBody>
            <a:bodyPr wrap="square" lIns="0" tIns="0" rIns="0" bIns="0" rtlCol="0"/>
            <a:lstStyle/>
            <a:p>
              <a:endParaRPr/>
            </a:p>
          </p:txBody>
        </p:sp>
        <p:sp>
          <p:nvSpPr>
            <p:cNvPr id="81" name="object 81"/>
            <p:cNvSpPr/>
            <p:nvPr/>
          </p:nvSpPr>
          <p:spPr>
            <a:xfrm>
              <a:off x="4927853" y="89154"/>
              <a:ext cx="1632585" cy="306705"/>
            </a:xfrm>
            <a:custGeom>
              <a:avLst/>
              <a:gdLst/>
              <a:ahLst/>
              <a:cxnLst/>
              <a:rect l="l" t="t" r="r" b="b"/>
              <a:pathLst>
                <a:path w="1632584" h="306705">
                  <a:moveTo>
                    <a:pt x="107187" y="0"/>
                  </a:moveTo>
                  <a:lnTo>
                    <a:pt x="1525016" y="0"/>
                  </a:lnTo>
                  <a:lnTo>
                    <a:pt x="1566731" y="8425"/>
                  </a:lnTo>
                  <a:lnTo>
                    <a:pt x="1600803" y="31400"/>
                  </a:lnTo>
                  <a:lnTo>
                    <a:pt x="1623778" y="65472"/>
                  </a:lnTo>
                  <a:lnTo>
                    <a:pt x="1632203" y="107188"/>
                  </a:lnTo>
                  <a:lnTo>
                    <a:pt x="1632203" y="306324"/>
                  </a:lnTo>
                  <a:lnTo>
                    <a:pt x="0" y="306324"/>
                  </a:lnTo>
                  <a:lnTo>
                    <a:pt x="0" y="107188"/>
                  </a:lnTo>
                  <a:lnTo>
                    <a:pt x="8425" y="65472"/>
                  </a:lnTo>
                  <a:lnTo>
                    <a:pt x="31400" y="31400"/>
                  </a:lnTo>
                  <a:lnTo>
                    <a:pt x="65472" y="8425"/>
                  </a:lnTo>
                  <a:lnTo>
                    <a:pt x="107187" y="0"/>
                  </a:lnTo>
                  <a:close/>
                </a:path>
              </a:pathLst>
            </a:custGeom>
            <a:ln w="3175">
              <a:solidFill>
                <a:srgbClr val="DCDCDC"/>
              </a:solidFill>
            </a:ln>
          </p:spPr>
          <p:txBody>
            <a:bodyPr wrap="square" lIns="0" tIns="0" rIns="0" bIns="0" rtlCol="0"/>
            <a:lstStyle/>
            <a:p>
              <a:endParaRPr/>
            </a:p>
          </p:txBody>
        </p:sp>
      </p:grpSp>
      <p:sp>
        <p:nvSpPr>
          <p:cNvPr id="82" name="object 82"/>
          <p:cNvSpPr txBox="1"/>
          <p:nvPr/>
        </p:nvSpPr>
        <p:spPr>
          <a:xfrm>
            <a:off x="6568821" y="143002"/>
            <a:ext cx="1397000" cy="197490"/>
          </a:xfrm>
          <a:prstGeom prst="rect">
            <a:avLst/>
          </a:prstGeom>
        </p:spPr>
        <p:txBody>
          <a:bodyPr vert="horz" wrap="square" lIns="0" tIns="12700" rIns="0" bIns="0" rtlCol="0">
            <a:spAutoFit/>
          </a:bodyPr>
          <a:lstStyle/>
          <a:p>
            <a:pPr marL="12700">
              <a:spcBef>
                <a:spcPts val="100"/>
              </a:spcBef>
            </a:pPr>
            <a:r>
              <a:rPr sz="1200" spc="-5" dirty="0">
                <a:solidFill>
                  <a:srgbClr val="FFFFFF"/>
                </a:solidFill>
                <a:latin typeface="Gill Sans MT"/>
                <a:cs typeface="Gill Sans MT"/>
              </a:rPr>
              <a:t>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83" name="object 83"/>
          <p:cNvGrpSpPr/>
          <p:nvPr/>
        </p:nvGrpSpPr>
        <p:grpSpPr>
          <a:xfrm>
            <a:off x="1520953" y="0"/>
            <a:ext cx="9150350" cy="386080"/>
            <a:chOff x="-3047" y="0"/>
            <a:chExt cx="9150350" cy="386080"/>
          </a:xfrm>
        </p:grpSpPr>
        <p:sp>
          <p:nvSpPr>
            <p:cNvPr id="84" name="object 84"/>
            <p:cNvSpPr/>
            <p:nvPr/>
          </p:nvSpPr>
          <p:spPr>
            <a:xfrm>
              <a:off x="56898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85" name="object 85"/>
            <p:cNvSpPr/>
            <p:nvPr/>
          </p:nvSpPr>
          <p:spPr>
            <a:xfrm>
              <a:off x="56898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86" name="object 86"/>
            <p:cNvSpPr/>
            <p:nvPr/>
          </p:nvSpPr>
          <p:spPr>
            <a:xfrm>
              <a:off x="5766054" y="343661"/>
              <a:ext cx="38100" cy="38100"/>
            </a:xfrm>
            <a:custGeom>
              <a:avLst/>
              <a:gdLst/>
              <a:ahLst/>
              <a:cxnLst/>
              <a:rect l="l" t="t" r="r" b="b"/>
              <a:pathLst>
                <a:path w="38100" h="38100">
                  <a:moveTo>
                    <a:pt x="19050" y="0"/>
                  </a:moveTo>
                  <a:lnTo>
                    <a:pt x="11626" y="1494"/>
                  </a:lnTo>
                  <a:lnTo>
                    <a:pt x="5572" y="5572"/>
                  </a:lnTo>
                  <a:lnTo>
                    <a:pt x="1494" y="11626"/>
                  </a:lnTo>
                  <a:lnTo>
                    <a:pt x="0" y="19050"/>
                  </a:lnTo>
                  <a:lnTo>
                    <a:pt x="1494" y="26473"/>
                  </a:lnTo>
                  <a:lnTo>
                    <a:pt x="5572" y="32527"/>
                  </a:lnTo>
                  <a:lnTo>
                    <a:pt x="11626" y="36605"/>
                  </a:lnTo>
                  <a:lnTo>
                    <a:pt x="19050" y="38100"/>
                  </a:lnTo>
                  <a:lnTo>
                    <a:pt x="26473" y="36605"/>
                  </a:lnTo>
                  <a:lnTo>
                    <a:pt x="32527" y="32527"/>
                  </a:lnTo>
                  <a:lnTo>
                    <a:pt x="36605" y="26473"/>
                  </a:lnTo>
                  <a:lnTo>
                    <a:pt x="38100" y="19050"/>
                  </a:lnTo>
                  <a:lnTo>
                    <a:pt x="36605" y="11626"/>
                  </a:lnTo>
                  <a:lnTo>
                    <a:pt x="32527" y="5572"/>
                  </a:lnTo>
                  <a:lnTo>
                    <a:pt x="26473" y="1494"/>
                  </a:lnTo>
                  <a:lnTo>
                    <a:pt x="19050" y="0"/>
                  </a:lnTo>
                  <a:close/>
                </a:path>
              </a:pathLst>
            </a:custGeom>
            <a:solidFill>
              <a:srgbClr val="FFFFFF"/>
            </a:solidFill>
          </p:spPr>
          <p:txBody>
            <a:bodyPr wrap="square" lIns="0" tIns="0" rIns="0" bIns="0" rtlCol="0"/>
            <a:lstStyle/>
            <a:p>
              <a:endParaRPr/>
            </a:p>
          </p:txBody>
        </p:sp>
        <p:sp>
          <p:nvSpPr>
            <p:cNvPr id="87" name="object 87"/>
            <p:cNvSpPr/>
            <p:nvPr/>
          </p:nvSpPr>
          <p:spPr>
            <a:xfrm>
              <a:off x="5766054" y="343661"/>
              <a:ext cx="38100" cy="38100"/>
            </a:xfrm>
            <a:custGeom>
              <a:avLst/>
              <a:gdLst/>
              <a:ahLst/>
              <a:cxnLst/>
              <a:rect l="l" t="t" r="r" b="b"/>
              <a:pathLst>
                <a:path w="38100" h="38100">
                  <a:moveTo>
                    <a:pt x="0" y="19050"/>
                  </a:moveTo>
                  <a:lnTo>
                    <a:pt x="1494" y="11626"/>
                  </a:lnTo>
                  <a:lnTo>
                    <a:pt x="5572" y="5572"/>
                  </a:lnTo>
                  <a:lnTo>
                    <a:pt x="11626" y="1494"/>
                  </a:lnTo>
                  <a:lnTo>
                    <a:pt x="19050" y="0"/>
                  </a:lnTo>
                  <a:lnTo>
                    <a:pt x="26473" y="1494"/>
                  </a:lnTo>
                  <a:lnTo>
                    <a:pt x="32527" y="5572"/>
                  </a:lnTo>
                  <a:lnTo>
                    <a:pt x="36605" y="11626"/>
                  </a:lnTo>
                  <a:lnTo>
                    <a:pt x="38100" y="19050"/>
                  </a:lnTo>
                  <a:lnTo>
                    <a:pt x="36605" y="26473"/>
                  </a:lnTo>
                  <a:lnTo>
                    <a:pt x="32527" y="32527"/>
                  </a:lnTo>
                  <a:lnTo>
                    <a:pt x="26473" y="36605"/>
                  </a:lnTo>
                  <a:lnTo>
                    <a:pt x="19050" y="38100"/>
                  </a:lnTo>
                  <a:lnTo>
                    <a:pt x="11626" y="36605"/>
                  </a:lnTo>
                  <a:lnTo>
                    <a:pt x="5572" y="32527"/>
                  </a:lnTo>
                  <a:lnTo>
                    <a:pt x="1494" y="26473"/>
                  </a:lnTo>
                  <a:lnTo>
                    <a:pt x="0" y="19050"/>
                  </a:lnTo>
                  <a:close/>
                </a:path>
              </a:pathLst>
            </a:custGeom>
            <a:ln w="3175">
              <a:solidFill>
                <a:srgbClr val="525877"/>
              </a:solidFill>
            </a:ln>
          </p:spPr>
          <p:txBody>
            <a:bodyPr wrap="square" lIns="0" tIns="0" rIns="0" bIns="0" rtlCol="0"/>
            <a:lstStyle/>
            <a:p>
              <a:endParaRPr/>
            </a:p>
          </p:txBody>
        </p:sp>
        <p:sp>
          <p:nvSpPr>
            <p:cNvPr id="88" name="object 88"/>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5791962" y="0"/>
                  </a:lnTo>
                  <a:lnTo>
                    <a:pt x="5791962" y="76200"/>
                  </a:lnTo>
                  <a:lnTo>
                    <a:pt x="9144000" y="76200"/>
                  </a:lnTo>
                  <a:lnTo>
                    <a:pt x="9144000" y="0"/>
                  </a:lnTo>
                  <a:close/>
                </a:path>
              </a:pathLst>
            </a:custGeom>
            <a:solidFill>
              <a:srgbClr val="FFFFFF"/>
            </a:solidFill>
          </p:spPr>
          <p:txBody>
            <a:bodyPr wrap="square" lIns="0" tIns="0" rIns="0" bIns="0" rtlCol="0"/>
            <a:lstStyle/>
            <a:p>
              <a:endParaRPr/>
            </a:p>
          </p:txBody>
        </p:sp>
        <p:sp>
          <p:nvSpPr>
            <p:cNvPr id="89" name="object 89"/>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90" name="object 90"/>
            <p:cNvPicPr/>
            <p:nvPr/>
          </p:nvPicPr>
          <p:blipFill>
            <a:blip r:embed="rId2" cstate="print"/>
            <a:stretch>
              <a:fillRect/>
            </a:stretch>
          </p:blipFill>
          <p:spPr>
            <a:xfrm>
              <a:off x="762" y="762"/>
              <a:ext cx="5791200" cy="76200"/>
            </a:xfrm>
            <a:prstGeom prst="rect">
              <a:avLst/>
            </a:prstGeom>
          </p:spPr>
        </p:pic>
        <p:sp>
          <p:nvSpPr>
            <p:cNvPr id="91" name="object 91"/>
            <p:cNvSpPr/>
            <p:nvPr/>
          </p:nvSpPr>
          <p:spPr>
            <a:xfrm>
              <a:off x="762" y="762"/>
              <a:ext cx="5791200" cy="76200"/>
            </a:xfrm>
            <a:custGeom>
              <a:avLst/>
              <a:gdLst/>
              <a:ahLst/>
              <a:cxnLst/>
              <a:rect l="l" t="t" r="r" b="b"/>
              <a:pathLst>
                <a:path w="5791200" h="76200">
                  <a:moveTo>
                    <a:pt x="0" y="76200"/>
                  </a:moveTo>
                  <a:lnTo>
                    <a:pt x="5791200" y="76200"/>
                  </a:lnTo>
                  <a:lnTo>
                    <a:pt x="5791200" y="0"/>
                  </a:lnTo>
                  <a:lnTo>
                    <a:pt x="0" y="0"/>
                  </a:lnTo>
                  <a:lnTo>
                    <a:pt x="0" y="76200"/>
                  </a:lnTo>
                  <a:close/>
                </a:path>
              </a:pathLst>
            </a:custGeom>
            <a:ln w="3175">
              <a:solidFill>
                <a:srgbClr val="525877"/>
              </a:solidFill>
            </a:ln>
          </p:spPr>
          <p:txBody>
            <a:bodyPr wrap="square" lIns="0" tIns="0" rIns="0" bIns="0" rtlCol="0"/>
            <a:lstStyle/>
            <a:p>
              <a:endParaRPr/>
            </a:p>
          </p:txBody>
        </p:sp>
      </p:grpSp>
      <p:sp>
        <p:nvSpPr>
          <p:cNvPr id="92" name="object 92"/>
          <p:cNvSpPr txBox="1"/>
          <p:nvPr/>
        </p:nvSpPr>
        <p:spPr>
          <a:xfrm>
            <a:off x="10118217" y="90374"/>
            <a:ext cx="47117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1</a:t>
            </a:r>
            <a:r>
              <a:rPr sz="1400" b="1" spc="5" dirty="0">
                <a:solidFill>
                  <a:srgbClr val="FFFFFF"/>
                </a:solidFill>
                <a:latin typeface="Gill Sans MT"/>
                <a:cs typeface="Gill Sans MT"/>
              </a:rPr>
              <a:t>4</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6" y="370372"/>
            <a:ext cx="7843520" cy="5191760"/>
          </a:xfrm>
          <a:prstGeom prst="rect">
            <a:avLst/>
          </a:prstGeom>
        </p:spPr>
        <p:txBody>
          <a:bodyPr vert="horz" wrap="square" lIns="0" tIns="220979" rIns="0" bIns="0" rtlCol="0">
            <a:spAutoFit/>
          </a:bodyPr>
          <a:lstStyle/>
          <a:p>
            <a:pPr marL="12700">
              <a:spcBef>
                <a:spcPts val="1739"/>
              </a:spcBef>
            </a:pPr>
            <a:r>
              <a:rPr sz="3200" spc="-5" dirty="0">
                <a:solidFill>
                  <a:srgbClr val="464652"/>
                </a:solidFill>
                <a:latin typeface="Bookman Old Style"/>
                <a:cs typeface="Bookman Old Style"/>
              </a:rPr>
              <a:t>Filtering </a:t>
            </a:r>
            <a:r>
              <a:rPr sz="3200" dirty="0">
                <a:solidFill>
                  <a:srgbClr val="464652"/>
                </a:solidFill>
                <a:latin typeface="Bookman Old Style"/>
                <a:cs typeface="Bookman Old Style"/>
              </a:rPr>
              <a:t>Candidate</a:t>
            </a:r>
            <a:r>
              <a:rPr sz="3200" spc="-15" dirty="0">
                <a:solidFill>
                  <a:srgbClr val="464652"/>
                </a:solidFill>
                <a:latin typeface="Bookman Old Style"/>
                <a:cs typeface="Bookman Old Style"/>
              </a:rPr>
              <a:t> </a:t>
            </a:r>
            <a:r>
              <a:rPr sz="3200" dirty="0">
                <a:solidFill>
                  <a:srgbClr val="464652"/>
                </a:solidFill>
                <a:latin typeface="Bookman Old Style"/>
                <a:cs typeface="Bookman Old Style"/>
              </a:rPr>
              <a:t>Domain</a:t>
            </a:r>
            <a:r>
              <a:rPr sz="3200" spc="-20" dirty="0">
                <a:solidFill>
                  <a:srgbClr val="464652"/>
                </a:solidFill>
                <a:latin typeface="Bookman Old Style"/>
                <a:cs typeface="Bookman Old Style"/>
              </a:rPr>
              <a:t> </a:t>
            </a:r>
            <a:r>
              <a:rPr sz="3200" dirty="0">
                <a:solidFill>
                  <a:srgbClr val="464652"/>
                </a:solidFill>
                <a:latin typeface="Bookman Old Style"/>
                <a:cs typeface="Bookman Old Style"/>
              </a:rPr>
              <a:t>Classes</a:t>
            </a:r>
            <a:r>
              <a:rPr sz="3200" spc="-25" dirty="0">
                <a:solidFill>
                  <a:srgbClr val="464652"/>
                </a:solidFill>
                <a:latin typeface="Bookman Old Style"/>
                <a:cs typeface="Bookman Old Style"/>
              </a:rPr>
              <a:t> </a:t>
            </a:r>
            <a:r>
              <a:rPr sz="3200" dirty="0">
                <a:solidFill>
                  <a:srgbClr val="464652"/>
                </a:solidFill>
                <a:latin typeface="Bookman Old Style"/>
                <a:cs typeface="Bookman Old Style"/>
              </a:rPr>
              <a:t>1</a:t>
            </a:r>
            <a:endParaRPr sz="3200">
              <a:latin typeface="Bookman Old Style"/>
              <a:cs typeface="Bookman Old Style"/>
            </a:endParaRPr>
          </a:p>
          <a:p>
            <a:pPr marL="277495" marR="534670" indent="-265430">
              <a:lnSpc>
                <a:spcPct val="110000"/>
              </a:lnSpc>
              <a:spcBef>
                <a:spcPts val="1090"/>
              </a:spcBef>
              <a:buClr>
                <a:srgbClr val="717BA2"/>
              </a:buClr>
              <a:buSzPct val="75000"/>
              <a:buFont typeface="Wingdings 3"/>
              <a:buChar char=""/>
              <a:tabLst>
                <a:tab pos="278130" algn="l"/>
                <a:tab pos="1859914" algn="l"/>
              </a:tabLst>
            </a:pPr>
            <a:r>
              <a:rPr sz="2800" i="1" spc="-10" dirty="0">
                <a:latin typeface="Gill Sans MT"/>
                <a:cs typeface="Gill Sans MT"/>
              </a:rPr>
              <a:t>Encounter</a:t>
            </a:r>
            <a:r>
              <a:rPr sz="2800" spc="-10" dirty="0">
                <a:latin typeface="Gill Sans MT"/>
                <a:cs typeface="Gill Sans MT"/>
              </a:rPr>
              <a:t>:	</a:t>
            </a:r>
            <a:r>
              <a:rPr sz="2800" spc="-5" dirty="0">
                <a:latin typeface="Gill Sans MT"/>
                <a:cs typeface="Gill Sans MT"/>
              </a:rPr>
              <a:t>Change</a:t>
            </a:r>
            <a:r>
              <a:rPr sz="2800" spc="5" dirty="0">
                <a:latin typeface="Gill Sans MT"/>
                <a:cs typeface="Gill Sans MT"/>
              </a:rPr>
              <a:t> </a:t>
            </a:r>
            <a:r>
              <a:rPr sz="2800" spc="-5" dirty="0">
                <a:latin typeface="Gill Sans MT"/>
                <a:cs typeface="Gill Sans MT"/>
              </a:rPr>
              <a:t>to</a:t>
            </a:r>
            <a:r>
              <a:rPr sz="2800" spc="10" dirty="0">
                <a:latin typeface="Gill Sans MT"/>
                <a:cs typeface="Gill Sans MT"/>
              </a:rPr>
              <a:t> </a:t>
            </a:r>
            <a:r>
              <a:rPr sz="2800" i="1" spc="-5" dirty="0">
                <a:latin typeface="Gill Sans MT"/>
                <a:cs typeface="Gill Sans MT"/>
              </a:rPr>
              <a:t>EncounterGame</a:t>
            </a:r>
            <a:r>
              <a:rPr sz="2800" i="1" spc="5" dirty="0">
                <a:latin typeface="Gill Sans MT"/>
                <a:cs typeface="Gill Sans MT"/>
              </a:rPr>
              <a:t> </a:t>
            </a:r>
            <a:r>
              <a:rPr sz="2800" spc="-5" dirty="0">
                <a:latin typeface="Gill Sans MT"/>
                <a:cs typeface="Gill Sans MT"/>
              </a:rPr>
              <a:t>to</a:t>
            </a:r>
            <a:r>
              <a:rPr sz="2800" spc="5" dirty="0">
                <a:latin typeface="Gill Sans MT"/>
                <a:cs typeface="Gill Sans MT"/>
              </a:rPr>
              <a:t> </a:t>
            </a:r>
            <a:r>
              <a:rPr sz="2800" spc="-25" dirty="0">
                <a:latin typeface="Gill Sans MT"/>
                <a:cs typeface="Gill Sans MT"/>
              </a:rPr>
              <a:t>make</a:t>
            </a:r>
            <a:r>
              <a:rPr sz="2800" spc="-15" dirty="0">
                <a:latin typeface="Gill Sans MT"/>
                <a:cs typeface="Gill Sans MT"/>
              </a:rPr>
              <a:t> </a:t>
            </a:r>
            <a:r>
              <a:rPr sz="2800" spc="-5" dirty="0">
                <a:latin typeface="Gill Sans MT"/>
                <a:cs typeface="Gill Sans MT"/>
              </a:rPr>
              <a:t>its </a:t>
            </a:r>
            <a:r>
              <a:rPr sz="2800" spc="-760" dirty="0">
                <a:latin typeface="Gill Sans MT"/>
                <a:cs typeface="Gill Sans MT"/>
              </a:rPr>
              <a:t> </a:t>
            </a:r>
            <a:r>
              <a:rPr sz="2800" dirty="0">
                <a:latin typeface="Gill Sans MT"/>
                <a:cs typeface="Gill Sans MT"/>
              </a:rPr>
              <a:t>purpose</a:t>
            </a:r>
            <a:r>
              <a:rPr sz="2800" spc="-20" dirty="0">
                <a:latin typeface="Gill Sans MT"/>
                <a:cs typeface="Gill Sans MT"/>
              </a:rPr>
              <a:t> </a:t>
            </a:r>
            <a:r>
              <a:rPr sz="2800" spc="-10" dirty="0">
                <a:latin typeface="Gill Sans MT"/>
                <a:cs typeface="Gill Sans MT"/>
              </a:rPr>
              <a:t>clearer</a:t>
            </a:r>
            <a:endParaRPr sz="2800">
              <a:latin typeface="Gill Sans MT"/>
              <a:cs typeface="Gill Sans MT"/>
            </a:endParaRPr>
          </a:p>
          <a:p>
            <a:pPr marL="277495" indent="-265430">
              <a:spcBef>
                <a:spcPts val="1335"/>
              </a:spcBef>
              <a:buClr>
                <a:srgbClr val="717BA2"/>
              </a:buClr>
              <a:buSzPct val="75000"/>
              <a:buFont typeface="Wingdings 3"/>
              <a:buChar char=""/>
              <a:tabLst>
                <a:tab pos="278130" algn="l"/>
              </a:tabLst>
            </a:pPr>
            <a:r>
              <a:rPr sz="2800" i="1" spc="-5" dirty="0">
                <a:latin typeface="Gill Sans MT"/>
                <a:cs typeface="Gill Sans MT"/>
              </a:rPr>
              <a:t>Game</a:t>
            </a:r>
            <a:r>
              <a:rPr sz="2800" spc="-5" dirty="0">
                <a:latin typeface="Gill Sans MT"/>
                <a:cs typeface="Gill Sans MT"/>
              </a:rPr>
              <a:t>:</a:t>
            </a:r>
            <a:r>
              <a:rPr sz="2800" spc="-280" dirty="0">
                <a:latin typeface="Gill Sans MT"/>
                <a:cs typeface="Gill Sans MT"/>
              </a:rPr>
              <a:t> </a:t>
            </a:r>
            <a:r>
              <a:rPr sz="2800" spc="-5" dirty="0">
                <a:latin typeface="Gill Sans MT"/>
                <a:cs typeface="Gill Sans MT"/>
              </a:rPr>
              <a:t>Not</a:t>
            </a:r>
            <a:r>
              <a:rPr sz="2800" spc="5" dirty="0">
                <a:latin typeface="Gill Sans MT"/>
                <a:cs typeface="Gill Sans MT"/>
              </a:rPr>
              <a:t> </a:t>
            </a:r>
            <a:r>
              <a:rPr sz="2800" spc="-5" dirty="0">
                <a:latin typeface="Gill Sans MT"/>
                <a:cs typeface="Gill Sans MT"/>
              </a:rPr>
              <a:t>a</a:t>
            </a:r>
            <a:r>
              <a:rPr sz="2800" spc="5" dirty="0">
                <a:latin typeface="Gill Sans MT"/>
                <a:cs typeface="Gill Sans MT"/>
              </a:rPr>
              <a:t> </a:t>
            </a:r>
            <a:r>
              <a:rPr sz="2800" spc="-5" dirty="0">
                <a:latin typeface="Gill Sans MT"/>
                <a:cs typeface="Gill Sans MT"/>
              </a:rPr>
              <a:t>domain</a:t>
            </a:r>
            <a:r>
              <a:rPr sz="2800" dirty="0">
                <a:latin typeface="Gill Sans MT"/>
                <a:cs typeface="Gill Sans MT"/>
              </a:rPr>
              <a:t> </a:t>
            </a:r>
            <a:r>
              <a:rPr sz="2800" spc="-5" dirty="0">
                <a:latin typeface="Gill Sans MT"/>
                <a:cs typeface="Gill Sans MT"/>
              </a:rPr>
              <a:t>class</a:t>
            </a:r>
            <a:r>
              <a:rPr sz="2800" spc="15" dirty="0">
                <a:latin typeface="Gill Sans MT"/>
                <a:cs typeface="Gill Sans MT"/>
              </a:rPr>
              <a:t> </a:t>
            </a:r>
            <a:r>
              <a:rPr sz="2800" spc="-5" dirty="0">
                <a:latin typeface="Gill Sans MT"/>
                <a:cs typeface="Gill Sans MT"/>
              </a:rPr>
              <a:t>--</a:t>
            </a:r>
            <a:r>
              <a:rPr sz="2800" dirty="0">
                <a:latin typeface="Gill Sans MT"/>
                <a:cs typeface="Gill Sans MT"/>
              </a:rPr>
              <a:t> </a:t>
            </a:r>
            <a:r>
              <a:rPr sz="2800" spc="-5" dirty="0">
                <a:latin typeface="Gill Sans MT"/>
                <a:cs typeface="Gill Sans MT"/>
              </a:rPr>
              <a:t>too</a:t>
            </a:r>
            <a:r>
              <a:rPr sz="2800" dirty="0">
                <a:latin typeface="Gill Sans MT"/>
                <a:cs typeface="Gill Sans MT"/>
              </a:rPr>
              <a:t> </a:t>
            </a:r>
            <a:r>
              <a:rPr sz="2800" spc="-5" dirty="0">
                <a:latin typeface="Gill Sans MT"/>
                <a:cs typeface="Gill Sans MT"/>
              </a:rPr>
              <a:t>general</a:t>
            </a:r>
            <a:endParaRPr sz="2800">
              <a:latin typeface="Gill Sans MT"/>
              <a:cs typeface="Gill Sans MT"/>
            </a:endParaRPr>
          </a:p>
          <a:p>
            <a:pPr marL="277495" indent="-265430">
              <a:spcBef>
                <a:spcPts val="1345"/>
              </a:spcBef>
              <a:buClr>
                <a:srgbClr val="717BA2"/>
              </a:buClr>
              <a:buSzPct val="75000"/>
              <a:buFont typeface="Wingdings 3"/>
              <a:buChar char=""/>
              <a:tabLst>
                <a:tab pos="278130" algn="l"/>
              </a:tabLst>
            </a:pPr>
            <a:r>
              <a:rPr sz="2800" i="1" spc="-10" dirty="0">
                <a:latin typeface="Gill Sans MT"/>
                <a:cs typeface="Gill Sans MT"/>
              </a:rPr>
              <a:t>GameCharacter</a:t>
            </a:r>
            <a:r>
              <a:rPr sz="2800" spc="-10" dirty="0">
                <a:latin typeface="Gill Sans MT"/>
                <a:cs typeface="Gill Sans MT"/>
              </a:rPr>
              <a:t>:</a:t>
            </a:r>
            <a:r>
              <a:rPr sz="2800" spc="-254" dirty="0">
                <a:latin typeface="Gill Sans MT"/>
                <a:cs typeface="Gill Sans MT"/>
              </a:rPr>
              <a:t> </a:t>
            </a:r>
            <a:r>
              <a:rPr sz="2800" spc="-5" dirty="0">
                <a:latin typeface="Gill Sans MT"/>
                <a:cs typeface="Gill Sans MT"/>
              </a:rPr>
              <a:t>too</a:t>
            </a:r>
            <a:r>
              <a:rPr sz="2800" dirty="0">
                <a:latin typeface="Gill Sans MT"/>
                <a:cs typeface="Gill Sans MT"/>
              </a:rPr>
              <a:t> </a:t>
            </a:r>
            <a:r>
              <a:rPr sz="2800" spc="-5" dirty="0">
                <a:latin typeface="Gill Sans MT"/>
                <a:cs typeface="Gill Sans MT"/>
              </a:rPr>
              <a:t>general</a:t>
            </a:r>
            <a:r>
              <a:rPr sz="2800" spc="5" dirty="0">
                <a:latin typeface="Gill Sans MT"/>
                <a:cs typeface="Gill Sans MT"/>
              </a:rPr>
              <a:t> </a:t>
            </a:r>
            <a:r>
              <a:rPr sz="2800" spc="-5" dirty="0">
                <a:latin typeface="Gill Sans MT"/>
                <a:cs typeface="Gill Sans MT"/>
              </a:rPr>
              <a:t>to</a:t>
            </a:r>
            <a:r>
              <a:rPr sz="2800" dirty="0">
                <a:latin typeface="Gill Sans MT"/>
                <a:cs typeface="Gill Sans MT"/>
              </a:rPr>
              <a:t> be</a:t>
            </a:r>
            <a:r>
              <a:rPr sz="2800" spc="-5" dirty="0">
                <a:latin typeface="Gill Sans MT"/>
                <a:cs typeface="Gill Sans MT"/>
              </a:rPr>
              <a:t> within</a:t>
            </a:r>
            <a:r>
              <a:rPr sz="2800" spc="-20" dirty="0">
                <a:latin typeface="Gill Sans MT"/>
                <a:cs typeface="Gill Sans MT"/>
              </a:rPr>
              <a:t> </a:t>
            </a:r>
            <a:r>
              <a:rPr sz="2800" spc="-5" dirty="0">
                <a:latin typeface="Gill Sans MT"/>
                <a:cs typeface="Gill Sans MT"/>
              </a:rPr>
              <a:t>the domain</a:t>
            </a:r>
            <a:endParaRPr sz="2800">
              <a:latin typeface="Gill Sans MT"/>
              <a:cs typeface="Gill Sans MT"/>
            </a:endParaRPr>
          </a:p>
          <a:p>
            <a:pPr marL="277495" marR="5080" indent="-265430">
              <a:lnSpc>
                <a:spcPct val="110000"/>
              </a:lnSpc>
              <a:spcBef>
                <a:spcPts val="1000"/>
              </a:spcBef>
              <a:buClr>
                <a:srgbClr val="717BA2"/>
              </a:buClr>
              <a:buSzPct val="75000"/>
              <a:buFont typeface="Wingdings 3"/>
              <a:buChar char=""/>
              <a:tabLst>
                <a:tab pos="278130" algn="l"/>
              </a:tabLst>
            </a:pPr>
            <a:r>
              <a:rPr sz="2800" i="1" spc="-15" dirty="0">
                <a:latin typeface="Gill Sans MT"/>
                <a:cs typeface="Gill Sans MT"/>
              </a:rPr>
              <a:t>Player</a:t>
            </a:r>
            <a:r>
              <a:rPr sz="2800" spc="-15" dirty="0">
                <a:latin typeface="Gill Sans MT"/>
                <a:cs typeface="Gill Sans MT"/>
              </a:rPr>
              <a:t>:</a:t>
            </a:r>
            <a:r>
              <a:rPr sz="2800" spc="-275" dirty="0">
                <a:latin typeface="Gill Sans MT"/>
                <a:cs typeface="Gill Sans MT"/>
              </a:rPr>
              <a:t> </a:t>
            </a:r>
            <a:r>
              <a:rPr sz="2800" i="1" spc="-15" dirty="0">
                <a:latin typeface="Gill Sans MT"/>
                <a:cs typeface="Gill Sans MT"/>
              </a:rPr>
              <a:t>PlayerCharacter</a:t>
            </a:r>
            <a:r>
              <a:rPr sz="2800" i="1" spc="35" dirty="0">
                <a:latin typeface="Gill Sans MT"/>
                <a:cs typeface="Gill Sans MT"/>
              </a:rPr>
              <a:t> </a:t>
            </a:r>
            <a:r>
              <a:rPr sz="2800" spc="-5" dirty="0">
                <a:latin typeface="Gill Sans MT"/>
                <a:cs typeface="Gill Sans MT"/>
              </a:rPr>
              <a:t>is </a:t>
            </a:r>
            <a:r>
              <a:rPr sz="2800" spc="-20" dirty="0">
                <a:latin typeface="Gill Sans MT"/>
                <a:cs typeface="Gill Sans MT"/>
              </a:rPr>
              <a:t>more</a:t>
            </a:r>
            <a:r>
              <a:rPr sz="2800" spc="20" dirty="0">
                <a:latin typeface="Gill Sans MT"/>
                <a:cs typeface="Gill Sans MT"/>
              </a:rPr>
              <a:t> </a:t>
            </a:r>
            <a:r>
              <a:rPr sz="2800" spc="-5" dirty="0">
                <a:latin typeface="Gill Sans MT"/>
                <a:cs typeface="Gill Sans MT"/>
              </a:rPr>
              <a:t>specific</a:t>
            </a:r>
            <a:r>
              <a:rPr sz="2800" spc="-25" dirty="0">
                <a:latin typeface="Gill Sans MT"/>
                <a:cs typeface="Gill Sans MT"/>
              </a:rPr>
              <a:t> </a:t>
            </a:r>
            <a:r>
              <a:rPr sz="2800" spc="-5" dirty="0">
                <a:latin typeface="Gill Sans MT"/>
                <a:cs typeface="Gill Sans MT"/>
              </a:rPr>
              <a:t>to</a:t>
            </a:r>
            <a:r>
              <a:rPr sz="2800" spc="5" dirty="0">
                <a:latin typeface="Gill Sans MT"/>
                <a:cs typeface="Gill Sans MT"/>
              </a:rPr>
              <a:t> </a:t>
            </a:r>
            <a:r>
              <a:rPr sz="2800" dirty="0">
                <a:latin typeface="Gill Sans MT"/>
                <a:cs typeface="Gill Sans MT"/>
              </a:rPr>
              <a:t>the</a:t>
            </a:r>
            <a:r>
              <a:rPr sz="2800" spc="-5" dirty="0">
                <a:latin typeface="Gill Sans MT"/>
                <a:cs typeface="Gill Sans MT"/>
              </a:rPr>
              <a:t> domain, </a:t>
            </a:r>
            <a:r>
              <a:rPr sz="2800" spc="-765" dirty="0">
                <a:latin typeface="Gill Sans MT"/>
                <a:cs typeface="Gill Sans MT"/>
              </a:rPr>
              <a:t> </a:t>
            </a:r>
            <a:r>
              <a:rPr sz="2800" spc="-5" dirty="0">
                <a:latin typeface="Gill Sans MT"/>
                <a:cs typeface="Gill Sans MT"/>
              </a:rPr>
              <a:t>and</a:t>
            </a:r>
            <a:r>
              <a:rPr sz="2800" dirty="0">
                <a:latin typeface="Gill Sans MT"/>
                <a:cs typeface="Gill Sans MT"/>
              </a:rPr>
              <a:t> should</a:t>
            </a:r>
            <a:r>
              <a:rPr sz="2800" spc="-15" dirty="0">
                <a:latin typeface="Gill Sans MT"/>
                <a:cs typeface="Gill Sans MT"/>
              </a:rPr>
              <a:t> replace</a:t>
            </a:r>
            <a:r>
              <a:rPr sz="2800" spc="20" dirty="0">
                <a:latin typeface="Gill Sans MT"/>
                <a:cs typeface="Gill Sans MT"/>
              </a:rPr>
              <a:t> </a:t>
            </a:r>
            <a:r>
              <a:rPr sz="2800" spc="-10" dirty="0">
                <a:latin typeface="Gill Sans MT"/>
                <a:cs typeface="Gill Sans MT"/>
              </a:rPr>
              <a:t>it</a:t>
            </a:r>
            <a:endParaRPr sz="2800">
              <a:latin typeface="Gill Sans MT"/>
              <a:cs typeface="Gill Sans MT"/>
            </a:endParaRPr>
          </a:p>
          <a:p>
            <a:pPr marL="277495" indent="-265430">
              <a:spcBef>
                <a:spcPts val="1330"/>
              </a:spcBef>
              <a:buClr>
                <a:srgbClr val="717BA2"/>
              </a:buClr>
              <a:buSzPct val="75000"/>
              <a:buFont typeface="Wingdings 3"/>
              <a:buChar char=""/>
              <a:tabLst>
                <a:tab pos="278130" algn="l"/>
              </a:tabLst>
            </a:pPr>
            <a:r>
              <a:rPr sz="2800" i="1" spc="-55" dirty="0">
                <a:latin typeface="Gill Sans MT"/>
                <a:cs typeface="Gill Sans MT"/>
              </a:rPr>
              <a:t>F</a:t>
            </a:r>
            <a:r>
              <a:rPr sz="2800" i="1" spc="-10" dirty="0">
                <a:latin typeface="Gill Sans MT"/>
                <a:cs typeface="Gill Sans MT"/>
              </a:rPr>
              <a:t>o</a:t>
            </a:r>
            <a:r>
              <a:rPr sz="2800" i="1" spc="-35" dirty="0">
                <a:latin typeface="Gill Sans MT"/>
                <a:cs typeface="Gill Sans MT"/>
              </a:rPr>
              <a:t>r</a:t>
            </a:r>
            <a:r>
              <a:rPr sz="2800" i="1" spc="-5" dirty="0">
                <a:latin typeface="Gill Sans MT"/>
                <a:cs typeface="Gill Sans MT"/>
              </a:rPr>
              <a:t>eignCha</a:t>
            </a:r>
            <a:r>
              <a:rPr sz="2800" i="1" spc="-65" dirty="0">
                <a:latin typeface="Gill Sans MT"/>
                <a:cs typeface="Gill Sans MT"/>
              </a:rPr>
              <a:t>r</a:t>
            </a:r>
            <a:r>
              <a:rPr sz="2800" i="1" spc="-10" dirty="0">
                <a:latin typeface="Gill Sans MT"/>
                <a:cs typeface="Gill Sans MT"/>
              </a:rPr>
              <a:t>acte</a:t>
            </a:r>
            <a:r>
              <a:rPr sz="2800" i="1" spc="-35" dirty="0">
                <a:latin typeface="Gill Sans MT"/>
                <a:cs typeface="Gill Sans MT"/>
              </a:rPr>
              <a:t>r</a:t>
            </a:r>
            <a:r>
              <a:rPr sz="2800" spc="-5" dirty="0">
                <a:latin typeface="Gill Sans MT"/>
                <a:cs typeface="Gill Sans MT"/>
              </a:rPr>
              <a:t>:</a:t>
            </a:r>
            <a:r>
              <a:rPr sz="2800" spc="-260" dirty="0">
                <a:latin typeface="Gill Sans MT"/>
                <a:cs typeface="Gill Sans MT"/>
              </a:rPr>
              <a:t> </a:t>
            </a:r>
            <a:r>
              <a:rPr sz="2800" spc="-10" dirty="0">
                <a:latin typeface="Gill Sans MT"/>
                <a:cs typeface="Gill Sans MT"/>
              </a:rPr>
              <a:t>OK</a:t>
            </a:r>
            <a:endParaRPr sz="2800">
              <a:latin typeface="Gill Sans MT"/>
              <a:cs typeface="Gill Sans MT"/>
            </a:endParaRPr>
          </a:p>
          <a:p>
            <a:pPr marL="542925" lvl="1" indent="-264160">
              <a:spcBef>
                <a:spcPts val="1350"/>
              </a:spcBef>
              <a:buClr>
                <a:srgbClr val="9FB8CD"/>
              </a:buClr>
              <a:buSzPct val="75000"/>
              <a:buFont typeface="Symbol"/>
              <a:buChar char=""/>
              <a:tabLst>
                <a:tab pos="542925" algn="l"/>
                <a:tab pos="543560" algn="l"/>
              </a:tabLst>
            </a:pPr>
            <a:r>
              <a:rPr sz="2400" dirty="0">
                <a:latin typeface="Gill Sans MT"/>
                <a:cs typeface="Gill Sans MT"/>
              </a:rPr>
              <a:t>act</a:t>
            </a:r>
            <a:r>
              <a:rPr sz="2400" spc="-5" dirty="0">
                <a:latin typeface="Gill Sans MT"/>
                <a:cs typeface="Gill Sans MT"/>
              </a:rPr>
              <a:t> </a:t>
            </a:r>
            <a:r>
              <a:rPr sz="2400" spc="-10" dirty="0">
                <a:latin typeface="Gill Sans MT"/>
                <a:cs typeface="Gill Sans MT"/>
              </a:rPr>
              <a:t>differently</a:t>
            </a:r>
            <a:r>
              <a:rPr sz="2400" spc="-20" dirty="0">
                <a:latin typeface="Gill Sans MT"/>
                <a:cs typeface="Gill Sans MT"/>
              </a:rPr>
              <a:t> from</a:t>
            </a:r>
            <a:r>
              <a:rPr sz="2400" spc="-15" dirty="0">
                <a:latin typeface="Gill Sans MT"/>
                <a:cs typeface="Gill Sans MT"/>
              </a:rPr>
              <a:t> </a:t>
            </a:r>
            <a:r>
              <a:rPr sz="2400" dirty="0">
                <a:latin typeface="Gill Sans MT"/>
                <a:cs typeface="Gill Sans MT"/>
              </a:rPr>
              <a:t>the</a:t>
            </a:r>
            <a:r>
              <a:rPr sz="2400" spc="-25" dirty="0">
                <a:latin typeface="Gill Sans MT"/>
                <a:cs typeface="Gill Sans MT"/>
              </a:rPr>
              <a:t> player</a:t>
            </a:r>
            <a:r>
              <a:rPr sz="2400" spc="-15" dirty="0">
                <a:latin typeface="Gill Sans MT"/>
                <a:cs typeface="Gill Sans MT"/>
              </a:rPr>
              <a:t> </a:t>
            </a:r>
            <a:r>
              <a:rPr sz="2400" spc="-5" dirty="0">
                <a:latin typeface="Gill Sans MT"/>
                <a:cs typeface="Gill Sans MT"/>
              </a:rPr>
              <a:t>character</a:t>
            </a:r>
            <a:endParaRPr sz="2400">
              <a:latin typeface="Gill Sans MT"/>
              <a:cs typeface="Gill Sans MT"/>
            </a:endParaRPr>
          </a:p>
        </p:txBody>
      </p:sp>
      <p:grpSp>
        <p:nvGrpSpPr>
          <p:cNvPr id="3" name="object 3"/>
          <p:cNvGrpSpPr/>
          <p:nvPr/>
        </p:nvGrpSpPr>
        <p:grpSpPr>
          <a:xfrm>
            <a:off x="1523811" y="1"/>
            <a:ext cx="9145905" cy="459105"/>
            <a:chOff x="-190" y="0"/>
            <a:chExt cx="9145905" cy="459105"/>
          </a:xfrm>
        </p:grpSpPr>
        <p:sp>
          <p:nvSpPr>
            <p:cNvPr id="4" name="object 4"/>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5" name="object 5"/>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6" y="88265"/>
              <a:ext cx="6370574" cy="370586"/>
            </a:xfrm>
            <a:prstGeom prst="rect">
              <a:avLst/>
            </a:prstGeom>
          </p:spPr>
        </p:pic>
      </p:grpSp>
      <p:sp>
        <p:nvSpPr>
          <p:cNvPr id="7" name="object 7"/>
          <p:cNvSpPr txBox="1"/>
          <p:nvPr/>
        </p:nvSpPr>
        <p:spPr>
          <a:xfrm>
            <a:off x="1634439" y="143002"/>
            <a:ext cx="3679190" cy="197490"/>
          </a:xfrm>
          <a:prstGeom prst="rect">
            <a:avLst/>
          </a:prstGeom>
        </p:spPr>
        <p:txBody>
          <a:bodyPr vert="horz" wrap="square" lIns="0" tIns="12700" rIns="0" bIns="0" rtlCol="0">
            <a:spAutoFit/>
          </a:bodyPr>
          <a:lstStyle/>
          <a:p>
            <a:pPr marL="12700">
              <a:spcBef>
                <a:spcPts val="100"/>
              </a:spcBef>
              <a:tabLst>
                <a:tab pos="1031875" algn="l"/>
                <a:tab pos="2147570" algn="l"/>
              </a:tabLst>
            </a:pPr>
            <a:r>
              <a:rPr sz="1200" spc="-5" dirty="0">
                <a:solidFill>
                  <a:srgbClr val="FFFFFF"/>
                </a:solidFill>
                <a:latin typeface="Gill Sans MT"/>
                <a:cs typeface="Gill Sans MT"/>
              </a:rPr>
              <a:t>Introduction	Brainstorming	</a:t>
            </a:r>
            <a:r>
              <a:rPr sz="1200" dirty="0">
                <a:solidFill>
                  <a:srgbClr val="FFFFFF"/>
                </a:solidFill>
                <a:latin typeface="Gill Sans MT"/>
                <a:cs typeface="Gill Sans MT"/>
              </a:rPr>
              <a:t>Cut</a:t>
            </a:r>
            <a:r>
              <a:rPr sz="1200" spc="-20" dirty="0">
                <a:solidFill>
                  <a:srgbClr val="FFFFFF"/>
                </a:solidFill>
                <a:latin typeface="Gill Sans MT"/>
                <a:cs typeface="Gill Sans MT"/>
              </a:rPr>
              <a:t> </a:t>
            </a:r>
            <a:r>
              <a:rPr sz="1200" spc="-5" dirty="0">
                <a:solidFill>
                  <a:srgbClr val="FFFFFF"/>
                </a:solidFill>
                <a:latin typeface="Gill Sans MT"/>
                <a:cs typeface="Gill Sans MT"/>
              </a:rPr>
              <a:t>down </a:t>
            </a:r>
            <a:r>
              <a:rPr sz="1200" dirty="0">
                <a:solidFill>
                  <a:srgbClr val="FFFFFF"/>
                </a:solidFill>
                <a:latin typeface="Gill Sans MT"/>
                <a:cs typeface="Gill Sans MT"/>
              </a:rPr>
              <a:t>to</a:t>
            </a:r>
            <a:r>
              <a:rPr sz="1200" spc="-30" dirty="0">
                <a:solidFill>
                  <a:srgbClr val="FFFFFF"/>
                </a:solidFill>
                <a:latin typeface="Gill Sans MT"/>
                <a:cs typeface="Gill Sans MT"/>
              </a:rPr>
              <a:t> </a:t>
            </a:r>
            <a:r>
              <a:rPr sz="1200" spc="-10" dirty="0">
                <a:solidFill>
                  <a:srgbClr val="FFFFFF"/>
                </a:solidFill>
                <a:latin typeface="Gill Sans MT"/>
                <a:cs typeface="Gill Sans MT"/>
              </a:rPr>
              <a:t>few</a:t>
            </a:r>
            <a:r>
              <a:rPr sz="1200" spc="-1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sp>
        <p:nvSpPr>
          <p:cNvPr id="8" name="object 8"/>
          <p:cNvSpPr txBox="1"/>
          <p:nvPr/>
        </p:nvSpPr>
        <p:spPr>
          <a:xfrm>
            <a:off x="5538979" y="145160"/>
            <a:ext cx="608965" cy="228268"/>
          </a:xfrm>
          <a:prstGeom prst="rect">
            <a:avLst/>
          </a:prstGeom>
        </p:spPr>
        <p:txBody>
          <a:bodyPr vert="horz" wrap="square" lIns="0" tIns="12700" rIns="0" bIns="0" rtlCol="0">
            <a:spAutoFit/>
          </a:bodyPr>
          <a:lstStyle/>
          <a:p>
            <a:pPr marL="12700">
              <a:spcBef>
                <a:spcPts val="100"/>
              </a:spcBef>
            </a:pPr>
            <a:r>
              <a:rPr sz="1400" spc="-5" dirty="0">
                <a:solidFill>
                  <a:srgbClr val="17375E"/>
                </a:solidFill>
                <a:latin typeface="Gill Sans MT"/>
                <a:cs typeface="Gill Sans MT"/>
              </a:rPr>
              <a:t>F</a:t>
            </a:r>
            <a:r>
              <a:rPr sz="1400" dirty="0">
                <a:solidFill>
                  <a:srgbClr val="17375E"/>
                </a:solidFill>
                <a:latin typeface="Gill Sans MT"/>
                <a:cs typeface="Gill Sans MT"/>
              </a:rPr>
              <a:t>ilteri</a:t>
            </a:r>
            <a:r>
              <a:rPr sz="1400" spc="5" dirty="0">
                <a:solidFill>
                  <a:srgbClr val="17375E"/>
                </a:solidFill>
                <a:latin typeface="Gill Sans MT"/>
                <a:cs typeface="Gill Sans MT"/>
              </a:rPr>
              <a:t>n</a:t>
            </a:r>
            <a:r>
              <a:rPr sz="1400" dirty="0">
                <a:solidFill>
                  <a:srgbClr val="17375E"/>
                </a:solidFill>
                <a:latin typeface="Gill Sans MT"/>
                <a:cs typeface="Gill Sans MT"/>
              </a:rPr>
              <a:t>g</a:t>
            </a:r>
            <a:endParaRPr sz="1400">
              <a:latin typeface="Gill Sans MT"/>
              <a:cs typeface="Gill Sans MT"/>
            </a:endParaRPr>
          </a:p>
        </p:txBody>
      </p:sp>
      <p:sp>
        <p:nvSpPr>
          <p:cNvPr id="9" name="object 9"/>
          <p:cNvSpPr txBox="1"/>
          <p:nvPr/>
        </p:nvSpPr>
        <p:spPr>
          <a:xfrm>
            <a:off x="6378321" y="143002"/>
            <a:ext cx="1397000" cy="197490"/>
          </a:xfrm>
          <a:prstGeom prst="rect">
            <a:avLst/>
          </a:prstGeom>
        </p:spPr>
        <p:txBody>
          <a:bodyPr vert="horz" wrap="square" lIns="0" tIns="12700" rIns="0" bIns="0" rtlCol="0">
            <a:spAutoFit/>
          </a:bodyPr>
          <a:lstStyle/>
          <a:p>
            <a:pPr marL="12700">
              <a:spcBef>
                <a:spcPts val="100"/>
              </a:spcBef>
            </a:pPr>
            <a:r>
              <a:rPr sz="1200" spc="-5" dirty="0">
                <a:solidFill>
                  <a:srgbClr val="FFFFFF"/>
                </a:solidFill>
                <a:latin typeface="Gill Sans MT"/>
                <a:cs typeface="Gill Sans MT"/>
              </a:rPr>
              <a:t>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10" name="object 10"/>
          <p:cNvGrpSpPr/>
          <p:nvPr/>
        </p:nvGrpSpPr>
        <p:grpSpPr>
          <a:xfrm>
            <a:off x="1520953" y="0"/>
            <a:ext cx="9150350" cy="82550"/>
            <a:chOff x="-3047" y="0"/>
            <a:chExt cx="9150350" cy="82550"/>
          </a:xfrm>
        </p:grpSpPr>
        <p:sp>
          <p:nvSpPr>
            <p:cNvPr id="11" name="object 11"/>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6211062" y="0"/>
                  </a:lnTo>
                  <a:lnTo>
                    <a:pt x="6211062" y="76200"/>
                  </a:lnTo>
                  <a:lnTo>
                    <a:pt x="9144000" y="76200"/>
                  </a:lnTo>
                  <a:lnTo>
                    <a:pt x="9144000" y="0"/>
                  </a:lnTo>
                  <a:close/>
                </a:path>
              </a:pathLst>
            </a:custGeom>
            <a:solidFill>
              <a:srgbClr val="FFFFFF"/>
            </a:solidFill>
          </p:spPr>
          <p:txBody>
            <a:bodyPr wrap="square" lIns="0" tIns="0" rIns="0" bIns="0" rtlCol="0"/>
            <a:lstStyle/>
            <a:p>
              <a:endParaRPr/>
            </a:p>
          </p:txBody>
        </p:sp>
        <p:sp>
          <p:nvSpPr>
            <p:cNvPr id="12" name="object 12"/>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762" y="762"/>
              <a:ext cx="6210300" cy="76200"/>
            </a:xfrm>
            <a:prstGeom prst="rect">
              <a:avLst/>
            </a:prstGeom>
          </p:spPr>
        </p:pic>
        <p:sp>
          <p:nvSpPr>
            <p:cNvPr id="14" name="object 14"/>
            <p:cNvSpPr/>
            <p:nvPr/>
          </p:nvSpPr>
          <p:spPr>
            <a:xfrm>
              <a:off x="762" y="762"/>
              <a:ext cx="6210300" cy="76200"/>
            </a:xfrm>
            <a:custGeom>
              <a:avLst/>
              <a:gdLst/>
              <a:ahLst/>
              <a:cxnLst/>
              <a:rect l="l" t="t" r="r" b="b"/>
              <a:pathLst>
                <a:path w="6210300" h="76200">
                  <a:moveTo>
                    <a:pt x="0" y="76200"/>
                  </a:moveTo>
                  <a:lnTo>
                    <a:pt x="6210300" y="76200"/>
                  </a:lnTo>
                  <a:lnTo>
                    <a:pt x="6210300" y="0"/>
                  </a:lnTo>
                  <a:lnTo>
                    <a:pt x="0" y="0"/>
                  </a:lnTo>
                  <a:lnTo>
                    <a:pt x="0" y="76200"/>
                  </a:lnTo>
                  <a:close/>
                </a:path>
              </a:pathLst>
            </a:custGeom>
            <a:ln w="3175">
              <a:solidFill>
                <a:srgbClr val="525877"/>
              </a:solidFill>
            </a:ln>
          </p:spPr>
          <p:txBody>
            <a:bodyPr wrap="square" lIns="0" tIns="0" rIns="0" bIns="0" rtlCol="0"/>
            <a:lstStyle/>
            <a:p>
              <a:endParaRPr/>
            </a:p>
          </p:txBody>
        </p:sp>
      </p:grpSp>
      <p:sp>
        <p:nvSpPr>
          <p:cNvPr id="15" name="object 15"/>
          <p:cNvSpPr txBox="1"/>
          <p:nvPr/>
        </p:nvSpPr>
        <p:spPr>
          <a:xfrm>
            <a:off x="10118217" y="90374"/>
            <a:ext cx="47117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1</a:t>
            </a:r>
            <a:r>
              <a:rPr sz="1400" b="1" spc="5" dirty="0">
                <a:solidFill>
                  <a:srgbClr val="FFFFFF"/>
                </a:solidFill>
                <a:latin typeface="Gill Sans MT"/>
                <a:cs typeface="Gill Sans MT"/>
              </a:rPr>
              <a:t>5</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7" y="357126"/>
            <a:ext cx="7803515" cy="4591050"/>
          </a:xfrm>
          <a:prstGeom prst="rect">
            <a:avLst/>
          </a:prstGeom>
        </p:spPr>
        <p:txBody>
          <a:bodyPr vert="horz" wrap="square" lIns="0" tIns="234315" rIns="0" bIns="0" rtlCol="0">
            <a:spAutoFit/>
          </a:bodyPr>
          <a:lstStyle/>
          <a:p>
            <a:pPr marL="12700">
              <a:spcBef>
                <a:spcPts val="1845"/>
              </a:spcBef>
            </a:pPr>
            <a:r>
              <a:rPr sz="3200" spc="-5" dirty="0">
                <a:solidFill>
                  <a:srgbClr val="464652"/>
                </a:solidFill>
                <a:latin typeface="Bookman Old Style"/>
                <a:cs typeface="Bookman Old Style"/>
              </a:rPr>
              <a:t>Filtering </a:t>
            </a:r>
            <a:r>
              <a:rPr sz="3200" dirty="0">
                <a:solidFill>
                  <a:srgbClr val="464652"/>
                </a:solidFill>
                <a:latin typeface="Bookman Old Style"/>
                <a:cs typeface="Bookman Old Style"/>
              </a:rPr>
              <a:t>Candidate</a:t>
            </a:r>
            <a:r>
              <a:rPr sz="3200" spc="-15" dirty="0">
                <a:solidFill>
                  <a:srgbClr val="464652"/>
                </a:solidFill>
                <a:latin typeface="Bookman Old Style"/>
                <a:cs typeface="Bookman Old Style"/>
              </a:rPr>
              <a:t> </a:t>
            </a:r>
            <a:r>
              <a:rPr sz="3200" dirty="0">
                <a:solidFill>
                  <a:srgbClr val="464652"/>
                </a:solidFill>
                <a:latin typeface="Bookman Old Style"/>
                <a:cs typeface="Bookman Old Style"/>
              </a:rPr>
              <a:t>Domain</a:t>
            </a:r>
            <a:r>
              <a:rPr sz="3200" spc="-20" dirty="0">
                <a:solidFill>
                  <a:srgbClr val="464652"/>
                </a:solidFill>
                <a:latin typeface="Bookman Old Style"/>
                <a:cs typeface="Bookman Old Style"/>
              </a:rPr>
              <a:t> </a:t>
            </a:r>
            <a:r>
              <a:rPr sz="3200" dirty="0">
                <a:solidFill>
                  <a:srgbClr val="464652"/>
                </a:solidFill>
                <a:latin typeface="Bookman Old Style"/>
                <a:cs typeface="Bookman Old Style"/>
              </a:rPr>
              <a:t>Classes</a:t>
            </a:r>
            <a:r>
              <a:rPr sz="3200" spc="-25" dirty="0">
                <a:solidFill>
                  <a:srgbClr val="464652"/>
                </a:solidFill>
                <a:latin typeface="Bookman Old Style"/>
                <a:cs typeface="Bookman Old Style"/>
              </a:rPr>
              <a:t> </a:t>
            </a:r>
            <a:r>
              <a:rPr sz="3200" dirty="0">
                <a:solidFill>
                  <a:srgbClr val="464652"/>
                </a:solidFill>
                <a:latin typeface="Bookman Old Style"/>
                <a:cs typeface="Bookman Old Style"/>
              </a:rPr>
              <a:t>2</a:t>
            </a:r>
            <a:endParaRPr sz="3200">
              <a:latin typeface="Bookman Old Style"/>
              <a:cs typeface="Bookman Old Style"/>
            </a:endParaRPr>
          </a:p>
          <a:p>
            <a:pPr marL="277495" indent="-265430">
              <a:spcBef>
                <a:spcPts val="1355"/>
              </a:spcBef>
              <a:buClr>
                <a:srgbClr val="717BA2"/>
              </a:buClr>
              <a:buSzPct val="76000"/>
              <a:buFont typeface="Symbol"/>
              <a:buChar char=""/>
              <a:tabLst>
                <a:tab pos="277495" algn="l"/>
                <a:tab pos="278130" algn="l"/>
              </a:tabLst>
            </a:pPr>
            <a:r>
              <a:rPr sz="2500" b="1" i="1" u="heavy" spc="-5" dirty="0">
                <a:solidFill>
                  <a:srgbClr val="3D5D78"/>
                </a:solidFill>
                <a:uFill>
                  <a:solidFill>
                    <a:srgbClr val="3D5D78"/>
                  </a:solidFill>
                </a:uFill>
                <a:latin typeface="Gill Sans MT"/>
                <a:cs typeface="Gill Sans MT"/>
              </a:rPr>
              <a:t>Quality:</a:t>
            </a:r>
            <a:r>
              <a:rPr sz="2500" b="1" i="1" spc="-250" dirty="0">
                <a:solidFill>
                  <a:srgbClr val="3D5D78"/>
                </a:solidFill>
                <a:latin typeface="Gill Sans MT"/>
                <a:cs typeface="Gill Sans MT"/>
              </a:rPr>
              <a:t> </a:t>
            </a:r>
            <a:r>
              <a:rPr sz="2500" spc="-10" dirty="0">
                <a:latin typeface="Gill Sans MT"/>
                <a:cs typeface="Gill Sans MT"/>
              </a:rPr>
              <a:t>OMIT</a:t>
            </a:r>
            <a:r>
              <a:rPr sz="2500" spc="30" dirty="0">
                <a:latin typeface="Gill Sans MT"/>
                <a:cs typeface="Gill Sans MT"/>
              </a:rPr>
              <a:t> </a:t>
            </a:r>
            <a:r>
              <a:rPr sz="2500" spc="-5" dirty="0">
                <a:latin typeface="Gill Sans MT"/>
                <a:cs typeface="Gill Sans MT"/>
              </a:rPr>
              <a:t>--</a:t>
            </a:r>
            <a:r>
              <a:rPr sz="2500" spc="25" dirty="0">
                <a:latin typeface="Gill Sans MT"/>
                <a:cs typeface="Gill Sans MT"/>
              </a:rPr>
              <a:t> </a:t>
            </a:r>
            <a:r>
              <a:rPr sz="2500" spc="15" dirty="0">
                <a:latin typeface="Gill Sans MT"/>
                <a:cs typeface="Gill Sans MT"/>
              </a:rPr>
              <a:t>try</a:t>
            </a:r>
            <a:r>
              <a:rPr sz="2500" spc="25" dirty="0">
                <a:latin typeface="Gill Sans MT"/>
                <a:cs typeface="Gill Sans MT"/>
              </a:rPr>
              <a:t> </a:t>
            </a:r>
            <a:r>
              <a:rPr sz="2500" spc="-5" dirty="0">
                <a:latin typeface="Gill Sans MT"/>
                <a:cs typeface="Gill Sans MT"/>
              </a:rPr>
              <a:t>to</a:t>
            </a:r>
            <a:r>
              <a:rPr sz="2500" spc="5" dirty="0">
                <a:latin typeface="Gill Sans MT"/>
                <a:cs typeface="Gill Sans MT"/>
              </a:rPr>
              <a:t> </a:t>
            </a:r>
            <a:r>
              <a:rPr sz="2500" spc="-5" dirty="0">
                <a:latin typeface="Gill Sans MT"/>
                <a:cs typeface="Gill Sans MT"/>
              </a:rPr>
              <a:t>handle</a:t>
            </a:r>
            <a:r>
              <a:rPr sz="2500" spc="10" dirty="0">
                <a:latin typeface="Gill Sans MT"/>
                <a:cs typeface="Gill Sans MT"/>
              </a:rPr>
              <a:t> </a:t>
            </a:r>
            <a:r>
              <a:rPr sz="2500" spc="-5" dirty="0">
                <a:latin typeface="Gill Sans MT"/>
                <a:cs typeface="Gill Sans MT"/>
              </a:rPr>
              <a:t>as</a:t>
            </a:r>
            <a:r>
              <a:rPr sz="2500" dirty="0">
                <a:latin typeface="Gill Sans MT"/>
                <a:cs typeface="Gill Sans MT"/>
              </a:rPr>
              <a:t> </a:t>
            </a:r>
            <a:r>
              <a:rPr sz="2500" spc="-5" dirty="0">
                <a:latin typeface="Gill Sans MT"/>
                <a:cs typeface="Gill Sans MT"/>
              </a:rPr>
              <a:t>simple</a:t>
            </a:r>
            <a:r>
              <a:rPr sz="2500" spc="20" dirty="0">
                <a:latin typeface="Gill Sans MT"/>
                <a:cs typeface="Gill Sans MT"/>
              </a:rPr>
              <a:t> </a:t>
            </a:r>
            <a:r>
              <a:rPr sz="2500" spc="-5" dirty="0">
                <a:latin typeface="Gill Sans MT"/>
                <a:cs typeface="Gill Sans MT"/>
              </a:rPr>
              <a:t>attribute</a:t>
            </a:r>
            <a:r>
              <a:rPr sz="2500" spc="45" dirty="0">
                <a:latin typeface="Gill Sans MT"/>
                <a:cs typeface="Gill Sans MT"/>
              </a:rPr>
              <a:t> </a:t>
            </a:r>
            <a:r>
              <a:rPr sz="2500" spc="-5" dirty="0">
                <a:latin typeface="Gill Sans MT"/>
                <a:cs typeface="Gill Sans MT"/>
              </a:rPr>
              <a:t>of</a:t>
            </a:r>
            <a:endParaRPr sz="2500">
              <a:latin typeface="Gill Sans MT"/>
              <a:cs typeface="Gill Sans MT"/>
            </a:endParaRPr>
          </a:p>
          <a:p>
            <a:pPr marL="277495"/>
            <a:r>
              <a:rPr sz="2500" i="1" spc="-10" dirty="0">
                <a:latin typeface="Gill Sans MT"/>
                <a:cs typeface="Gill Sans MT"/>
              </a:rPr>
              <a:t>GameCharacter</a:t>
            </a:r>
            <a:endParaRPr sz="2500">
              <a:latin typeface="Gill Sans MT"/>
              <a:cs typeface="Gill Sans MT"/>
            </a:endParaRPr>
          </a:p>
          <a:p>
            <a:pPr marL="277495" indent="-265430">
              <a:spcBef>
                <a:spcPts val="1005"/>
              </a:spcBef>
              <a:buClr>
                <a:srgbClr val="717BA2"/>
              </a:buClr>
              <a:buSzPct val="76000"/>
              <a:buFont typeface="Symbol"/>
              <a:buChar char=""/>
              <a:tabLst>
                <a:tab pos="277495" algn="l"/>
                <a:tab pos="278130" algn="l"/>
              </a:tabLst>
            </a:pPr>
            <a:r>
              <a:rPr sz="2500" b="1" i="1" u="heavy" spc="-5" dirty="0">
                <a:solidFill>
                  <a:srgbClr val="3D5D78"/>
                </a:solidFill>
                <a:uFill>
                  <a:solidFill>
                    <a:srgbClr val="3D5D78"/>
                  </a:solidFill>
                </a:uFill>
                <a:latin typeface="Gill Sans MT"/>
                <a:cs typeface="Gill Sans MT"/>
              </a:rPr>
              <a:t>Room:</a:t>
            </a:r>
            <a:r>
              <a:rPr sz="2500" b="1" i="1" spc="-229" dirty="0">
                <a:solidFill>
                  <a:srgbClr val="3D5D78"/>
                </a:solidFill>
                <a:latin typeface="Gill Sans MT"/>
                <a:cs typeface="Gill Sans MT"/>
              </a:rPr>
              <a:t> </a:t>
            </a:r>
            <a:r>
              <a:rPr sz="2500" spc="-10" dirty="0">
                <a:latin typeface="Gill Sans MT"/>
                <a:cs typeface="Gill Sans MT"/>
              </a:rPr>
              <a:t>OMIT</a:t>
            </a:r>
            <a:r>
              <a:rPr sz="2500" spc="30" dirty="0">
                <a:latin typeface="Gill Sans MT"/>
                <a:cs typeface="Gill Sans MT"/>
              </a:rPr>
              <a:t> </a:t>
            </a:r>
            <a:r>
              <a:rPr sz="2500" spc="-5" dirty="0">
                <a:latin typeface="Gill Sans MT"/>
                <a:cs typeface="Gill Sans MT"/>
              </a:rPr>
              <a:t>--</a:t>
            </a:r>
            <a:r>
              <a:rPr sz="2500" spc="25" dirty="0">
                <a:latin typeface="Gill Sans MT"/>
                <a:cs typeface="Gill Sans MT"/>
              </a:rPr>
              <a:t> </a:t>
            </a:r>
            <a:r>
              <a:rPr sz="2500" spc="-5" dirty="0">
                <a:latin typeface="Gill Sans MT"/>
                <a:cs typeface="Gill Sans MT"/>
              </a:rPr>
              <a:t>not</a:t>
            </a:r>
            <a:r>
              <a:rPr sz="2500" spc="5" dirty="0">
                <a:latin typeface="Gill Sans MT"/>
                <a:cs typeface="Gill Sans MT"/>
              </a:rPr>
              <a:t> </a:t>
            </a:r>
            <a:r>
              <a:rPr sz="2500" spc="-20" dirty="0">
                <a:latin typeface="Gill Sans MT"/>
                <a:cs typeface="Gill Sans MT"/>
              </a:rPr>
              <a:t>sure</a:t>
            </a:r>
            <a:r>
              <a:rPr sz="2500" spc="15" dirty="0">
                <a:latin typeface="Gill Sans MT"/>
                <a:cs typeface="Gill Sans MT"/>
              </a:rPr>
              <a:t> </a:t>
            </a:r>
            <a:r>
              <a:rPr sz="2500" spc="-5" dirty="0">
                <a:latin typeface="Gill Sans MT"/>
                <a:cs typeface="Gill Sans MT"/>
              </a:rPr>
              <a:t>if </a:t>
            </a:r>
            <a:r>
              <a:rPr sz="2500" spc="-25" dirty="0">
                <a:latin typeface="Gill Sans MT"/>
                <a:cs typeface="Gill Sans MT"/>
              </a:rPr>
              <a:t>we</a:t>
            </a:r>
            <a:r>
              <a:rPr sz="2500" spc="5" dirty="0">
                <a:latin typeface="Gill Sans MT"/>
                <a:cs typeface="Gill Sans MT"/>
              </a:rPr>
              <a:t> </a:t>
            </a:r>
            <a:r>
              <a:rPr sz="2500" dirty="0">
                <a:latin typeface="Gill Sans MT"/>
                <a:cs typeface="Gill Sans MT"/>
              </a:rPr>
              <a:t>need</a:t>
            </a:r>
            <a:r>
              <a:rPr sz="2500" spc="10" dirty="0">
                <a:latin typeface="Gill Sans MT"/>
                <a:cs typeface="Gill Sans MT"/>
              </a:rPr>
              <a:t> </a:t>
            </a:r>
            <a:r>
              <a:rPr sz="2500" spc="-5" dirty="0">
                <a:latin typeface="Gill Sans MT"/>
                <a:cs typeface="Gill Sans MT"/>
              </a:rPr>
              <a:t>this;</a:t>
            </a:r>
            <a:r>
              <a:rPr sz="2500" spc="-235" dirty="0">
                <a:latin typeface="Gill Sans MT"/>
                <a:cs typeface="Gill Sans MT"/>
              </a:rPr>
              <a:t> </a:t>
            </a:r>
            <a:r>
              <a:rPr sz="2500" spc="-10" dirty="0">
                <a:latin typeface="Gill Sans MT"/>
                <a:cs typeface="Gill Sans MT"/>
              </a:rPr>
              <a:t>already</a:t>
            </a:r>
            <a:r>
              <a:rPr sz="2500" spc="5" dirty="0">
                <a:latin typeface="Gill Sans MT"/>
                <a:cs typeface="Gill Sans MT"/>
              </a:rPr>
              <a:t> </a:t>
            </a:r>
            <a:r>
              <a:rPr sz="2500" spc="-35" dirty="0">
                <a:latin typeface="Gill Sans MT"/>
                <a:cs typeface="Gill Sans MT"/>
              </a:rPr>
              <a:t>have</a:t>
            </a:r>
            <a:r>
              <a:rPr sz="2500" spc="25" dirty="0">
                <a:latin typeface="Gill Sans MT"/>
                <a:cs typeface="Gill Sans MT"/>
              </a:rPr>
              <a:t> </a:t>
            </a:r>
            <a:r>
              <a:rPr sz="2500" i="1" spc="-10" dirty="0">
                <a:latin typeface="Gill Sans MT"/>
                <a:cs typeface="Gill Sans MT"/>
              </a:rPr>
              <a:t>Area</a:t>
            </a:r>
            <a:endParaRPr sz="2500">
              <a:latin typeface="Gill Sans MT"/>
              <a:cs typeface="Gill Sans MT"/>
            </a:endParaRPr>
          </a:p>
          <a:p>
            <a:pPr marL="277495" indent="-265430">
              <a:spcBef>
                <a:spcPts val="1000"/>
              </a:spcBef>
              <a:buClr>
                <a:srgbClr val="717BA2"/>
              </a:buClr>
              <a:buSzPct val="76000"/>
              <a:buFont typeface="Symbol"/>
              <a:buChar char=""/>
              <a:tabLst>
                <a:tab pos="277495" algn="l"/>
                <a:tab pos="278130" algn="l"/>
              </a:tabLst>
            </a:pPr>
            <a:r>
              <a:rPr sz="2500" b="1" i="1" u="heavy" spc="15" dirty="0">
                <a:solidFill>
                  <a:srgbClr val="3D5D78"/>
                </a:solidFill>
                <a:uFill>
                  <a:solidFill>
                    <a:srgbClr val="3D5D78"/>
                  </a:solidFill>
                </a:uFill>
                <a:latin typeface="Gill Sans MT"/>
                <a:cs typeface="Gill Sans MT"/>
              </a:rPr>
              <a:t>Door:</a:t>
            </a:r>
            <a:r>
              <a:rPr sz="2500" b="1" i="1" spc="-225" dirty="0">
                <a:solidFill>
                  <a:srgbClr val="3D5D78"/>
                </a:solidFill>
                <a:latin typeface="Gill Sans MT"/>
                <a:cs typeface="Gill Sans MT"/>
              </a:rPr>
              <a:t> </a:t>
            </a:r>
            <a:r>
              <a:rPr sz="2500" spc="-10" dirty="0">
                <a:latin typeface="Gill Sans MT"/>
                <a:cs typeface="Gill Sans MT"/>
              </a:rPr>
              <a:t>OMIT</a:t>
            </a:r>
            <a:r>
              <a:rPr sz="2500" spc="35" dirty="0">
                <a:latin typeface="Gill Sans MT"/>
                <a:cs typeface="Gill Sans MT"/>
              </a:rPr>
              <a:t> </a:t>
            </a:r>
            <a:r>
              <a:rPr sz="2500" spc="-5" dirty="0">
                <a:latin typeface="Gill Sans MT"/>
                <a:cs typeface="Gill Sans MT"/>
              </a:rPr>
              <a:t>--</a:t>
            </a:r>
            <a:r>
              <a:rPr sz="2500" spc="10" dirty="0">
                <a:latin typeface="Gill Sans MT"/>
                <a:cs typeface="Gill Sans MT"/>
              </a:rPr>
              <a:t> </a:t>
            </a:r>
            <a:r>
              <a:rPr sz="2500" spc="-5" dirty="0">
                <a:latin typeface="Gill Sans MT"/>
                <a:cs typeface="Gill Sans MT"/>
              </a:rPr>
              <a:t>not</a:t>
            </a:r>
            <a:r>
              <a:rPr sz="2500" spc="10" dirty="0">
                <a:latin typeface="Gill Sans MT"/>
                <a:cs typeface="Gill Sans MT"/>
              </a:rPr>
              <a:t> </a:t>
            </a:r>
            <a:r>
              <a:rPr sz="2500" spc="-20" dirty="0">
                <a:latin typeface="Gill Sans MT"/>
                <a:cs typeface="Gill Sans MT"/>
              </a:rPr>
              <a:t>sure</a:t>
            </a:r>
            <a:r>
              <a:rPr sz="2500" spc="10" dirty="0">
                <a:latin typeface="Gill Sans MT"/>
                <a:cs typeface="Gill Sans MT"/>
              </a:rPr>
              <a:t> </a:t>
            </a:r>
            <a:r>
              <a:rPr sz="2500" spc="-15" dirty="0">
                <a:latin typeface="Gill Sans MT"/>
                <a:cs typeface="Gill Sans MT"/>
              </a:rPr>
              <a:t>we’ll</a:t>
            </a:r>
            <a:r>
              <a:rPr sz="2500" spc="10" dirty="0">
                <a:latin typeface="Gill Sans MT"/>
                <a:cs typeface="Gill Sans MT"/>
              </a:rPr>
              <a:t> </a:t>
            </a:r>
            <a:r>
              <a:rPr sz="2500" spc="-5" dirty="0">
                <a:latin typeface="Gill Sans MT"/>
                <a:cs typeface="Gill Sans MT"/>
              </a:rPr>
              <a:t>need</a:t>
            </a:r>
            <a:r>
              <a:rPr sz="2500" spc="5" dirty="0">
                <a:latin typeface="Gill Sans MT"/>
                <a:cs typeface="Gill Sans MT"/>
              </a:rPr>
              <a:t> </a:t>
            </a:r>
            <a:r>
              <a:rPr sz="2500" spc="-5" dirty="0">
                <a:latin typeface="Gill Sans MT"/>
                <a:cs typeface="Gill Sans MT"/>
              </a:rPr>
              <a:t>it</a:t>
            </a:r>
            <a:r>
              <a:rPr sz="2500" spc="30" dirty="0">
                <a:latin typeface="Gill Sans MT"/>
                <a:cs typeface="Gill Sans MT"/>
              </a:rPr>
              <a:t> </a:t>
            </a:r>
            <a:r>
              <a:rPr sz="2500" spc="-5" dirty="0">
                <a:latin typeface="Gill Sans MT"/>
                <a:cs typeface="Gill Sans MT"/>
              </a:rPr>
              <a:t>--</a:t>
            </a:r>
            <a:r>
              <a:rPr sz="2500" spc="25" dirty="0">
                <a:latin typeface="Gill Sans MT"/>
                <a:cs typeface="Gill Sans MT"/>
              </a:rPr>
              <a:t> </a:t>
            </a:r>
            <a:r>
              <a:rPr sz="2500" spc="-5" dirty="0">
                <a:latin typeface="Gill Sans MT"/>
                <a:cs typeface="Gill Sans MT"/>
              </a:rPr>
              <a:t>see</a:t>
            </a:r>
            <a:r>
              <a:rPr sz="2500" spc="20" dirty="0">
                <a:latin typeface="Gill Sans MT"/>
                <a:cs typeface="Gill Sans MT"/>
              </a:rPr>
              <a:t> </a:t>
            </a:r>
            <a:r>
              <a:rPr sz="2500" i="1" spc="-5" dirty="0">
                <a:latin typeface="Gill Sans MT"/>
                <a:cs typeface="Gill Sans MT"/>
              </a:rPr>
              <a:t>Exit</a:t>
            </a:r>
            <a:endParaRPr sz="2500">
              <a:latin typeface="Gill Sans MT"/>
              <a:cs typeface="Gill Sans MT"/>
            </a:endParaRPr>
          </a:p>
          <a:p>
            <a:pPr marL="277495" marR="43815" indent="-265430">
              <a:spcBef>
                <a:spcPts val="994"/>
              </a:spcBef>
              <a:buClr>
                <a:srgbClr val="717BA2"/>
              </a:buClr>
              <a:buSzPct val="76000"/>
              <a:buFont typeface="Symbol"/>
              <a:buChar char=""/>
              <a:tabLst>
                <a:tab pos="277495" algn="l"/>
                <a:tab pos="278130" algn="l"/>
              </a:tabLst>
            </a:pPr>
            <a:r>
              <a:rPr sz="2500" b="1" i="1" u="heavy" spc="-5" dirty="0">
                <a:solidFill>
                  <a:srgbClr val="3D5D78"/>
                </a:solidFill>
                <a:uFill>
                  <a:solidFill>
                    <a:srgbClr val="3D5D78"/>
                  </a:solidFill>
                </a:uFill>
                <a:latin typeface="Gill Sans MT"/>
                <a:cs typeface="Gill Sans MT"/>
              </a:rPr>
              <a:t>Exit:</a:t>
            </a:r>
            <a:r>
              <a:rPr sz="2500" b="1" i="1" spc="-235" dirty="0">
                <a:solidFill>
                  <a:srgbClr val="3D5D78"/>
                </a:solidFill>
                <a:latin typeface="Gill Sans MT"/>
                <a:cs typeface="Gill Sans MT"/>
              </a:rPr>
              <a:t> </a:t>
            </a:r>
            <a:r>
              <a:rPr sz="2500" spc="-5" dirty="0">
                <a:latin typeface="Gill Sans MT"/>
                <a:cs typeface="Gill Sans MT"/>
              </a:rPr>
              <a:t>Not</a:t>
            </a:r>
            <a:r>
              <a:rPr sz="2500" spc="5" dirty="0">
                <a:latin typeface="Gill Sans MT"/>
                <a:cs typeface="Gill Sans MT"/>
              </a:rPr>
              <a:t> </a:t>
            </a:r>
            <a:r>
              <a:rPr sz="2500" spc="-20" dirty="0">
                <a:latin typeface="Gill Sans MT"/>
                <a:cs typeface="Gill Sans MT"/>
              </a:rPr>
              <a:t>sure</a:t>
            </a:r>
            <a:r>
              <a:rPr sz="2500" spc="20" dirty="0">
                <a:latin typeface="Gill Sans MT"/>
                <a:cs typeface="Gill Sans MT"/>
              </a:rPr>
              <a:t> </a:t>
            </a:r>
            <a:r>
              <a:rPr sz="2500" spc="-5" dirty="0">
                <a:latin typeface="Gill Sans MT"/>
                <a:cs typeface="Gill Sans MT"/>
              </a:rPr>
              <a:t>if</a:t>
            </a:r>
            <a:r>
              <a:rPr sz="2500" spc="5" dirty="0">
                <a:latin typeface="Gill Sans MT"/>
                <a:cs typeface="Gill Sans MT"/>
              </a:rPr>
              <a:t> </a:t>
            </a:r>
            <a:r>
              <a:rPr sz="2500" spc="-25" dirty="0">
                <a:latin typeface="Gill Sans MT"/>
                <a:cs typeface="Gill Sans MT"/>
              </a:rPr>
              <a:t>we</a:t>
            </a:r>
            <a:r>
              <a:rPr sz="2500" spc="20" dirty="0">
                <a:latin typeface="Gill Sans MT"/>
                <a:cs typeface="Gill Sans MT"/>
              </a:rPr>
              <a:t> </a:t>
            </a:r>
            <a:r>
              <a:rPr sz="2500" spc="-5" dirty="0">
                <a:latin typeface="Gill Sans MT"/>
                <a:cs typeface="Gill Sans MT"/>
              </a:rPr>
              <a:t>need</a:t>
            </a:r>
            <a:r>
              <a:rPr sz="2500" spc="5" dirty="0">
                <a:latin typeface="Gill Sans MT"/>
                <a:cs typeface="Gill Sans MT"/>
              </a:rPr>
              <a:t> </a:t>
            </a:r>
            <a:r>
              <a:rPr sz="2500" spc="-5" dirty="0">
                <a:latin typeface="Gill Sans MT"/>
                <a:cs typeface="Gill Sans MT"/>
              </a:rPr>
              <a:t>this:</a:t>
            </a:r>
            <a:r>
              <a:rPr sz="2500" spc="-215" dirty="0">
                <a:latin typeface="Gill Sans MT"/>
                <a:cs typeface="Gill Sans MT"/>
              </a:rPr>
              <a:t> </a:t>
            </a:r>
            <a:r>
              <a:rPr sz="2500" spc="-5" dirty="0">
                <a:latin typeface="Gill Sans MT"/>
                <a:cs typeface="Gill Sans MT"/>
              </a:rPr>
              <a:t>leads</a:t>
            </a:r>
            <a:r>
              <a:rPr sz="2500" spc="5" dirty="0">
                <a:latin typeface="Gill Sans MT"/>
                <a:cs typeface="Gill Sans MT"/>
              </a:rPr>
              <a:t> </a:t>
            </a:r>
            <a:r>
              <a:rPr sz="2500" spc="-5" dirty="0">
                <a:latin typeface="Gill Sans MT"/>
                <a:cs typeface="Gill Sans MT"/>
              </a:rPr>
              <a:t>to</a:t>
            </a:r>
            <a:r>
              <a:rPr sz="2500" spc="15" dirty="0">
                <a:latin typeface="Gill Sans MT"/>
                <a:cs typeface="Gill Sans MT"/>
              </a:rPr>
              <a:t> </a:t>
            </a:r>
            <a:r>
              <a:rPr sz="2500" spc="-5" dirty="0">
                <a:latin typeface="Gill Sans MT"/>
                <a:cs typeface="Gill Sans MT"/>
              </a:rPr>
              <a:t>neighboring </a:t>
            </a:r>
            <a:r>
              <a:rPr sz="2500" spc="-15" dirty="0">
                <a:latin typeface="Gill Sans MT"/>
                <a:cs typeface="Gill Sans MT"/>
              </a:rPr>
              <a:t>area</a:t>
            </a:r>
            <a:r>
              <a:rPr sz="2500" spc="40" dirty="0">
                <a:latin typeface="Gill Sans MT"/>
                <a:cs typeface="Gill Sans MT"/>
              </a:rPr>
              <a:t> </a:t>
            </a:r>
            <a:r>
              <a:rPr sz="2500" spc="-10" dirty="0">
                <a:latin typeface="Gill Sans MT"/>
                <a:cs typeface="Gill Sans MT"/>
              </a:rPr>
              <a:t>-- </a:t>
            </a:r>
            <a:r>
              <a:rPr sz="2500" spc="-680" dirty="0">
                <a:latin typeface="Gill Sans MT"/>
                <a:cs typeface="Gill Sans MT"/>
              </a:rPr>
              <a:t> </a:t>
            </a:r>
            <a:r>
              <a:rPr sz="2500" spc="20" dirty="0">
                <a:latin typeface="Gill Sans MT"/>
                <a:cs typeface="Gill Sans MT"/>
              </a:rPr>
              <a:t>try </a:t>
            </a:r>
            <a:r>
              <a:rPr sz="2500" spc="-5" dirty="0">
                <a:latin typeface="Gill Sans MT"/>
                <a:cs typeface="Gill Sans MT"/>
              </a:rPr>
              <a:t>as</a:t>
            </a:r>
            <a:r>
              <a:rPr sz="2500" spc="5" dirty="0">
                <a:latin typeface="Gill Sans MT"/>
                <a:cs typeface="Gill Sans MT"/>
              </a:rPr>
              <a:t> </a:t>
            </a:r>
            <a:r>
              <a:rPr sz="2500" dirty="0">
                <a:latin typeface="Gill Sans MT"/>
                <a:cs typeface="Gill Sans MT"/>
              </a:rPr>
              <a:t>simple</a:t>
            </a:r>
            <a:r>
              <a:rPr sz="2500" spc="15" dirty="0">
                <a:latin typeface="Gill Sans MT"/>
                <a:cs typeface="Gill Sans MT"/>
              </a:rPr>
              <a:t> </a:t>
            </a:r>
            <a:r>
              <a:rPr sz="2500" spc="-5" dirty="0">
                <a:latin typeface="Gill Sans MT"/>
                <a:cs typeface="Gill Sans MT"/>
              </a:rPr>
              <a:t>attribute</a:t>
            </a:r>
            <a:r>
              <a:rPr sz="2500" spc="40" dirty="0">
                <a:latin typeface="Gill Sans MT"/>
                <a:cs typeface="Gill Sans MT"/>
              </a:rPr>
              <a:t> </a:t>
            </a:r>
            <a:r>
              <a:rPr sz="2500" spc="-5" dirty="0">
                <a:latin typeface="Gill Sans MT"/>
                <a:cs typeface="Gill Sans MT"/>
              </a:rPr>
              <a:t>of</a:t>
            </a:r>
            <a:r>
              <a:rPr sz="2500" spc="-35" dirty="0">
                <a:latin typeface="Gill Sans MT"/>
                <a:cs typeface="Gill Sans MT"/>
              </a:rPr>
              <a:t> </a:t>
            </a:r>
            <a:r>
              <a:rPr sz="2500" i="1" spc="-10" dirty="0">
                <a:latin typeface="Gill Sans MT"/>
                <a:cs typeface="Gill Sans MT"/>
              </a:rPr>
              <a:t>Area</a:t>
            </a:r>
            <a:r>
              <a:rPr sz="2500" i="1" spc="30" dirty="0">
                <a:latin typeface="Gill Sans MT"/>
                <a:cs typeface="Gill Sans MT"/>
              </a:rPr>
              <a:t> </a:t>
            </a:r>
            <a:r>
              <a:rPr sz="2500" spc="-5" dirty="0">
                <a:latin typeface="Gill Sans MT"/>
                <a:cs typeface="Gill Sans MT"/>
              </a:rPr>
              <a:t>--</a:t>
            </a:r>
            <a:r>
              <a:rPr sz="2500" spc="10" dirty="0">
                <a:latin typeface="Gill Sans MT"/>
                <a:cs typeface="Gill Sans MT"/>
              </a:rPr>
              <a:t> </a:t>
            </a:r>
            <a:r>
              <a:rPr sz="2500" spc="-10" dirty="0">
                <a:latin typeface="Gill Sans MT"/>
                <a:cs typeface="Gill Sans MT"/>
              </a:rPr>
              <a:t>OMIT</a:t>
            </a:r>
            <a:r>
              <a:rPr sz="2500" spc="20" dirty="0">
                <a:latin typeface="Gill Sans MT"/>
                <a:cs typeface="Gill Sans MT"/>
              </a:rPr>
              <a:t> </a:t>
            </a:r>
            <a:r>
              <a:rPr sz="2500" spc="-10" dirty="0">
                <a:latin typeface="Gill Sans MT"/>
                <a:cs typeface="Gill Sans MT"/>
              </a:rPr>
              <a:t>for</a:t>
            </a:r>
            <a:r>
              <a:rPr sz="2500" spc="10" dirty="0">
                <a:latin typeface="Gill Sans MT"/>
                <a:cs typeface="Gill Sans MT"/>
              </a:rPr>
              <a:t> </a:t>
            </a:r>
            <a:r>
              <a:rPr sz="2500" spc="-15" dirty="0">
                <a:latin typeface="Gill Sans MT"/>
                <a:cs typeface="Gill Sans MT"/>
              </a:rPr>
              <a:t>now</a:t>
            </a:r>
            <a:endParaRPr sz="2500">
              <a:latin typeface="Gill Sans MT"/>
              <a:cs typeface="Gill Sans MT"/>
            </a:endParaRPr>
          </a:p>
          <a:p>
            <a:pPr marL="277495" indent="-265430">
              <a:spcBef>
                <a:spcPts val="1010"/>
              </a:spcBef>
              <a:buClr>
                <a:srgbClr val="717BA2"/>
              </a:buClr>
              <a:buSzPct val="76000"/>
              <a:buFont typeface="Symbol"/>
              <a:buChar char=""/>
              <a:tabLst>
                <a:tab pos="277495" algn="l"/>
                <a:tab pos="278130" algn="l"/>
              </a:tabLst>
            </a:pPr>
            <a:r>
              <a:rPr sz="2500" b="1" i="1" u="heavy" spc="-5" dirty="0">
                <a:solidFill>
                  <a:srgbClr val="3D5D78"/>
                </a:solidFill>
                <a:uFill>
                  <a:solidFill>
                    <a:srgbClr val="3D5D78"/>
                  </a:solidFill>
                </a:uFill>
                <a:latin typeface="Gill Sans MT"/>
                <a:cs typeface="Gill Sans MT"/>
              </a:rPr>
              <a:t>Rule:</a:t>
            </a:r>
            <a:r>
              <a:rPr sz="2500" b="1" i="1" spc="-240" dirty="0">
                <a:solidFill>
                  <a:srgbClr val="3D5D78"/>
                </a:solidFill>
                <a:latin typeface="Gill Sans MT"/>
                <a:cs typeface="Gill Sans MT"/>
              </a:rPr>
              <a:t> </a:t>
            </a:r>
            <a:r>
              <a:rPr sz="2500" spc="-10" dirty="0">
                <a:latin typeface="Gill Sans MT"/>
                <a:cs typeface="Gill Sans MT"/>
              </a:rPr>
              <a:t>O</a:t>
            </a:r>
            <a:r>
              <a:rPr sz="2500" spc="-15" dirty="0">
                <a:latin typeface="Gill Sans MT"/>
                <a:cs typeface="Gill Sans MT"/>
              </a:rPr>
              <a:t>M</a:t>
            </a:r>
            <a:r>
              <a:rPr sz="2500" spc="-5" dirty="0">
                <a:latin typeface="Gill Sans MT"/>
                <a:cs typeface="Gill Sans MT"/>
              </a:rPr>
              <a:t>IT</a:t>
            </a:r>
            <a:r>
              <a:rPr sz="2500" spc="30" dirty="0">
                <a:latin typeface="Gill Sans MT"/>
                <a:cs typeface="Gill Sans MT"/>
              </a:rPr>
              <a:t> </a:t>
            </a:r>
            <a:r>
              <a:rPr sz="2500" spc="-10" dirty="0">
                <a:latin typeface="Gill Sans MT"/>
                <a:cs typeface="Gill Sans MT"/>
              </a:rPr>
              <a:t>-</a:t>
            </a:r>
            <a:r>
              <a:rPr sz="2500" spc="-5" dirty="0">
                <a:latin typeface="Gill Sans MT"/>
                <a:cs typeface="Gill Sans MT"/>
              </a:rPr>
              <a:t>-</a:t>
            </a:r>
            <a:r>
              <a:rPr sz="2500" spc="20" dirty="0">
                <a:latin typeface="Gill Sans MT"/>
                <a:cs typeface="Gill Sans MT"/>
              </a:rPr>
              <a:t> </a:t>
            </a:r>
            <a:r>
              <a:rPr sz="2500" spc="-5" dirty="0">
                <a:latin typeface="Gill Sans MT"/>
                <a:cs typeface="Gill Sans MT"/>
              </a:rPr>
              <a:t>not</a:t>
            </a:r>
            <a:r>
              <a:rPr sz="2500" spc="5" dirty="0">
                <a:latin typeface="Gill Sans MT"/>
                <a:cs typeface="Gill Sans MT"/>
              </a:rPr>
              <a:t> </a:t>
            </a:r>
            <a:r>
              <a:rPr sz="2500" spc="-5" dirty="0">
                <a:latin typeface="Gill Sans MT"/>
                <a:cs typeface="Gill Sans MT"/>
              </a:rPr>
              <a:t>su</a:t>
            </a:r>
            <a:r>
              <a:rPr sz="2500" spc="-60" dirty="0">
                <a:latin typeface="Gill Sans MT"/>
                <a:cs typeface="Gill Sans MT"/>
              </a:rPr>
              <a:t>r</a:t>
            </a:r>
            <a:r>
              <a:rPr sz="2500" spc="-5" dirty="0">
                <a:latin typeface="Gill Sans MT"/>
                <a:cs typeface="Gill Sans MT"/>
              </a:rPr>
              <a:t>e </a:t>
            </a:r>
            <a:r>
              <a:rPr sz="2500" spc="-45" dirty="0">
                <a:latin typeface="Gill Sans MT"/>
                <a:cs typeface="Gill Sans MT"/>
              </a:rPr>
              <a:t>w</a:t>
            </a:r>
            <a:r>
              <a:rPr sz="2500" spc="-5" dirty="0">
                <a:latin typeface="Gill Sans MT"/>
                <a:cs typeface="Gill Sans MT"/>
              </a:rPr>
              <a:t>e</a:t>
            </a:r>
            <a:r>
              <a:rPr sz="2500" dirty="0">
                <a:latin typeface="Gill Sans MT"/>
                <a:cs typeface="Gill Sans MT"/>
              </a:rPr>
              <a:t>’</a:t>
            </a:r>
            <a:r>
              <a:rPr sz="2500" spc="-10" dirty="0">
                <a:latin typeface="Gill Sans MT"/>
                <a:cs typeface="Gill Sans MT"/>
              </a:rPr>
              <a:t>l</a:t>
            </a:r>
            <a:r>
              <a:rPr sz="2500" spc="-5" dirty="0">
                <a:latin typeface="Gill Sans MT"/>
                <a:cs typeface="Gill Sans MT"/>
              </a:rPr>
              <a:t>l</a:t>
            </a:r>
            <a:r>
              <a:rPr sz="2500" spc="5" dirty="0">
                <a:latin typeface="Gill Sans MT"/>
                <a:cs typeface="Gill Sans MT"/>
              </a:rPr>
              <a:t> </a:t>
            </a:r>
            <a:r>
              <a:rPr sz="2500" spc="-5" dirty="0">
                <a:latin typeface="Gill Sans MT"/>
                <a:cs typeface="Gill Sans MT"/>
              </a:rPr>
              <a:t>ne</a:t>
            </a:r>
            <a:r>
              <a:rPr sz="2500" dirty="0">
                <a:latin typeface="Gill Sans MT"/>
                <a:cs typeface="Gill Sans MT"/>
              </a:rPr>
              <a:t>e</a:t>
            </a:r>
            <a:r>
              <a:rPr sz="2500" spc="-5" dirty="0">
                <a:latin typeface="Gill Sans MT"/>
                <a:cs typeface="Gill Sans MT"/>
              </a:rPr>
              <a:t>d</a:t>
            </a:r>
            <a:r>
              <a:rPr sz="2500" spc="10" dirty="0">
                <a:latin typeface="Gill Sans MT"/>
                <a:cs typeface="Gill Sans MT"/>
              </a:rPr>
              <a:t> </a:t>
            </a:r>
            <a:r>
              <a:rPr sz="2500" spc="-10" dirty="0">
                <a:latin typeface="Gill Sans MT"/>
                <a:cs typeface="Gill Sans MT"/>
              </a:rPr>
              <a:t>it</a:t>
            </a:r>
            <a:endParaRPr sz="2500">
              <a:latin typeface="Gill Sans MT"/>
              <a:cs typeface="Gill Sans MT"/>
            </a:endParaRPr>
          </a:p>
          <a:p>
            <a:pPr marL="277495" indent="-265430">
              <a:spcBef>
                <a:spcPts val="1000"/>
              </a:spcBef>
              <a:buClr>
                <a:srgbClr val="717BA2"/>
              </a:buClr>
              <a:buSzPct val="76000"/>
              <a:buFont typeface="Symbol"/>
              <a:buChar char=""/>
              <a:tabLst>
                <a:tab pos="277495" algn="l"/>
                <a:tab pos="278130" algn="l"/>
              </a:tabLst>
            </a:pPr>
            <a:r>
              <a:rPr sz="2500" b="1" i="1" u="heavy" spc="-5" dirty="0">
                <a:solidFill>
                  <a:srgbClr val="3D5D78"/>
                </a:solidFill>
                <a:uFill>
                  <a:solidFill>
                    <a:srgbClr val="3D5D78"/>
                  </a:solidFill>
                </a:uFill>
                <a:latin typeface="Gill Sans MT"/>
                <a:cs typeface="Gill Sans MT"/>
              </a:rPr>
              <a:t>En</a:t>
            </a:r>
            <a:r>
              <a:rPr sz="2500" b="1" i="1" u="heavy" dirty="0">
                <a:solidFill>
                  <a:srgbClr val="3D5D78"/>
                </a:solidFill>
                <a:uFill>
                  <a:solidFill>
                    <a:srgbClr val="3D5D78"/>
                  </a:solidFill>
                </a:uFill>
                <a:latin typeface="Gill Sans MT"/>
                <a:cs typeface="Gill Sans MT"/>
              </a:rPr>
              <a:t>c</a:t>
            </a:r>
            <a:r>
              <a:rPr sz="2500" b="1" i="1" u="heavy" spc="-5" dirty="0">
                <a:solidFill>
                  <a:srgbClr val="3D5D78"/>
                </a:solidFill>
                <a:uFill>
                  <a:solidFill>
                    <a:srgbClr val="3D5D78"/>
                  </a:solidFill>
                </a:uFill>
                <a:latin typeface="Gill Sans MT"/>
                <a:cs typeface="Gill Sans MT"/>
              </a:rPr>
              <a:t>oun</a:t>
            </a:r>
            <a:r>
              <a:rPr sz="2500" b="1" i="1" u="heavy" dirty="0">
                <a:solidFill>
                  <a:srgbClr val="3D5D78"/>
                </a:solidFill>
                <a:uFill>
                  <a:solidFill>
                    <a:srgbClr val="3D5D78"/>
                  </a:solidFill>
                </a:uFill>
                <a:latin typeface="Gill Sans MT"/>
                <a:cs typeface="Gill Sans MT"/>
              </a:rPr>
              <a:t>t</a:t>
            </a:r>
            <a:r>
              <a:rPr sz="2500" b="1" i="1" u="heavy" spc="-5" dirty="0">
                <a:solidFill>
                  <a:srgbClr val="3D5D78"/>
                </a:solidFill>
                <a:uFill>
                  <a:solidFill>
                    <a:srgbClr val="3D5D78"/>
                  </a:solidFill>
                </a:uFill>
                <a:latin typeface="Gill Sans MT"/>
                <a:cs typeface="Gill Sans MT"/>
              </a:rPr>
              <a:t>erA</a:t>
            </a:r>
            <a:r>
              <a:rPr sz="2500" b="1" i="1" u="heavy" spc="-25" dirty="0">
                <a:solidFill>
                  <a:srgbClr val="3D5D78"/>
                </a:solidFill>
                <a:uFill>
                  <a:solidFill>
                    <a:srgbClr val="3D5D78"/>
                  </a:solidFill>
                </a:uFill>
                <a:latin typeface="Gill Sans MT"/>
                <a:cs typeface="Gill Sans MT"/>
              </a:rPr>
              <a:t>r</a:t>
            </a:r>
            <a:r>
              <a:rPr sz="2500" b="1" i="1" u="heavy" spc="-5" dirty="0">
                <a:solidFill>
                  <a:srgbClr val="3D5D78"/>
                </a:solidFill>
                <a:uFill>
                  <a:solidFill>
                    <a:srgbClr val="3D5D78"/>
                  </a:solidFill>
                </a:uFill>
                <a:latin typeface="Gill Sans MT"/>
                <a:cs typeface="Gill Sans MT"/>
              </a:rPr>
              <a:t>e</a:t>
            </a:r>
            <a:r>
              <a:rPr sz="2500" b="1" i="1" u="heavy" spc="-30" dirty="0">
                <a:solidFill>
                  <a:srgbClr val="3D5D78"/>
                </a:solidFill>
                <a:uFill>
                  <a:solidFill>
                    <a:srgbClr val="3D5D78"/>
                  </a:solidFill>
                </a:uFill>
                <a:latin typeface="Gill Sans MT"/>
                <a:cs typeface="Gill Sans MT"/>
              </a:rPr>
              <a:t>a</a:t>
            </a:r>
            <a:r>
              <a:rPr sz="2500" b="1" i="1" u="heavy" spc="-5" dirty="0">
                <a:solidFill>
                  <a:srgbClr val="3D5D78"/>
                </a:solidFill>
                <a:uFill>
                  <a:solidFill>
                    <a:srgbClr val="3D5D78"/>
                  </a:solidFill>
                </a:uFill>
                <a:latin typeface="Gill Sans MT"/>
                <a:cs typeface="Gill Sans MT"/>
              </a:rPr>
              <a:t>:</a:t>
            </a:r>
            <a:r>
              <a:rPr sz="2500" b="1" i="1" spc="-240" dirty="0">
                <a:solidFill>
                  <a:srgbClr val="3D5D78"/>
                </a:solidFill>
                <a:latin typeface="Gill Sans MT"/>
                <a:cs typeface="Gill Sans MT"/>
              </a:rPr>
              <a:t> </a:t>
            </a:r>
            <a:r>
              <a:rPr sz="2500" spc="-10" dirty="0">
                <a:latin typeface="Gill Sans MT"/>
                <a:cs typeface="Gill Sans MT"/>
              </a:rPr>
              <a:t>OK</a:t>
            </a:r>
            <a:endParaRPr sz="2500">
              <a:latin typeface="Gill Sans MT"/>
              <a:cs typeface="Gill Sans MT"/>
            </a:endParaRPr>
          </a:p>
        </p:txBody>
      </p:sp>
      <p:grpSp>
        <p:nvGrpSpPr>
          <p:cNvPr id="3" name="object 3"/>
          <p:cNvGrpSpPr/>
          <p:nvPr/>
        </p:nvGrpSpPr>
        <p:grpSpPr>
          <a:xfrm>
            <a:off x="1523811" y="1"/>
            <a:ext cx="9145905" cy="459105"/>
            <a:chOff x="-190" y="0"/>
            <a:chExt cx="9145905" cy="459105"/>
          </a:xfrm>
        </p:grpSpPr>
        <p:sp>
          <p:nvSpPr>
            <p:cNvPr id="4" name="object 4"/>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5" name="object 5"/>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6" y="88265"/>
              <a:ext cx="6370574" cy="370586"/>
            </a:xfrm>
            <a:prstGeom prst="rect">
              <a:avLst/>
            </a:prstGeom>
          </p:spPr>
        </p:pic>
      </p:grpSp>
      <p:sp>
        <p:nvSpPr>
          <p:cNvPr id="7" name="object 7"/>
          <p:cNvSpPr txBox="1"/>
          <p:nvPr/>
        </p:nvSpPr>
        <p:spPr>
          <a:xfrm>
            <a:off x="1634439" y="143002"/>
            <a:ext cx="3679190" cy="197490"/>
          </a:xfrm>
          <a:prstGeom prst="rect">
            <a:avLst/>
          </a:prstGeom>
        </p:spPr>
        <p:txBody>
          <a:bodyPr vert="horz" wrap="square" lIns="0" tIns="12700" rIns="0" bIns="0" rtlCol="0">
            <a:spAutoFit/>
          </a:bodyPr>
          <a:lstStyle/>
          <a:p>
            <a:pPr marL="12700">
              <a:spcBef>
                <a:spcPts val="100"/>
              </a:spcBef>
              <a:tabLst>
                <a:tab pos="1031875" algn="l"/>
                <a:tab pos="2147570" algn="l"/>
              </a:tabLst>
            </a:pPr>
            <a:r>
              <a:rPr sz="1200" spc="-5" dirty="0">
                <a:solidFill>
                  <a:srgbClr val="FFFFFF"/>
                </a:solidFill>
                <a:latin typeface="Gill Sans MT"/>
                <a:cs typeface="Gill Sans MT"/>
              </a:rPr>
              <a:t>Introduction	Brainstorming	</a:t>
            </a:r>
            <a:r>
              <a:rPr sz="1200" dirty="0">
                <a:solidFill>
                  <a:srgbClr val="FFFFFF"/>
                </a:solidFill>
                <a:latin typeface="Gill Sans MT"/>
                <a:cs typeface="Gill Sans MT"/>
              </a:rPr>
              <a:t>Cut</a:t>
            </a:r>
            <a:r>
              <a:rPr sz="1200" spc="-20" dirty="0">
                <a:solidFill>
                  <a:srgbClr val="FFFFFF"/>
                </a:solidFill>
                <a:latin typeface="Gill Sans MT"/>
                <a:cs typeface="Gill Sans MT"/>
              </a:rPr>
              <a:t> </a:t>
            </a:r>
            <a:r>
              <a:rPr sz="1200" spc="-5" dirty="0">
                <a:solidFill>
                  <a:srgbClr val="FFFFFF"/>
                </a:solidFill>
                <a:latin typeface="Gill Sans MT"/>
                <a:cs typeface="Gill Sans MT"/>
              </a:rPr>
              <a:t>down </a:t>
            </a:r>
            <a:r>
              <a:rPr sz="1200" dirty="0">
                <a:solidFill>
                  <a:srgbClr val="FFFFFF"/>
                </a:solidFill>
                <a:latin typeface="Gill Sans MT"/>
                <a:cs typeface="Gill Sans MT"/>
              </a:rPr>
              <a:t>to</a:t>
            </a:r>
            <a:r>
              <a:rPr sz="1200" spc="-30" dirty="0">
                <a:solidFill>
                  <a:srgbClr val="FFFFFF"/>
                </a:solidFill>
                <a:latin typeface="Gill Sans MT"/>
                <a:cs typeface="Gill Sans MT"/>
              </a:rPr>
              <a:t> </a:t>
            </a:r>
            <a:r>
              <a:rPr sz="1200" spc="-10" dirty="0">
                <a:solidFill>
                  <a:srgbClr val="FFFFFF"/>
                </a:solidFill>
                <a:latin typeface="Gill Sans MT"/>
                <a:cs typeface="Gill Sans MT"/>
              </a:rPr>
              <a:t>few</a:t>
            </a:r>
            <a:r>
              <a:rPr sz="1200" spc="-1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sp>
        <p:nvSpPr>
          <p:cNvPr id="8" name="object 8"/>
          <p:cNvSpPr txBox="1"/>
          <p:nvPr/>
        </p:nvSpPr>
        <p:spPr>
          <a:xfrm>
            <a:off x="5538979" y="145160"/>
            <a:ext cx="608965" cy="228268"/>
          </a:xfrm>
          <a:prstGeom prst="rect">
            <a:avLst/>
          </a:prstGeom>
        </p:spPr>
        <p:txBody>
          <a:bodyPr vert="horz" wrap="square" lIns="0" tIns="12700" rIns="0" bIns="0" rtlCol="0">
            <a:spAutoFit/>
          </a:bodyPr>
          <a:lstStyle/>
          <a:p>
            <a:pPr marL="12700">
              <a:spcBef>
                <a:spcPts val="100"/>
              </a:spcBef>
            </a:pPr>
            <a:r>
              <a:rPr sz="1400" spc="-5" dirty="0">
                <a:solidFill>
                  <a:srgbClr val="17375E"/>
                </a:solidFill>
                <a:latin typeface="Gill Sans MT"/>
                <a:cs typeface="Gill Sans MT"/>
              </a:rPr>
              <a:t>F</a:t>
            </a:r>
            <a:r>
              <a:rPr sz="1400" dirty="0">
                <a:solidFill>
                  <a:srgbClr val="17375E"/>
                </a:solidFill>
                <a:latin typeface="Gill Sans MT"/>
                <a:cs typeface="Gill Sans MT"/>
              </a:rPr>
              <a:t>ilteri</a:t>
            </a:r>
            <a:r>
              <a:rPr sz="1400" spc="5" dirty="0">
                <a:solidFill>
                  <a:srgbClr val="17375E"/>
                </a:solidFill>
                <a:latin typeface="Gill Sans MT"/>
                <a:cs typeface="Gill Sans MT"/>
              </a:rPr>
              <a:t>n</a:t>
            </a:r>
            <a:r>
              <a:rPr sz="1400" dirty="0">
                <a:solidFill>
                  <a:srgbClr val="17375E"/>
                </a:solidFill>
                <a:latin typeface="Gill Sans MT"/>
                <a:cs typeface="Gill Sans MT"/>
              </a:rPr>
              <a:t>g</a:t>
            </a:r>
            <a:endParaRPr sz="1400">
              <a:latin typeface="Gill Sans MT"/>
              <a:cs typeface="Gill Sans MT"/>
            </a:endParaRPr>
          </a:p>
        </p:txBody>
      </p:sp>
      <p:sp>
        <p:nvSpPr>
          <p:cNvPr id="9" name="object 9"/>
          <p:cNvSpPr txBox="1"/>
          <p:nvPr/>
        </p:nvSpPr>
        <p:spPr>
          <a:xfrm>
            <a:off x="6378321" y="143002"/>
            <a:ext cx="1397000" cy="197490"/>
          </a:xfrm>
          <a:prstGeom prst="rect">
            <a:avLst/>
          </a:prstGeom>
        </p:spPr>
        <p:txBody>
          <a:bodyPr vert="horz" wrap="square" lIns="0" tIns="12700" rIns="0" bIns="0" rtlCol="0">
            <a:spAutoFit/>
          </a:bodyPr>
          <a:lstStyle/>
          <a:p>
            <a:pPr marL="12700">
              <a:spcBef>
                <a:spcPts val="100"/>
              </a:spcBef>
            </a:pPr>
            <a:r>
              <a:rPr sz="1200" spc="-5" dirty="0">
                <a:solidFill>
                  <a:srgbClr val="FFFFFF"/>
                </a:solidFill>
                <a:latin typeface="Gill Sans MT"/>
                <a:cs typeface="Gill Sans MT"/>
              </a:rPr>
              <a:t>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10" name="object 10"/>
          <p:cNvGrpSpPr/>
          <p:nvPr/>
        </p:nvGrpSpPr>
        <p:grpSpPr>
          <a:xfrm>
            <a:off x="1520953" y="0"/>
            <a:ext cx="9150350" cy="82550"/>
            <a:chOff x="-3047" y="0"/>
            <a:chExt cx="9150350" cy="82550"/>
          </a:xfrm>
        </p:grpSpPr>
        <p:sp>
          <p:nvSpPr>
            <p:cNvPr id="11" name="object 11"/>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6630149" y="0"/>
                  </a:lnTo>
                  <a:lnTo>
                    <a:pt x="6630149" y="76200"/>
                  </a:lnTo>
                  <a:lnTo>
                    <a:pt x="9144000" y="76200"/>
                  </a:lnTo>
                  <a:lnTo>
                    <a:pt x="9144000" y="0"/>
                  </a:lnTo>
                  <a:close/>
                </a:path>
              </a:pathLst>
            </a:custGeom>
            <a:solidFill>
              <a:srgbClr val="FFFFFF"/>
            </a:solidFill>
          </p:spPr>
          <p:txBody>
            <a:bodyPr wrap="square" lIns="0" tIns="0" rIns="0" bIns="0" rtlCol="0"/>
            <a:lstStyle/>
            <a:p>
              <a:endParaRPr/>
            </a:p>
          </p:txBody>
        </p:sp>
        <p:sp>
          <p:nvSpPr>
            <p:cNvPr id="12" name="object 12"/>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762" y="762"/>
              <a:ext cx="6629400" cy="76200"/>
            </a:xfrm>
            <a:prstGeom prst="rect">
              <a:avLst/>
            </a:prstGeom>
          </p:spPr>
        </p:pic>
        <p:sp>
          <p:nvSpPr>
            <p:cNvPr id="14" name="object 14"/>
            <p:cNvSpPr/>
            <p:nvPr/>
          </p:nvSpPr>
          <p:spPr>
            <a:xfrm>
              <a:off x="762" y="762"/>
              <a:ext cx="6629400" cy="76200"/>
            </a:xfrm>
            <a:custGeom>
              <a:avLst/>
              <a:gdLst/>
              <a:ahLst/>
              <a:cxnLst/>
              <a:rect l="l" t="t" r="r" b="b"/>
              <a:pathLst>
                <a:path w="6629400" h="76200">
                  <a:moveTo>
                    <a:pt x="0" y="76200"/>
                  </a:moveTo>
                  <a:lnTo>
                    <a:pt x="6629400" y="76200"/>
                  </a:lnTo>
                  <a:lnTo>
                    <a:pt x="6629400" y="0"/>
                  </a:lnTo>
                  <a:lnTo>
                    <a:pt x="0" y="0"/>
                  </a:lnTo>
                  <a:lnTo>
                    <a:pt x="0" y="76200"/>
                  </a:lnTo>
                  <a:close/>
                </a:path>
              </a:pathLst>
            </a:custGeom>
            <a:ln w="3175">
              <a:solidFill>
                <a:srgbClr val="525877"/>
              </a:solidFill>
            </a:ln>
          </p:spPr>
          <p:txBody>
            <a:bodyPr wrap="square" lIns="0" tIns="0" rIns="0" bIns="0" rtlCol="0"/>
            <a:lstStyle/>
            <a:p>
              <a:endParaRPr/>
            </a:p>
          </p:txBody>
        </p:sp>
      </p:grpSp>
      <p:sp>
        <p:nvSpPr>
          <p:cNvPr id="15" name="object 15"/>
          <p:cNvSpPr txBox="1"/>
          <p:nvPr/>
        </p:nvSpPr>
        <p:spPr>
          <a:xfrm>
            <a:off x="10118217" y="90374"/>
            <a:ext cx="47117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1</a:t>
            </a:r>
            <a:r>
              <a:rPr sz="1400" b="1" spc="5" dirty="0">
                <a:solidFill>
                  <a:srgbClr val="FFFFFF"/>
                </a:solidFill>
                <a:latin typeface="Gill Sans MT"/>
                <a:cs typeface="Gill Sans MT"/>
              </a:rPr>
              <a:t>6</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7" y="406070"/>
            <a:ext cx="7560309" cy="5360442"/>
          </a:xfrm>
          <a:prstGeom prst="rect">
            <a:avLst/>
          </a:prstGeom>
        </p:spPr>
        <p:txBody>
          <a:bodyPr vert="horz" wrap="square" lIns="0" tIns="185420" rIns="0" bIns="0" rtlCol="0">
            <a:spAutoFit/>
          </a:bodyPr>
          <a:lstStyle/>
          <a:p>
            <a:pPr marL="12700">
              <a:spcBef>
                <a:spcPts val="1460"/>
              </a:spcBef>
            </a:pPr>
            <a:r>
              <a:rPr sz="3200" spc="-5" dirty="0">
                <a:solidFill>
                  <a:srgbClr val="464652"/>
                </a:solidFill>
                <a:latin typeface="Bookman Old Style"/>
                <a:cs typeface="Bookman Old Style"/>
              </a:rPr>
              <a:t>Filtering </a:t>
            </a:r>
            <a:r>
              <a:rPr sz="3200" dirty="0">
                <a:solidFill>
                  <a:srgbClr val="464652"/>
                </a:solidFill>
                <a:latin typeface="Bookman Old Style"/>
                <a:cs typeface="Bookman Old Style"/>
              </a:rPr>
              <a:t>Candidate</a:t>
            </a:r>
            <a:r>
              <a:rPr sz="3200" spc="-15" dirty="0">
                <a:solidFill>
                  <a:srgbClr val="464652"/>
                </a:solidFill>
                <a:latin typeface="Bookman Old Style"/>
                <a:cs typeface="Bookman Old Style"/>
              </a:rPr>
              <a:t> </a:t>
            </a:r>
            <a:r>
              <a:rPr sz="3200" dirty="0">
                <a:solidFill>
                  <a:srgbClr val="464652"/>
                </a:solidFill>
                <a:latin typeface="Bookman Old Style"/>
                <a:cs typeface="Bookman Old Style"/>
              </a:rPr>
              <a:t>Domain</a:t>
            </a:r>
            <a:r>
              <a:rPr sz="3200" spc="-20" dirty="0">
                <a:solidFill>
                  <a:srgbClr val="464652"/>
                </a:solidFill>
                <a:latin typeface="Bookman Old Style"/>
                <a:cs typeface="Bookman Old Style"/>
              </a:rPr>
              <a:t> </a:t>
            </a:r>
            <a:r>
              <a:rPr sz="3200" dirty="0">
                <a:solidFill>
                  <a:srgbClr val="464652"/>
                </a:solidFill>
                <a:latin typeface="Bookman Old Style"/>
                <a:cs typeface="Bookman Old Style"/>
              </a:rPr>
              <a:t>Classes</a:t>
            </a:r>
            <a:r>
              <a:rPr sz="3200" spc="-25" dirty="0">
                <a:solidFill>
                  <a:srgbClr val="464652"/>
                </a:solidFill>
                <a:latin typeface="Bookman Old Style"/>
                <a:cs typeface="Bookman Old Style"/>
              </a:rPr>
              <a:t> </a:t>
            </a:r>
            <a:r>
              <a:rPr sz="3200" dirty="0">
                <a:solidFill>
                  <a:srgbClr val="464652"/>
                </a:solidFill>
                <a:latin typeface="Bookman Old Style"/>
                <a:cs typeface="Bookman Old Style"/>
              </a:rPr>
              <a:t>3</a:t>
            </a:r>
            <a:endParaRPr sz="3200">
              <a:latin typeface="Bookman Old Style"/>
              <a:cs typeface="Bookman Old Style"/>
            </a:endParaRPr>
          </a:p>
          <a:p>
            <a:pPr marL="277495" indent="-265430">
              <a:spcBef>
                <a:spcPts val="1055"/>
              </a:spcBef>
              <a:buClr>
                <a:srgbClr val="717BA2"/>
              </a:buClr>
              <a:buSzPct val="76000"/>
              <a:buFont typeface="Symbol"/>
              <a:buChar char=""/>
              <a:tabLst>
                <a:tab pos="277495" algn="l"/>
                <a:tab pos="278130" algn="l"/>
              </a:tabLst>
            </a:pPr>
            <a:r>
              <a:rPr sz="2500" i="1" spc="-5" dirty="0">
                <a:latin typeface="Gill Sans MT"/>
                <a:cs typeface="Gill Sans MT"/>
              </a:rPr>
              <a:t>E</a:t>
            </a:r>
            <a:r>
              <a:rPr sz="2500" i="1" dirty="0">
                <a:latin typeface="Gill Sans MT"/>
                <a:cs typeface="Gill Sans MT"/>
              </a:rPr>
              <a:t>n</a:t>
            </a:r>
            <a:r>
              <a:rPr sz="2500" i="1" spc="-5" dirty="0">
                <a:latin typeface="Gill Sans MT"/>
                <a:cs typeface="Gill Sans MT"/>
              </a:rPr>
              <a:t>g</a:t>
            </a:r>
            <a:r>
              <a:rPr sz="2500" i="1" spc="5" dirty="0">
                <a:latin typeface="Gill Sans MT"/>
                <a:cs typeface="Gill Sans MT"/>
              </a:rPr>
              <a:t>a</a:t>
            </a:r>
            <a:r>
              <a:rPr sz="2500" i="1" spc="-40" dirty="0">
                <a:latin typeface="Gill Sans MT"/>
                <a:cs typeface="Gill Sans MT"/>
              </a:rPr>
              <a:t>g</a:t>
            </a:r>
            <a:r>
              <a:rPr sz="2500" i="1" spc="-5" dirty="0">
                <a:latin typeface="Gill Sans MT"/>
                <a:cs typeface="Gill Sans MT"/>
              </a:rPr>
              <a:t>eme</a:t>
            </a:r>
            <a:r>
              <a:rPr sz="2500" i="1" spc="5" dirty="0">
                <a:latin typeface="Gill Sans MT"/>
                <a:cs typeface="Gill Sans MT"/>
              </a:rPr>
              <a:t>n</a:t>
            </a:r>
            <a:r>
              <a:rPr sz="2500" i="1" spc="-25" dirty="0">
                <a:latin typeface="Gill Sans MT"/>
                <a:cs typeface="Gill Sans MT"/>
              </a:rPr>
              <a:t>t</a:t>
            </a:r>
            <a:r>
              <a:rPr sz="2500" spc="-5" dirty="0">
                <a:latin typeface="Gill Sans MT"/>
                <a:cs typeface="Gill Sans MT"/>
              </a:rPr>
              <a:t>:</a:t>
            </a:r>
            <a:r>
              <a:rPr sz="2500" spc="-240" dirty="0">
                <a:latin typeface="Gill Sans MT"/>
                <a:cs typeface="Gill Sans MT"/>
              </a:rPr>
              <a:t> </a:t>
            </a:r>
            <a:r>
              <a:rPr sz="2500" spc="-10" dirty="0">
                <a:latin typeface="Gill Sans MT"/>
                <a:cs typeface="Gill Sans MT"/>
              </a:rPr>
              <a:t>OK</a:t>
            </a:r>
            <a:endParaRPr sz="2500">
              <a:latin typeface="Gill Sans MT"/>
              <a:cs typeface="Gill Sans MT"/>
            </a:endParaRPr>
          </a:p>
          <a:p>
            <a:pPr marL="277495" indent="-265430">
              <a:spcBef>
                <a:spcPts val="705"/>
              </a:spcBef>
              <a:buClr>
                <a:srgbClr val="717BA2"/>
              </a:buClr>
              <a:buSzPct val="76000"/>
              <a:buFont typeface="Symbol"/>
              <a:buChar char=""/>
              <a:tabLst>
                <a:tab pos="277495" algn="l"/>
                <a:tab pos="278130" algn="l"/>
              </a:tabLst>
            </a:pPr>
            <a:r>
              <a:rPr sz="2500" i="1" spc="-95" dirty="0">
                <a:latin typeface="Gill Sans MT"/>
                <a:cs typeface="Gill Sans MT"/>
              </a:rPr>
              <a:t>P</a:t>
            </a:r>
            <a:r>
              <a:rPr sz="2500" i="1" spc="-5" dirty="0">
                <a:latin typeface="Gill Sans MT"/>
                <a:cs typeface="Gill Sans MT"/>
              </a:rPr>
              <a:t>as</a:t>
            </a:r>
            <a:r>
              <a:rPr sz="2500" i="1" spc="5" dirty="0">
                <a:latin typeface="Gill Sans MT"/>
                <a:cs typeface="Gill Sans MT"/>
              </a:rPr>
              <a:t>s</a:t>
            </a:r>
            <a:r>
              <a:rPr sz="2500" i="1" spc="-5" dirty="0">
                <a:latin typeface="Gill Sans MT"/>
                <a:cs typeface="Gill Sans MT"/>
              </a:rPr>
              <a:t>a</a:t>
            </a:r>
            <a:r>
              <a:rPr sz="2500" i="1" spc="-40" dirty="0">
                <a:latin typeface="Gill Sans MT"/>
                <a:cs typeface="Gill Sans MT"/>
              </a:rPr>
              <a:t>g</a:t>
            </a:r>
            <a:r>
              <a:rPr sz="2500" i="1" spc="-30" dirty="0">
                <a:latin typeface="Gill Sans MT"/>
                <a:cs typeface="Gill Sans MT"/>
              </a:rPr>
              <a:t>e</a:t>
            </a:r>
            <a:r>
              <a:rPr sz="2500" i="1" spc="-55" dirty="0">
                <a:latin typeface="Gill Sans MT"/>
                <a:cs typeface="Gill Sans MT"/>
              </a:rPr>
              <a:t>w</a:t>
            </a:r>
            <a:r>
              <a:rPr sz="2500" i="1" spc="-5" dirty="0">
                <a:latin typeface="Gill Sans MT"/>
                <a:cs typeface="Gill Sans MT"/>
              </a:rPr>
              <a:t>a</a:t>
            </a:r>
            <a:r>
              <a:rPr sz="2500" i="1" spc="-10" dirty="0">
                <a:latin typeface="Gill Sans MT"/>
                <a:cs typeface="Gill Sans MT"/>
              </a:rPr>
              <a:t>y</a:t>
            </a:r>
            <a:r>
              <a:rPr sz="2500" spc="-5" dirty="0">
                <a:latin typeface="Gill Sans MT"/>
                <a:cs typeface="Gill Sans MT"/>
              </a:rPr>
              <a:t>:</a:t>
            </a:r>
            <a:r>
              <a:rPr sz="2500" spc="-250" dirty="0">
                <a:latin typeface="Gill Sans MT"/>
                <a:cs typeface="Gill Sans MT"/>
              </a:rPr>
              <a:t> </a:t>
            </a:r>
            <a:r>
              <a:rPr sz="2500" spc="-5" dirty="0">
                <a:latin typeface="Gill Sans MT"/>
                <a:cs typeface="Gill Sans MT"/>
              </a:rPr>
              <a:t>Use</a:t>
            </a:r>
            <a:r>
              <a:rPr sz="2500" spc="30" dirty="0">
                <a:latin typeface="Gill Sans MT"/>
                <a:cs typeface="Gill Sans MT"/>
              </a:rPr>
              <a:t> </a:t>
            </a:r>
            <a:r>
              <a:rPr sz="2500" i="1" spc="-5" dirty="0">
                <a:latin typeface="Gill Sans MT"/>
                <a:cs typeface="Gill Sans MT"/>
              </a:rPr>
              <a:t>Encou</a:t>
            </a:r>
            <a:r>
              <a:rPr sz="2500" i="1" spc="5" dirty="0">
                <a:latin typeface="Gill Sans MT"/>
                <a:cs typeface="Gill Sans MT"/>
              </a:rPr>
              <a:t>n</a:t>
            </a:r>
            <a:r>
              <a:rPr sz="2500" i="1" spc="-5" dirty="0">
                <a:latin typeface="Gill Sans MT"/>
                <a:cs typeface="Gill Sans MT"/>
              </a:rPr>
              <a:t>te</a:t>
            </a:r>
            <a:r>
              <a:rPr sz="2500" i="1" spc="-15" dirty="0">
                <a:latin typeface="Gill Sans MT"/>
                <a:cs typeface="Gill Sans MT"/>
              </a:rPr>
              <a:t>r</a:t>
            </a:r>
            <a:r>
              <a:rPr sz="2500" i="1" spc="-5" dirty="0">
                <a:latin typeface="Gill Sans MT"/>
                <a:cs typeface="Gill Sans MT"/>
              </a:rPr>
              <a:t>A</a:t>
            </a:r>
            <a:r>
              <a:rPr sz="2500" i="1" spc="-35" dirty="0">
                <a:latin typeface="Gill Sans MT"/>
                <a:cs typeface="Gill Sans MT"/>
              </a:rPr>
              <a:t>r</a:t>
            </a:r>
            <a:r>
              <a:rPr sz="2500" i="1" spc="-5" dirty="0">
                <a:latin typeface="Gill Sans MT"/>
                <a:cs typeface="Gill Sans MT"/>
              </a:rPr>
              <a:t>eaCo</a:t>
            </a:r>
            <a:r>
              <a:rPr sz="2500" i="1" dirty="0">
                <a:latin typeface="Gill Sans MT"/>
                <a:cs typeface="Gill Sans MT"/>
              </a:rPr>
              <a:t>n</a:t>
            </a:r>
            <a:r>
              <a:rPr sz="2500" i="1" spc="-10" dirty="0">
                <a:latin typeface="Gill Sans MT"/>
                <a:cs typeface="Gill Sans MT"/>
              </a:rPr>
              <a:t>nec</a:t>
            </a:r>
            <a:r>
              <a:rPr sz="2500" i="1" dirty="0">
                <a:latin typeface="Gill Sans MT"/>
                <a:cs typeface="Gill Sans MT"/>
              </a:rPr>
              <a:t>ti</a:t>
            </a:r>
            <a:r>
              <a:rPr sz="2500" i="1" spc="-10" dirty="0">
                <a:latin typeface="Gill Sans MT"/>
                <a:cs typeface="Gill Sans MT"/>
              </a:rPr>
              <a:t>on</a:t>
            </a:r>
            <a:endParaRPr sz="2500">
              <a:latin typeface="Gill Sans MT"/>
              <a:cs typeface="Gill Sans MT"/>
            </a:endParaRPr>
          </a:p>
          <a:p>
            <a:pPr marL="277495" indent="-265430">
              <a:spcBef>
                <a:spcPts val="700"/>
              </a:spcBef>
              <a:buClr>
                <a:srgbClr val="717BA2"/>
              </a:buClr>
              <a:buSzPct val="76000"/>
              <a:buFont typeface="Symbol"/>
              <a:buChar char=""/>
              <a:tabLst>
                <a:tab pos="277495" algn="l"/>
                <a:tab pos="278130" algn="l"/>
              </a:tabLst>
            </a:pPr>
            <a:r>
              <a:rPr sz="2500" i="1" spc="-5" dirty="0">
                <a:latin typeface="Gill Sans MT"/>
                <a:cs typeface="Gill Sans MT"/>
              </a:rPr>
              <a:t>Res</a:t>
            </a:r>
            <a:r>
              <a:rPr sz="2500" i="1" spc="5" dirty="0">
                <a:latin typeface="Gill Sans MT"/>
                <a:cs typeface="Gill Sans MT"/>
              </a:rPr>
              <a:t>u</a:t>
            </a:r>
            <a:r>
              <a:rPr sz="2500" i="1" spc="-5" dirty="0">
                <a:latin typeface="Gill Sans MT"/>
                <a:cs typeface="Gill Sans MT"/>
              </a:rPr>
              <a:t>l</a:t>
            </a:r>
            <a:r>
              <a:rPr sz="2500" i="1" spc="-20" dirty="0">
                <a:latin typeface="Gill Sans MT"/>
                <a:cs typeface="Gill Sans MT"/>
              </a:rPr>
              <a:t>t</a:t>
            </a:r>
            <a:r>
              <a:rPr sz="2500" spc="-5" dirty="0">
                <a:latin typeface="Gill Sans MT"/>
                <a:cs typeface="Gill Sans MT"/>
              </a:rPr>
              <a:t>:</a:t>
            </a:r>
            <a:r>
              <a:rPr sz="2500" spc="-229" dirty="0">
                <a:latin typeface="Gill Sans MT"/>
                <a:cs typeface="Gill Sans MT"/>
              </a:rPr>
              <a:t> </a:t>
            </a:r>
            <a:r>
              <a:rPr sz="2500" spc="-10" dirty="0">
                <a:latin typeface="Gill Sans MT"/>
                <a:cs typeface="Gill Sans MT"/>
              </a:rPr>
              <a:t>O</a:t>
            </a:r>
            <a:r>
              <a:rPr sz="2500" spc="-15" dirty="0">
                <a:latin typeface="Gill Sans MT"/>
                <a:cs typeface="Gill Sans MT"/>
              </a:rPr>
              <a:t>M</a:t>
            </a:r>
            <a:r>
              <a:rPr sz="2500" spc="-5" dirty="0">
                <a:latin typeface="Gill Sans MT"/>
                <a:cs typeface="Gill Sans MT"/>
              </a:rPr>
              <a:t>IT</a:t>
            </a:r>
            <a:r>
              <a:rPr sz="2500" spc="35" dirty="0">
                <a:latin typeface="Gill Sans MT"/>
                <a:cs typeface="Gill Sans MT"/>
              </a:rPr>
              <a:t> </a:t>
            </a:r>
            <a:r>
              <a:rPr sz="2500" spc="-10" dirty="0">
                <a:latin typeface="Gill Sans MT"/>
                <a:cs typeface="Gill Sans MT"/>
              </a:rPr>
              <a:t>-</a:t>
            </a:r>
            <a:r>
              <a:rPr sz="2500" spc="-5" dirty="0">
                <a:latin typeface="Gill Sans MT"/>
                <a:cs typeface="Gill Sans MT"/>
              </a:rPr>
              <a:t>-</a:t>
            </a:r>
            <a:r>
              <a:rPr sz="2500" spc="20" dirty="0">
                <a:latin typeface="Gill Sans MT"/>
                <a:cs typeface="Gill Sans MT"/>
              </a:rPr>
              <a:t> </a:t>
            </a:r>
            <a:r>
              <a:rPr sz="2500" spc="-5" dirty="0">
                <a:latin typeface="Gill Sans MT"/>
                <a:cs typeface="Gill Sans MT"/>
              </a:rPr>
              <a:t>vague</a:t>
            </a:r>
            <a:endParaRPr sz="2500">
              <a:latin typeface="Gill Sans MT"/>
              <a:cs typeface="Gill Sans MT"/>
            </a:endParaRPr>
          </a:p>
          <a:p>
            <a:pPr marL="277495" indent="-265430">
              <a:lnSpc>
                <a:spcPts val="2850"/>
              </a:lnSpc>
              <a:spcBef>
                <a:spcPts val="695"/>
              </a:spcBef>
              <a:buClr>
                <a:srgbClr val="717BA2"/>
              </a:buClr>
              <a:buSzPct val="76000"/>
              <a:buFont typeface="Symbol"/>
              <a:buChar char=""/>
              <a:tabLst>
                <a:tab pos="277495" algn="l"/>
                <a:tab pos="278130" algn="l"/>
              </a:tabLst>
            </a:pPr>
            <a:r>
              <a:rPr sz="2500" i="1" spc="-5" dirty="0">
                <a:latin typeface="Gill Sans MT"/>
                <a:cs typeface="Gill Sans MT"/>
              </a:rPr>
              <a:t>Combat</a:t>
            </a:r>
            <a:r>
              <a:rPr sz="2500" spc="-5" dirty="0">
                <a:latin typeface="Gill Sans MT"/>
                <a:cs typeface="Gill Sans MT"/>
              </a:rPr>
              <a:t>:</a:t>
            </a:r>
            <a:r>
              <a:rPr sz="2500" spc="-240" dirty="0">
                <a:latin typeface="Gill Sans MT"/>
                <a:cs typeface="Gill Sans MT"/>
              </a:rPr>
              <a:t> </a:t>
            </a:r>
            <a:r>
              <a:rPr sz="2500" spc="-10" dirty="0">
                <a:latin typeface="Gill Sans MT"/>
                <a:cs typeface="Gill Sans MT"/>
              </a:rPr>
              <a:t>OMIT</a:t>
            </a:r>
            <a:r>
              <a:rPr sz="2500" spc="40" dirty="0">
                <a:latin typeface="Gill Sans MT"/>
                <a:cs typeface="Gill Sans MT"/>
              </a:rPr>
              <a:t> </a:t>
            </a:r>
            <a:r>
              <a:rPr sz="2500" spc="-5" dirty="0">
                <a:latin typeface="Gill Sans MT"/>
                <a:cs typeface="Gill Sans MT"/>
              </a:rPr>
              <a:t>--</a:t>
            </a:r>
            <a:r>
              <a:rPr sz="2500" spc="20" dirty="0">
                <a:latin typeface="Gill Sans MT"/>
                <a:cs typeface="Gill Sans MT"/>
              </a:rPr>
              <a:t> </a:t>
            </a:r>
            <a:r>
              <a:rPr sz="2500" spc="-5" dirty="0">
                <a:latin typeface="Gill Sans MT"/>
                <a:cs typeface="Gill Sans MT"/>
              </a:rPr>
              <a:t>not</a:t>
            </a:r>
            <a:r>
              <a:rPr sz="2500" dirty="0">
                <a:latin typeface="Gill Sans MT"/>
                <a:cs typeface="Gill Sans MT"/>
              </a:rPr>
              <a:t> </a:t>
            </a:r>
            <a:r>
              <a:rPr sz="2500" spc="-20" dirty="0">
                <a:latin typeface="Gill Sans MT"/>
                <a:cs typeface="Gill Sans MT"/>
              </a:rPr>
              <a:t>sure</a:t>
            </a:r>
            <a:r>
              <a:rPr sz="2500" spc="15" dirty="0">
                <a:latin typeface="Gill Sans MT"/>
                <a:cs typeface="Gill Sans MT"/>
              </a:rPr>
              <a:t> </a:t>
            </a:r>
            <a:r>
              <a:rPr sz="2500" spc="-15" dirty="0">
                <a:latin typeface="Gill Sans MT"/>
                <a:cs typeface="Gill Sans MT"/>
              </a:rPr>
              <a:t>we’ll</a:t>
            </a:r>
            <a:r>
              <a:rPr sz="2500" spc="5" dirty="0">
                <a:latin typeface="Gill Sans MT"/>
                <a:cs typeface="Gill Sans MT"/>
              </a:rPr>
              <a:t> </a:t>
            </a:r>
            <a:r>
              <a:rPr sz="2500" spc="-5" dirty="0">
                <a:latin typeface="Gill Sans MT"/>
                <a:cs typeface="Gill Sans MT"/>
              </a:rPr>
              <a:t>need</a:t>
            </a:r>
            <a:r>
              <a:rPr sz="2500" spc="15" dirty="0">
                <a:latin typeface="Gill Sans MT"/>
                <a:cs typeface="Gill Sans MT"/>
              </a:rPr>
              <a:t> </a:t>
            </a:r>
            <a:r>
              <a:rPr sz="2500" spc="-5" dirty="0">
                <a:latin typeface="Gill Sans MT"/>
                <a:cs typeface="Gill Sans MT"/>
              </a:rPr>
              <a:t>it</a:t>
            </a:r>
            <a:r>
              <a:rPr sz="2500" spc="35" dirty="0">
                <a:latin typeface="Gill Sans MT"/>
                <a:cs typeface="Gill Sans MT"/>
              </a:rPr>
              <a:t> </a:t>
            </a:r>
            <a:r>
              <a:rPr sz="2500" spc="-5" dirty="0">
                <a:latin typeface="Gill Sans MT"/>
                <a:cs typeface="Gill Sans MT"/>
              </a:rPr>
              <a:t>--</a:t>
            </a:r>
            <a:r>
              <a:rPr sz="2500" spc="15" dirty="0">
                <a:latin typeface="Gill Sans MT"/>
                <a:cs typeface="Gill Sans MT"/>
              </a:rPr>
              <a:t> </a:t>
            </a:r>
            <a:r>
              <a:rPr sz="2500" spc="-10" dirty="0">
                <a:latin typeface="Gill Sans MT"/>
                <a:cs typeface="Gill Sans MT"/>
              </a:rPr>
              <a:t>already</a:t>
            </a:r>
            <a:r>
              <a:rPr sz="2500" spc="15" dirty="0">
                <a:latin typeface="Gill Sans MT"/>
                <a:cs typeface="Gill Sans MT"/>
              </a:rPr>
              <a:t> </a:t>
            </a:r>
            <a:r>
              <a:rPr sz="2500" spc="-35" dirty="0">
                <a:latin typeface="Gill Sans MT"/>
                <a:cs typeface="Gill Sans MT"/>
              </a:rPr>
              <a:t>have</a:t>
            </a:r>
            <a:endParaRPr sz="2500">
              <a:latin typeface="Gill Sans MT"/>
              <a:cs typeface="Gill Sans MT"/>
            </a:endParaRPr>
          </a:p>
          <a:p>
            <a:pPr marL="277495">
              <a:lnSpc>
                <a:spcPts val="2850"/>
              </a:lnSpc>
            </a:pPr>
            <a:r>
              <a:rPr sz="2500" i="1" spc="-5" dirty="0">
                <a:latin typeface="Gill Sans MT"/>
                <a:cs typeface="Gill Sans MT"/>
              </a:rPr>
              <a:t>Engagement</a:t>
            </a:r>
            <a:endParaRPr sz="2500">
              <a:latin typeface="Gill Sans MT"/>
              <a:cs typeface="Gill Sans MT"/>
            </a:endParaRPr>
          </a:p>
          <a:p>
            <a:pPr marL="277495" indent="-265430">
              <a:spcBef>
                <a:spcPts val="710"/>
              </a:spcBef>
              <a:buClr>
                <a:srgbClr val="717BA2"/>
              </a:buClr>
              <a:buSzPct val="76000"/>
              <a:buFont typeface="Symbol"/>
              <a:buChar char=""/>
              <a:tabLst>
                <a:tab pos="277495" algn="l"/>
                <a:tab pos="278130" algn="l"/>
              </a:tabLst>
            </a:pPr>
            <a:r>
              <a:rPr sz="2500" i="1" spc="-10" dirty="0">
                <a:latin typeface="Gill Sans MT"/>
                <a:cs typeface="Gill Sans MT"/>
              </a:rPr>
              <a:t>Score</a:t>
            </a:r>
            <a:r>
              <a:rPr sz="2500" spc="-10" dirty="0">
                <a:latin typeface="Gill Sans MT"/>
                <a:cs typeface="Gill Sans MT"/>
              </a:rPr>
              <a:t>:</a:t>
            </a:r>
            <a:r>
              <a:rPr sz="2500" spc="-215" dirty="0">
                <a:latin typeface="Gill Sans MT"/>
                <a:cs typeface="Gill Sans MT"/>
              </a:rPr>
              <a:t> </a:t>
            </a:r>
            <a:r>
              <a:rPr sz="2500" spc="-10" dirty="0">
                <a:latin typeface="Gill Sans MT"/>
                <a:cs typeface="Gill Sans MT"/>
              </a:rPr>
              <a:t>OMIT</a:t>
            </a:r>
            <a:r>
              <a:rPr sz="2500" spc="35" dirty="0">
                <a:latin typeface="Gill Sans MT"/>
                <a:cs typeface="Gill Sans MT"/>
              </a:rPr>
              <a:t> </a:t>
            </a:r>
            <a:r>
              <a:rPr sz="2500" spc="-5" dirty="0">
                <a:latin typeface="Gill Sans MT"/>
                <a:cs typeface="Gill Sans MT"/>
              </a:rPr>
              <a:t>--</a:t>
            </a:r>
            <a:r>
              <a:rPr sz="2500" spc="25" dirty="0">
                <a:latin typeface="Gill Sans MT"/>
                <a:cs typeface="Gill Sans MT"/>
              </a:rPr>
              <a:t> </a:t>
            </a:r>
            <a:r>
              <a:rPr sz="2500" spc="15" dirty="0">
                <a:latin typeface="Gill Sans MT"/>
                <a:cs typeface="Gill Sans MT"/>
              </a:rPr>
              <a:t>try</a:t>
            </a:r>
            <a:r>
              <a:rPr sz="2500" spc="25" dirty="0">
                <a:latin typeface="Gill Sans MT"/>
                <a:cs typeface="Gill Sans MT"/>
              </a:rPr>
              <a:t> </a:t>
            </a:r>
            <a:r>
              <a:rPr sz="2500" spc="-5" dirty="0">
                <a:latin typeface="Gill Sans MT"/>
                <a:cs typeface="Gill Sans MT"/>
              </a:rPr>
              <a:t>as</a:t>
            </a:r>
            <a:r>
              <a:rPr sz="2500" spc="5" dirty="0">
                <a:latin typeface="Gill Sans MT"/>
                <a:cs typeface="Gill Sans MT"/>
              </a:rPr>
              <a:t> </a:t>
            </a:r>
            <a:r>
              <a:rPr sz="2500" spc="-5" dirty="0">
                <a:latin typeface="Gill Sans MT"/>
                <a:cs typeface="Gill Sans MT"/>
              </a:rPr>
              <a:t>attribute</a:t>
            </a:r>
            <a:r>
              <a:rPr sz="2500" spc="35" dirty="0">
                <a:latin typeface="Gill Sans MT"/>
                <a:cs typeface="Gill Sans MT"/>
              </a:rPr>
              <a:t> </a:t>
            </a:r>
            <a:r>
              <a:rPr sz="2500" spc="-5" dirty="0">
                <a:latin typeface="Gill Sans MT"/>
                <a:cs typeface="Gill Sans MT"/>
              </a:rPr>
              <a:t>of</a:t>
            </a:r>
            <a:r>
              <a:rPr sz="2500" spc="5" dirty="0">
                <a:latin typeface="Gill Sans MT"/>
                <a:cs typeface="Gill Sans MT"/>
              </a:rPr>
              <a:t> </a:t>
            </a:r>
            <a:r>
              <a:rPr sz="2500" spc="-5" dirty="0">
                <a:latin typeface="Gill Sans MT"/>
                <a:cs typeface="Gill Sans MT"/>
              </a:rPr>
              <a:t>other</a:t>
            </a:r>
            <a:r>
              <a:rPr sz="2500" spc="10" dirty="0">
                <a:latin typeface="Gill Sans MT"/>
                <a:cs typeface="Gill Sans MT"/>
              </a:rPr>
              <a:t> </a:t>
            </a:r>
            <a:r>
              <a:rPr sz="2500" spc="-5" dirty="0">
                <a:latin typeface="Gill Sans MT"/>
                <a:cs typeface="Gill Sans MT"/>
              </a:rPr>
              <a:t>classes</a:t>
            </a:r>
            <a:endParaRPr sz="2500">
              <a:latin typeface="Gill Sans MT"/>
              <a:cs typeface="Gill Sans MT"/>
            </a:endParaRPr>
          </a:p>
          <a:p>
            <a:pPr marL="277495" indent="-265430">
              <a:spcBef>
                <a:spcPts val="700"/>
              </a:spcBef>
              <a:buClr>
                <a:srgbClr val="717BA2"/>
              </a:buClr>
              <a:buSzPct val="76000"/>
              <a:buFont typeface="Symbol"/>
              <a:buChar char=""/>
              <a:tabLst>
                <a:tab pos="277495" algn="l"/>
                <a:tab pos="278130" algn="l"/>
              </a:tabLst>
            </a:pPr>
            <a:r>
              <a:rPr sz="2500" i="1" spc="-10" dirty="0">
                <a:latin typeface="Gill Sans MT"/>
                <a:cs typeface="Gill Sans MT"/>
              </a:rPr>
              <a:t>PlayerQualityWindow</a:t>
            </a:r>
            <a:r>
              <a:rPr sz="2500" spc="-10" dirty="0">
                <a:latin typeface="Gill Sans MT"/>
                <a:cs typeface="Gill Sans MT"/>
              </a:rPr>
              <a:t>:</a:t>
            </a:r>
            <a:r>
              <a:rPr sz="2500" spc="-180" dirty="0">
                <a:latin typeface="Gill Sans MT"/>
                <a:cs typeface="Gill Sans MT"/>
              </a:rPr>
              <a:t> </a:t>
            </a:r>
            <a:r>
              <a:rPr sz="2500" spc="-5" dirty="0">
                <a:latin typeface="Gill Sans MT"/>
                <a:cs typeface="Gill Sans MT"/>
              </a:rPr>
              <a:t>needed</a:t>
            </a:r>
            <a:r>
              <a:rPr sz="2500" spc="20" dirty="0">
                <a:latin typeface="Gill Sans MT"/>
                <a:cs typeface="Gill Sans MT"/>
              </a:rPr>
              <a:t> </a:t>
            </a:r>
            <a:r>
              <a:rPr sz="2500" spc="-10" dirty="0">
                <a:latin typeface="Gill Sans MT"/>
                <a:cs typeface="Gill Sans MT"/>
              </a:rPr>
              <a:t>for</a:t>
            </a:r>
            <a:r>
              <a:rPr sz="2500" spc="10" dirty="0">
                <a:latin typeface="Gill Sans MT"/>
                <a:cs typeface="Gill Sans MT"/>
              </a:rPr>
              <a:t> </a:t>
            </a:r>
            <a:r>
              <a:rPr sz="2500" i="1" spc="-15" dirty="0">
                <a:latin typeface="Gill Sans MT"/>
                <a:cs typeface="Gill Sans MT"/>
              </a:rPr>
              <a:t>Initialize</a:t>
            </a:r>
            <a:r>
              <a:rPr sz="2500" i="1" spc="55" dirty="0">
                <a:latin typeface="Gill Sans MT"/>
                <a:cs typeface="Gill Sans MT"/>
              </a:rPr>
              <a:t> </a:t>
            </a:r>
            <a:r>
              <a:rPr sz="2500" spc="-5" dirty="0">
                <a:latin typeface="Gill Sans MT"/>
                <a:cs typeface="Gill Sans MT"/>
              </a:rPr>
              <a:t>u.</a:t>
            </a:r>
            <a:r>
              <a:rPr sz="2500" spc="-235" dirty="0">
                <a:latin typeface="Gill Sans MT"/>
                <a:cs typeface="Gill Sans MT"/>
              </a:rPr>
              <a:t> </a:t>
            </a:r>
            <a:r>
              <a:rPr sz="2500" spc="20" dirty="0">
                <a:latin typeface="Gill Sans MT"/>
                <a:cs typeface="Gill Sans MT"/>
              </a:rPr>
              <a:t>c.</a:t>
            </a:r>
            <a:endParaRPr sz="2500">
              <a:latin typeface="Gill Sans MT"/>
              <a:cs typeface="Gill Sans MT"/>
            </a:endParaRPr>
          </a:p>
          <a:p>
            <a:pPr marL="277495" indent="-265430">
              <a:spcBef>
                <a:spcPts val="695"/>
              </a:spcBef>
              <a:buClr>
                <a:srgbClr val="717BA2"/>
              </a:buClr>
              <a:buSzPct val="76000"/>
              <a:buFont typeface="Symbol"/>
              <a:buChar char=""/>
              <a:tabLst>
                <a:tab pos="277495" algn="l"/>
                <a:tab pos="278130" algn="l"/>
              </a:tabLst>
            </a:pPr>
            <a:r>
              <a:rPr sz="2500" i="1" spc="-10" dirty="0">
                <a:latin typeface="Gill Sans MT"/>
                <a:cs typeface="Gill Sans MT"/>
              </a:rPr>
              <a:t>ExitChoiceWindow</a:t>
            </a:r>
            <a:r>
              <a:rPr sz="2500" spc="-10" dirty="0">
                <a:latin typeface="Gill Sans MT"/>
                <a:cs typeface="Gill Sans MT"/>
              </a:rPr>
              <a:t>:</a:t>
            </a:r>
            <a:r>
              <a:rPr sz="2500" spc="-204" dirty="0">
                <a:latin typeface="Gill Sans MT"/>
                <a:cs typeface="Gill Sans MT"/>
              </a:rPr>
              <a:t> </a:t>
            </a:r>
            <a:r>
              <a:rPr sz="2500" spc="-10" dirty="0">
                <a:latin typeface="Gill Sans MT"/>
                <a:cs typeface="Gill Sans MT"/>
              </a:rPr>
              <a:t>OMIT</a:t>
            </a:r>
            <a:r>
              <a:rPr sz="2500" spc="25" dirty="0">
                <a:latin typeface="Gill Sans MT"/>
                <a:cs typeface="Gill Sans MT"/>
              </a:rPr>
              <a:t> </a:t>
            </a:r>
            <a:r>
              <a:rPr sz="2500" spc="-5" dirty="0">
                <a:latin typeface="Gill Sans MT"/>
                <a:cs typeface="Gill Sans MT"/>
              </a:rPr>
              <a:t>--</a:t>
            </a:r>
            <a:r>
              <a:rPr sz="2500" spc="25" dirty="0">
                <a:latin typeface="Gill Sans MT"/>
                <a:cs typeface="Gill Sans MT"/>
              </a:rPr>
              <a:t> </a:t>
            </a:r>
            <a:r>
              <a:rPr sz="2500" spc="-5" dirty="0">
                <a:latin typeface="Gill Sans MT"/>
                <a:cs typeface="Gill Sans MT"/>
              </a:rPr>
              <a:t>not</a:t>
            </a:r>
            <a:r>
              <a:rPr sz="2500" spc="15" dirty="0">
                <a:latin typeface="Gill Sans MT"/>
                <a:cs typeface="Gill Sans MT"/>
              </a:rPr>
              <a:t> </a:t>
            </a:r>
            <a:r>
              <a:rPr sz="2500" spc="-5" dirty="0">
                <a:latin typeface="Gill Sans MT"/>
                <a:cs typeface="Gill Sans MT"/>
              </a:rPr>
              <a:t>needed</a:t>
            </a:r>
            <a:endParaRPr sz="2500">
              <a:latin typeface="Gill Sans MT"/>
              <a:cs typeface="Gill Sans MT"/>
            </a:endParaRPr>
          </a:p>
          <a:p>
            <a:pPr marL="277495" indent="-265430">
              <a:spcBef>
                <a:spcPts val="710"/>
              </a:spcBef>
              <a:buClr>
                <a:srgbClr val="717BA2"/>
              </a:buClr>
              <a:buSzPct val="76000"/>
              <a:buFont typeface="Symbol"/>
              <a:buChar char=""/>
              <a:tabLst>
                <a:tab pos="277495" algn="l"/>
                <a:tab pos="278130" algn="l"/>
              </a:tabLst>
            </a:pPr>
            <a:r>
              <a:rPr sz="2500" i="1" spc="-5" dirty="0">
                <a:latin typeface="Gill Sans MT"/>
                <a:cs typeface="Gill Sans MT"/>
              </a:rPr>
              <a:t>M</a:t>
            </a:r>
            <a:r>
              <a:rPr sz="2500" i="1" dirty="0">
                <a:latin typeface="Gill Sans MT"/>
                <a:cs typeface="Gill Sans MT"/>
              </a:rPr>
              <a:t>a</a:t>
            </a:r>
            <a:r>
              <a:rPr sz="2500" i="1" spc="-10" dirty="0">
                <a:latin typeface="Gill Sans MT"/>
                <a:cs typeface="Gill Sans MT"/>
              </a:rPr>
              <a:t>p</a:t>
            </a:r>
            <a:r>
              <a:rPr sz="2500" spc="-5" dirty="0">
                <a:latin typeface="Gill Sans MT"/>
                <a:cs typeface="Gill Sans MT"/>
              </a:rPr>
              <a:t>:</a:t>
            </a:r>
            <a:r>
              <a:rPr sz="2500" spc="-240" dirty="0">
                <a:latin typeface="Gill Sans MT"/>
                <a:cs typeface="Gill Sans MT"/>
              </a:rPr>
              <a:t> </a:t>
            </a:r>
            <a:r>
              <a:rPr sz="2500" spc="-10" dirty="0">
                <a:latin typeface="Gill Sans MT"/>
                <a:cs typeface="Gill Sans MT"/>
              </a:rPr>
              <a:t>O</a:t>
            </a:r>
            <a:r>
              <a:rPr sz="2500" spc="-15" dirty="0">
                <a:latin typeface="Gill Sans MT"/>
                <a:cs typeface="Gill Sans MT"/>
              </a:rPr>
              <a:t>M</a:t>
            </a:r>
            <a:r>
              <a:rPr sz="2500" spc="-5" dirty="0">
                <a:latin typeface="Gill Sans MT"/>
                <a:cs typeface="Gill Sans MT"/>
              </a:rPr>
              <a:t>IT</a:t>
            </a:r>
            <a:r>
              <a:rPr sz="2500" spc="30" dirty="0">
                <a:latin typeface="Gill Sans MT"/>
                <a:cs typeface="Gill Sans MT"/>
              </a:rPr>
              <a:t> </a:t>
            </a:r>
            <a:r>
              <a:rPr sz="2500" spc="-10" dirty="0">
                <a:latin typeface="Gill Sans MT"/>
                <a:cs typeface="Gill Sans MT"/>
              </a:rPr>
              <a:t>-</a:t>
            </a:r>
            <a:r>
              <a:rPr sz="2500" spc="-5" dirty="0">
                <a:latin typeface="Gill Sans MT"/>
                <a:cs typeface="Gill Sans MT"/>
              </a:rPr>
              <a:t>-</a:t>
            </a:r>
            <a:r>
              <a:rPr sz="2500" spc="20" dirty="0">
                <a:latin typeface="Gill Sans MT"/>
                <a:cs typeface="Gill Sans MT"/>
              </a:rPr>
              <a:t> </a:t>
            </a:r>
            <a:r>
              <a:rPr sz="2500" spc="-5" dirty="0">
                <a:latin typeface="Gill Sans MT"/>
                <a:cs typeface="Gill Sans MT"/>
              </a:rPr>
              <a:t>not</a:t>
            </a:r>
            <a:r>
              <a:rPr sz="2500" spc="15" dirty="0">
                <a:latin typeface="Gill Sans MT"/>
                <a:cs typeface="Gill Sans MT"/>
              </a:rPr>
              <a:t> </a:t>
            </a:r>
            <a:r>
              <a:rPr sz="2500" spc="-55" dirty="0">
                <a:latin typeface="Gill Sans MT"/>
                <a:cs typeface="Gill Sans MT"/>
              </a:rPr>
              <a:t>r</a:t>
            </a:r>
            <a:r>
              <a:rPr sz="2500" spc="-5" dirty="0">
                <a:latin typeface="Gill Sans MT"/>
                <a:cs typeface="Gill Sans MT"/>
              </a:rPr>
              <a:t>e</a:t>
            </a:r>
            <a:r>
              <a:rPr sz="2500" dirty="0">
                <a:latin typeface="Gill Sans MT"/>
                <a:cs typeface="Gill Sans MT"/>
              </a:rPr>
              <a:t>q</a:t>
            </a:r>
            <a:r>
              <a:rPr sz="2500" spc="-5" dirty="0">
                <a:latin typeface="Gill Sans MT"/>
                <a:cs typeface="Gill Sans MT"/>
              </a:rPr>
              <a:t>u</a:t>
            </a:r>
            <a:r>
              <a:rPr sz="2500" dirty="0">
                <a:latin typeface="Gill Sans MT"/>
                <a:cs typeface="Gill Sans MT"/>
              </a:rPr>
              <a:t>i</a:t>
            </a:r>
            <a:r>
              <a:rPr sz="2500" spc="-55" dirty="0">
                <a:latin typeface="Gill Sans MT"/>
                <a:cs typeface="Gill Sans MT"/>
              </a:rPr>
              <a:t>r</a:t>
            </a:r>
            <a:r>
              <a:rPr sz="2500" spc="-5" dirty="0">
                <a:latin typeface="Gill Sans MT"/>
                <a:cs typeface="Gill Sans MT"/>
              </a:rPr>
              <a:t>ed</a:t>
            </a:r>
            <a:r>
              <a:rPr sz="2500" spc="15" dirty="0">
                <a:latin typeface="Gill Sans MT"/>
                <a:cs typeface="Gill Sans MT"/>
              </a:rPr>
              <a:t> </a:t>
            </a:r>
            <a:r>
              <a:rPr sz="2500" spc="-55" dirty="0">
                <a:latin typeface="Gill Sans MT"/>
                <a:cs typeface="Gill Sans MT"/>
              </a:rPr>
              <a:t>y</a:t>
            </a:r>
            <a:r>
              <a:rPr sz="2500" spc="-5" dirty="0">
                <a:latin typeface="Gill Sans MT"/>
                <a:cs typeface="Gill Sans MT"/>
              </a:rPr>
              <a:t>et</a:t>
            </a:r>
            <a:endParaRPr sz="2500">
              <a:latin typeface="Gill Sans MT"/>
              <a:cs typeface="Gill Sans MT"/>
            </a:endParaRPr>
          </a:p>
          <a:p>
            <a:pPr marL="277495" indent="-265430">
              <a:spcBef>
                <a:spcPts val="695"/>
              </a:spcBef>
              <a:buClr>
                <a:srgbClr val="717BA2"/>
              </a:buClr>
              <a:buSzPct val="76000"/>
              <a:buFont typeface="Symbol"/>
              <a:buChar char=""/>
              <a:tabLst>
                <a:tab pos="277495" algn="l"/>
                <a:tab pos="278130" algn="l"/>
              </a:tabLst>
            </a:pPr>
            <a:r>
              <a:rPr sz="2500" i="1" spc="-5" dirty="0">
                <a:latin typeface="Gill Sans MT"/>
                <a:cs typeface="Gill Sans MT"/>
              </a:rPr>
              <a:t>EngagementDisplay</a:t>
            </a:r>
            <a:r>
              <a:rPr sz="2500" spc="-5" dirty="0">
                <a:latin typeface="Gill Sans MT"/>
                <a:cs typeface="Gill Sans MT"/>
              </a:rPr>
              <a:t>:</a:t>
            </a:r>
            <a:r>
              <a:rPr sz="2500" spc="35" dirty="0">
                <a:latin typeface="Gill Sans MT"/>
                <a:cs typeface="Gill Sans MT"/>
              </a:rPr>
              <a:t> </a:t>
            </a:r>
            <a:r>
              <a:rPr sz="2500" spc="-10" dirty="0">
                <a:latin typeface="Gill Sans MT"/>
                <a:cs typeface="Gill Sans MT"/>
              </a:rPr>
              <a:t>OK</a:t>
            </a:r>
            <a:r>
              <a:rPr sz="2500" spc="5" dirty="0">
                <a:latin typeface="Gill Sans MT"/>
                <a:cs typeface="Gill Sans MT"/>
              </a:rPr>
              <a:t> </a:t>
            </a:r>
            <a:r>
              <a:rPr sz="2500" spc="-5" dirty="0">
                <a:latin typeface="Gill Sans MT"/>
                <a:cs typeface="Gill Sans MT"/>
              </a:rPr>
              <a:t>--</a:t>
            </a:r>
            <a:r>
              <a:rPr sz="2500" spc="15" dirty="0">
                <a:latin typeface="Gill Sans MT"/>
                <a:cs typeface="Gill Sans MT"/>
              </a:rPr>
              <a:t> </a:t>
            </a:r>
            <a:r>
              <a:rPr sz="2500" spc="-5" dirty="0">
                <a:latin typeface="Gill Sans MT"/>
                <a:cs typeface="Gill Sans MT"/>
              </a:rPr>
              <a:t>needed</a:t>
            </a:r>
            <a:r>
              <a:rPr sz="2500" spc="15" dirty="0">
                <a:latin typeface="Gill Sans MT"/>
                <a:cs typeface="Gill Sans MT"/>
              </a:rPr>
              <a:t> </a:t>
            </a:r>
            <a:r>
              <a:rPr sz="2500" spc="-15" dirty="0">
                <a:latin typeface="Gill Sans MT"/>
                <a:cs typeface="Gill Sans MT"/>
              </a:rPr>
              <a:t>by</a:t>
            </a:r>
            <a:r>
              <a:rPr sz="2500" dirty="0">
                <a:latin typeface="Gill Sans MT"/>
                <a:cs typeface="Gill Sans MT"/>
              </a:rPr>
              <a:t> </a:t>
            </a:r>
            <a:r>
              <a:rPr sz="2500" spc="-5" dirty="0">
                <a:latin typeface="Gill Sans MT"/>
                <a:cs typeface="Gill Sans MT"/>
              </a:rPr>
              <a:t>use</a:t>
            </a:r>
            <a:r>
              <a:rPr sz="2500" spc="10" dirty="0">
                <a:latin typeface="Gill Sans MT"/>
                <a:cs typeface="Gill Sans MT"/>
              </a:rPr>
              <a:t> </a:t>
            </a:r>
            <a:r>
              <a:rPr sz="2500" spc="-5" dirty="0">
                <a:latin typeface="Gill Sans MT"/>
                <a:cs typeface="Gill Sans MT"/>
              </a:rPr>
              <a:t>case</a:t>
            </a:r>
            <a:endParaRPr sz="2500">
              <a:latin typeface="Gill Sans MT"/>
              <a:cs typeface="Gill Sans MT"/>
            </a:endParaRPr>
          </a:p>
        </p:txBody>
      </p:sp>
      <p:grpSp>
        <p:nvGrpSpPr>
          <p:cNvPr id="3" name="object 3"/>
          <p:cNvGrpSpPr/>
          <p:nvPr/>
        </p:nvGrpSpPr>
        <p:grpSpPr>
          <a:xfrm>
            <a:off x="1523811" y="1"/>
            <a:ext cx="9145905" cy="459105"/>
            <a:chOff x="-190" y="0"/>
            <a:chExt cx="9145905" cy="459105"/>
          </a:xfrm>
        </p:grpSpPr>
        <p:sp>
          <p:nvSpPr>
            <p:cNvPr id="4" name="object 4"/>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5" name="object 5"/>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6" y="88265"/>
              <a:ext cx="6370574" cy="370586"/>
            </a:xfrm>
            <a:prstGeom prst="rect">
              <a:avLst/>
            </a:prstGeom>
          </p:spPr>
        </p:pic>
      </p:grpSp>
      <p:sp>
        <p:nvSpPr>
          <p:cNvPr id="7" name="object 7"/>
          <p:cNvSpPr txBox="1"/>
          <p:nvPr/>
        </p:nvSpPr>
        <p:spPr>
          <a:xfrm>
            <a:off x="1634439" y="143002"/>
            <a:ext cx="3679190" cy="197490"/>
          </a:xfrm>
          <a:prstGeom prst="rect">
            <a:avLst/>
          </a:prstGeom>
        </p:spPr>
        <p:txBody>
          <a:bodyPr vert="horz" wrap="square" lIns="0" tIns="12700" rIns="0" bIns="0" rtlCol="0">
            <a:spAutoFit/>
          </a:bodyPr>
          <a:lstStyle/>
          <a:p>
            <a:pPr marL="12700">
              <a:spcBef>
                <a:spcPts val="100"/>
              </a:spcBef>
              <a:tabLst>
                <a:tab pos="1031875" algn="l"/>
                <a:tab pos="2147570" algn="l"/>
              </a:tabLst>
            </a:pPr>
            <a:r>
              <a:rPr sz="1200" spc="-5" dirty="0">
                <a:solidFill>
                  <a:srgbClr val="FFFFFF"/>
                </a:solidFill>
                <a:latin typeface="Gill Sans MT"/>
                <a:cs typeface="Gill Sans MT"/>
              </a:rPr>
              <a:t>Introduction	Brainstorming	</a:t>
            </a:r>
            <a:r>
              <a:rPr sz="1200" dirty="0">
                <a:solidFill>
                  <a:srgbClr val="FFFFFF"/>
                </a:solidFill>
                <a:latin typeface="Gill Sans MT"/>
                <a:cs typeface="Gill Sans MT"/>
              </a:rPr>
              <a:t>Cut</a:t>
            </a:r>
            <a:r>
              <a:rPr sz="1200" spc="-20" dirty="0">
                <a:solidFill>
                  <a:srgbClr val="FFFFFF"/>
                </a:solidFill>
                <a:latin typeface="Gill Sans MT"/>
                <a:cs typeface="Gill Sans MT"/>
              </a:rPr>
              <a:t> </a:t>
            </a:r>
            <a:r>
              <a:rPr sz="1200" spc="-5" dirty="0">
                <a:solidFill>
                  <a:srgbClr val="FFFFFF"/>
                </a:solidFill>
                <a:latin typeface="Gill Sans MT"/>
                <a:cs typeface="Gill Sans MT"/>
              </a:rPr>
              <a:t>down </a:t>
            </a:r>
            <a:r>
              <a:rPr sz="1200" dirty="0">
                <a:solidFill>
                  <a:srgbClr val="FFFFFF"/>
                </a:solidFill>
                <a:latin typeface="Gill Sans MT"/>
                <a:cs typeface="Gill Sans MT"/>
              </a:rPr>
              <a:t>to</a:t>
            </a:r>
            <a:r>
              <a:rPr sz="1200" spc="-30" dirty="0">
                <a:solidFill>
                  <a:srgbClr val="FFFFFF"/>
                </a:solidFill>
                <a:latin typeface="Gill Sans MT"/>
                <a:cs typeface="Gill Sans MT"/>
              </a:rPr>
              <a:t> </a:t>
            </a:r>
            <a:r>
              <a:rPr sz="1200" spc="-10" dirty="0">
                <a:solidFill>
                  <a:srgbClr val="FFFFFF"/>
                </a:solidFill>
                <a:latin typeface="Gill Sans MT"/>
                <a:cs typeface="Gill Sans MT"/>
              </a:rPr>
              <a:t>few</a:t>
            </a:r>
            <a:r>
              <a:rPr sz="1200" spc="-1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sp>
        <p:nvSpPr>
          <p:cNvPr id="8" name="object 8"/>
          <p:cNvSpPr txBox="1"/>
          <p:nvPr/>
        </p:nvSpPr>
        <p:spPr>
          <a:xfrm>
            <a:off x="5538979" y="145160"/>
            <a:ext cx="608965" cy="228268"/>
          </a:xfrm>
          <a:prstGeom prst="rect">
            <a:avLst/>
          </a:prstGeom>
        </p:spPr>
        <p:txBody>
          <a:bodyPr vert="horz" wrap="square" lIns="0" tIns="12700" rIns="0" bIns="0" rtlCol="0">
            <a:spAutoFit/>
          </a:bodyPr>
          <a:lstStyle/>
          <a:p>
            <a:pPr marL="12700">
              <a:spcBef>
                <a:spcPts val="100"/>
              </a:spcBef>
            </a:pPr>
            <a:r>
              <a:rPr sz="1400" spc="-5" dirty="0">
                <a:solidFill>
                  <a:srgbClr val="17375E"/>
                </a:solidFill>
                <a:latin typeface="Gill Sans MT"/>
                <a:cs typeface="Gill Sans MT"/>
              </a:rPr>
              <a:t>F</a:t>
            </a:r>
            <a:r>
              <a:rPr sz="1400" dirty="0">
                <a:solidFill>
                  <a:srgbClr val="17375E"/>
                </a:solidFill>
                <a:latin typeface="Gill Sans MT"/>
                <a:cs typeface="Gill Sans MT"/>
              </a:rPr>
              <a:t>ilteri</a:t>
            </a:r>
            <a:r>
              <a:rPr sz="1400" spc="5" dirty="0">
                <a:solidFill>
                  <a:srgbClr val="17375E"/>
                </a:solidFill>
                <a:latin typeface="Gill Sans MT"/>
                <a:cs typeface="Gill Sans MT"/>
              </a:rPr>
              <a:t>n</a:t>
            </a:r>
            <a:r>
              <a:rPr sz="1400" dirty="0">
                <a:solidFill>
                  <a:srgbClr val="17375E"/>
                </a:solidFill>
                <a:latin typeface="Gill Sans MT"/>
                <a:cs typeface="Gill Sans MT"/>
              </a:rPr>
              <a:t>g</a:t>
            </a:r>
            <a:endParaRPr sz="1400">
              <a:latin typeface="Gill Sans MT"/>
              <a:cs typeface="Gill Sans MT"/>
            </a:endParaRPr>
          </a:p>
        </p:txBody>
      </p:sp>
      <p:sp>
        <p:nvSpPr>
          <p:cNvPr id="9" name="object 9"/>
          <p:cNvSpPr txBox="1"/>
          <p:nvPr/>
        </p:nvSpPr>
        <p:spPr>
          <a:xfrm>
            <a:off x="6378321" y="143002"/>
            <a:ext cx="1397000" cy="197490"/>
          </a:xfrm>
          <a:prstGeom prst="rect">
            <a:avLst/>
          </a:prstGeom>
        </p:spPr>
        <p:txBody>
          <a:bodyPr vert="horz" wrap="square" lIns="0" tIns="12700" rIns="0" bIns="0" rtlCol="0">
            <a:spAutoFit/>
          </a:bodyPr>
          <a:lstStyle/>
          <a:p>
            <a:pPr marL="12700">
              <a:spcBef>
                <a:spcPts val="100"/>
              </a:spcBef>
            </a:pPr>
            <a:r>
              <a:rPr sz="1200" spc="-5" dirty="0">
                <a:solidFill>
                  <a:srgbClr val="FFFFFF"/>
                </a:solidFill>
                <a:latin typeface="Gill Sans MT"/>
                <a:cs typeface="Gill Sans MT"/>
              </a:rPr>
              <a:t>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10" name="object 10"/>
          <p:cNvGrpSpPr/>
          <p:nvPr/>
        </p:nvGrpSpPr>
        <p:grpSpPr>
          <a:xfrm>
            <a:off x="1520953" y="0"/>
            <a:ext cx="9150350" cy="82550"/>
            <a:chOff x="-3047" y="0"/>
            <a:chExt cx="9150350" cy="82550"/>
          </a:xfrm>
        </p:grpSpPr>
        <p:sp>
          <p:nvSpPr>
            <p:cNvPr id="11" name="object 11"/>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7037057" y="0"/>
                  </a:lnTo>
                  <a:lnTo>
                    <a:pt x="7037057" y="76200"/>
                  </a:lnTo>
                  <a:lnTo>
                    <a:pt x="9144000" y="76200"/>
                  </a:lnTo>
                  <a:lnTo>
                    <a:pt x="9144000" y="0"/>
                  </a:lnTo>
                  <a:close/>
                </a:path>
              </a:pathLst>
            </a:custGeom>
            <a:solidFill>
              <a:srgbClr val="FFFFFF"/>
            </a:solidFill>
          </p:spPr>
          <p:txBody>
            <a:bodyPr wrap="square" lIns="0" tIns="0" rIns="0" bIns="0" rtlCol="0"/>
            <a:lstStyle/>
            <a:p>
              <a:endParaRPr/>
            </a:p>
          </p:txBody>
        </p:sp>
        <p:sp>
          <p:nvSpPr>
            <p:cNvPr id="12" name="object 12"/>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762" y="762"/>
              <a:ext cx="7036308" cy="76200"/>
            </a:xfrm>
            <a:prstGeom prst="rect">
              <a:avLst/>
            </a:prstGeom>
          </p:spPr>
        </p:pic>
        <p:sp>
          <p:nvSpPr>
            <p:cNvPr id="14" name="object 14"/>
            <p:cNvSpPr/>
            <p:nvPr/>
          </p:nvSpPr>
          <p:spPr>
            <a:xfrm>
              <a:off x="762" y="762"/>
              <a:ext cx="7036434" cy="76200"/>
            </a:xfrm>
            <a:custGeom>
              <a:avLst/>
              <a:gdLst/>
              <a:ahLst/>
              <a:cxnLst/>
              <a:rect l="l" t="t" r="r" b="b"/>
              <a:pathLst>
                <a:path w="7036434" h="76200">
                  <a:moveTo>
                    <a:pt x="0" y="76200"/>
                  </a:moveTo>
                  <a:lnTo>
                    <a:pt x="7036308" y="76200"/>
                  </a:lnTo>
                  <a:lnTo>
                    <a:pt x="7036308" y="0"/>
                  </a:lnTo>
                  <a:lnTo>
                    <a:pt x="0" y="0"/>
                  </a:lnTo>
                  <a:lnTo>
                    <a:pt x="0" y="76200"/>
                  </a:lnTo>
                  <a:close/>
                </a:path>
              </a:pathLst>
            </a:custGeom>
            <a:ln w="3175">
              <a:solidFill>
                <a:srgbClr val="525877"/>
              </a:solidFill>
            </a:ln>
          </p:spPr>
          <p:txBody>
            <a:bodyPr wrap="square" lIns="0" tIns="0" rIns="0" bIns="0" rtlCol="0"/>
            <a:lstStyle/>
            <a:p>
              <a:endParaRPr/>
            </a:p>
          </p:txBody>
        </p:sp>
      </p:grpSp>
      <p:sp>
        <p:nvSpPr>
          <p:cNvPr id="15" name="object 15"/>
          <p:cNvSpPr txBox="1"/>
          <p:nvPr/>
        </p:nvSpPr>
        <p:spPr>
          <a:xfrm>
            <a:off x="10118217" y="90374"/>
            <a:ext cx="47117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1</a:t>
            </a:r>
            <a:r>
              <a:rPr sz="1400" b="1" spc="5" dirty="0">
                <a:solidFill>
                  <a:srgbClr val="FFFFFF"/>
                </a:solidFill>
                <a:latin typeface="Gill Sans MT"/>
                <a:cs typeface="Gill Sans MT"/>
              </a:rPr>
              <a:t>7</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46022" y="519177"/>
            <a:ext cx="8036559" cy="330835"/>
          </a:xfrm>
          <a:prstGeom prst="rect">
            <a:avLst/>
          </a:prstGeom>
        </p:spPr>
        <p:txBody>
          <a:bodyPr vert="horz" wrap="square" lIns="0" tIns="13335" rIns="0" bIns="0" rtlCol="0">
            <a:spAutoFit/>
          </a:bodyPr>
          <a:lstStyle/>
          <a:p>
            <a:pPr marL="12700">
              <a:spcBef>
                <a:spcPts val="105"/>
              </a:spcBef>
            </a:pPr>
            <a:r>
              <a:rPr sz="2000" dirty="0">
                <a:solidFill>
                  <a:srgbClr val="464652"/>
                </a:solidFill>
                <a:latin typeface="Bookman Old Style"/>
                <a:cs typeface="Bookman Old Style"/>
              </a:rPr>
              <a:t>Domain</a:t>
            </a:r>
            <a:r>
              <a:rPr sz="2000" spc="-15" dirty="0">
                <a:solidFill>
                  <a:srgbClr val="464652"/>
                </a:solidFill>
                <a:latin typeface="Bookman Old Style"/>
                <a:cs typeface="Bookman Old Style"/>
              </a:rPr>
              <a:t> </a:t>
            </a:r>
            <a:r>
              <a:rPr sz="2000" dirty="0">
                <a:solidFill>
                  <a:srgbClr val="464652"/>
                </a:solidFill>
                <a:latin typeface="Bookman Old Style"/>
                <a:cs typeface="Bookman Old Style"/>
              </a:rPr>
              <a:t>Classes </a:t>
            </a:r>
            <a:r>
              <a:rPr sz="2000" spc="-5" dirty="0">
                <a:solidFill>
                  <a:srgbClr val="464652"/>
                </a:solidFill>
                <a:latin typeface="Bookman Old Style"/>
                <a:cs typeface="Bookman Old Style"/>
              </a:rPr>
              <a:t>for</a:t>
            </a:r>
            <a:r>
              <a:rPr sz="2000" spc="-30" dirty="0">
                <a:solidFill>
                  <a:srgbClr val="464652"/>
                </a:solidFill>
                <a:latin typeface="Bookman Old Style"/>
                <a:cs typeface="Bookman Old Style"/>
              </a:rPr>
              <a:t> </a:t>
            </a:r>
            <a:r>
              <a:rPr sz="2000" i="1" spc="-10" dirty="0">
                <a:solidFill>
                  <a:srgbClr val="464652"/>
                </a:solidFill>
                <a:latin typeface="Bookman Old Style"/>
                <a:cs typeface="Bookman Old Style"/>
              </a:rPr>
              <a:t>Encounter</a:t>
            </a:r>
            <a:r>
              <a:rPr sz="2000" i="1" spc="70" dirty="0">
                <a:solidFill>
                  <a:srgbClr val="464652"/>
                </a:solidFill>
                <a:latin typeface="Bookman Old Style"/>
                <a:cs typeface="Bookman Old Style"/>
              </a:rPr>
              <a:t> </a:t>
            </a:r>
            <a:r>
              <a:rPr sz="2000" dirty="0">
                <a:solidFill>
                  <a:srgbClr val="464652"/>
                </a:solidFill>
                <a:latin typeface="Bookman Old Style"/>
                <a:cs typeface="Bookman Old Style"/>
              </a:rPr>
              <a:t>Video</a:t>
            </a:r>
            <a:r>
              <a:rPr sz="2000" spc="-30" dirty="0">
                <a:solidFill>
                  <a:srgbClr val="464652"/>
                </a:solidFill>
                <a:latin typeface="Bookman Old Style"/>
                <a:cs typeface="Bookman Old Style"/>
              </a:rPr>
              <a:t> </a:t>
            </a:r>
            <a:r>
              <a:rPr sz="2000" dirty="0">
                <a:solidFill>
                  <a:srgbClr val="464652"/>
                </a:solidFill>
                <a:latin typeface="Bookman Old Style"/>
                <a:cs typeface="Bookman Old Style"/>
              </a:rPr>
              <a:t>Game,</a:t>
            </a:r>
            <a:r>
              <a:rPr sz="2000" spc="-40" dirty="0">
                <a:solidFill>
                  <a:srgbClr val="464652"/>
                </a:solidFill>
                <a:latin typeface="Bookman Old Style"/>
                <a:cs typeface="Bookman Old Style"/>
              </a:rPr>
              <a:t> </a:t>
            </a:r>
            <a:r>
              <a:rPr sz="2000" spc="-5" dirty="0">
                <a:solidFill>
                  <a:srgbClr val="464652"/>
                </a:solidFill>
                <a:latin typeface="Bookman Old Style"/>
                <a:cs typeface="Bookman Old Style"/>
              </a:rPr>
              <a:t>Showing</a:t>
            </a:r>
            <a:r>
              <a:rPr sz="2000" spc="10" dirty="0">
                <a:solidFill>
                  <a:srgbClr val="464652"/>
                </a:solidFill>
                <a:latin typeface="Bookman Old Style"/>
                <a:cs typeface="Bookman Old Style"/>
              </a:rPr>
              <a:t> </a:t>
            </a:r>
            <a:r>
              <a:rPr sz="2000" dirty="0">
                <a:solidFill>
                  <a:srgbClr val="464652"/>
                </a:solidFill>
                <a:latin typeface="Bookman Old Style"/>
                <a:cs typeface="Bookman Old Style"/>
              </a:rPr>
              <a:t>Inheritance</a:t>
            </a:r>
            <a:endParaRPr sz="2000">
              <a:latin typeface="Bookman Old Style"/>
              <a:cs typeface="Bookman Old Style"/>
            </a:endParaRPr>
          </a:p>
        </p:txBody>
      </p:sp>
      <p:sp>
        <p:nvSpPr>
          <p:cNvPr id="3" name="object 3"/>
          <p:cNvSpPr txBox="1"/>
          <p:nvPr/>
        </p:nvSpPr>
        <p:spPr>
          <a:xfrm>
            <a:off x="8104632" y="2359152"/>
            <a:ext cx="2281555" cy="474489"/>
          </a:xfrm>
          <a:prstGeom prst="rect">
            <a:avLst/>
          </a:prstGeom>
          <a:ln w="9144">
            <a:solidFill>
              <a:srgbClr val="000000"/>
            </a:solidFill>
          </a:ln>
        </p:spPr>
        <p:txBody>
          <a:bodyPr vert="horz" wrap="square" lIns="0" tIns="43180" rIns="0" bIns="0" rtlCol="0">
            <a:spAutoFit/>
          </a:bodyPr>
          <a:lstStyle/>
          <a:p>
            <a:pPr marL="102235">
              <a:spcBef>
                <a:spcPts val="340"/>
              </a:spcBef>
            </a:pPr>
            <a:r>
              <a:rPr sz="2800" b="1" spc="-5" dirty="0">
                <a:latin typeface="Arial Narrow"/>
                <a:cs typeface="Arial Narrow"/>
              </a:rPr>
              <a:t>EncounterArea</a:t>
            </a:r>
            <a:endParaRPr sz="2800">
              <a:latin typeface="Arial Narrow"/>
              <a:cs typeface="Arial Narrow"/>
            </a:endParaRPr>
          </a:p>
        </p:txBody>
      </p:sp>
      <p:sp>
        <p:nvSpPr>
          <p:cNvPr id="4" name="object 4"/>
          <p:cNvSpPr txBox="1"/>
          <p:nvPr/>
        </p:nvSpPr>
        <p:spPr>
          <a:xfrm>
            <a:off x="7941564" y="5637277"/>
            <a:ext cx="2444750" cy="641201"/>
          </a:xfrm>
          <a:prstGeom prst="rect">
            <a:avLst/>
          </a:prstGeom>
          <a:ln w="9144">
            <a:solidFill>
              <a:srgbClr val="000000"/>
            </a:solidFill>
          </a:ln>
        </p:spPr>
        <p:txBody>
          <a:bodyPr vert="horz" wrap="square" lIns="0" tIns="0" rIns="0" bIns="0" rtlCol="0">
            <a:spAutoFit/>
          </a:bodyPr>
          <a:lstStyle/>
          <a:p>
            <a:pPr marL="1905" algn="ctr">
              <a:lnSpc>
                <a:spcPts val="2805"/>
              </a:lnSpc>
            </a:pPr>
            <a:r>
              <a:rPr sz="2800" b="1" spc="-5" dirty="0">
                <a:latin typeface="Arial Narrow"/>
                <a:cs typeface="Arial Narrow"/>
              </a:rPr>
              <a:t>EncounterGame</a:t>
            </a:r>
            <a:endParaRPr sz="2800">
              <a:latin typeface="Arial Narrow"/>
              <a:cs typeface="Arial Narrow"/>
            </a:endParaRPr>
          </a:p>
          <a:p>
            <a:pPr algn="ctr">
              <a:lnSpc>
                <a:spcPts val="2170"/>
              </a:lnSpc>
            </a:pPr>
            <a:r>
              <a:rPr sz="2000" b="1" dirty="0">
                <a:latin typeface="Arial Narrow"/>
                <a:cs typeface="Arial Narrow"/>
              </a:rPr>
              <a:t>«singleton»</a:t>
            </a:r>
            <a:endParaRPr sz="2000">
              <a:latin typeface="Arial Narrow"/>
              <a:cs typeface="Arial Narrow"/>
            </a:endParaRPr>
          </a:p>
        </p:txBody>
      </p:sp>
      <p:sp>
        <p:nvSpPr>
          <p:cNvPr id="5" name="object 5"/>
          <p:cNvSpPr txBox="1"/>
          <p:nvPr/>
        </p:nvSpPr>
        <p:spPr>
          <a:xfrm>
            <a:off x="1880615" y="2208277"/>
            <a:ext cx="1941830" cy="474489"/>
          </a:xfrm>
          <a:prstGeom prst="rect">
            <a:avLst/>
          </a:prstGeom>
          <a:ln w="9144">
            <a:solidFill>
              <a:srgbClr val="000000"/>
            </a:solidFill>
          </a:ln>
        </p:spPr>
        <p:txBody>
          <a:bodyPr vert="horz" wrap="square" lIns="0" tIns="43180" rIns="0" bIns="0" rtlCol="0">
            <a:spAutoFit/>
          </a:bodyPr>
          <a:lstStyle/>
          <a:p>
            <a:pPr marL="97155">
              <a:spcBef>
                <a:spcPts val="340"/>
              </a:spcBef>
            </a:pPr>
            <a:r>
              <a:rPr sz="2800" b="1" spc="-5" dirty="0">
                <a:latin typeface="Arial Narrow"/>
                <a:cs typeface="Arial Narrow"/>
              </a:rPr>
              <a:t>Engagement</a:t>
            </a:r>
            <a:endParaRPr sz="2800">
              <a:latin typeface="Arial Narrow"/>
              <a:cs typeface="Arial Narrow"/>
            </a:endParaRPr>
          </a:p>
        </p:txBody>
      </p:sp>
      <p:sp>
        <p:nvSpPr>
          <p:cNvPr id="6" name="object 6"/>
          <p:cNvSpPr txBox="1"/>
          <p:nvPr/>
        </p:nvSpPr>
        <p:spPr>
          <a:xfrm>
            <a:off x="1880615" y="4572001"/>
            <a:ext cx="2428240" cy="641201"/>
          </a:xfrm>
          <a:prstGeom prst="rect">
            <a:avLst/>
          </a:prstGeom>
          <a:ln w="9144">
            <a:solidFill>
              <a:srgbClr val="000000"/>
            </a:solidFill>
          </a:ln>
        </p:spPr>
        <p:txBody>
          <a:bodyPr vert="horz" wrap="square" lIns="0" tIns="0" rIns="0" bIns="0" rtlCol="0">
            <a:spAutoFit/>
          </a:bodyPr>
          <a:lstStyle/>
          <a:p>
            <a:pPr algn="ctr">
              <a:lnSpc>
                <a:spcPts val="2780"/>
              </a:lnSpc>
            </a:pPr>
            <a:r>
              <a:rPr sz="2800" b="1" spc="-5" dirty="0">
                <a:latin typeface="Arial Narrow"/>
                <a:cs typeface="Arial Narrow"/>
              </a:rPr>
              <a:t>PlayerCharacter</a:t>
            </a:r>
            <a:endParaRPr sz="2800">
              <a:latin typeface="Arial Narrow"/>
              <a:cs typeface="Arial Narrow"/>
            </a:endParaRPr>
          </a:p>
          <a:p>
            <a:pPr algn="ctr">
              <a:lnSpc>
                <a:spcPts val="2170"/>
              </a:lnSpc>
            </a:pPr>
            <a:r>
              <a:rPr sz="2000" b="1" dirty="0">
                <a:latin typeface="Arial Narrow"/>
                <a:cs typeface="Arial Narrow"/>
              </a:rPr>
              <a:t>«singleton»</a:t>
            </a:r>
            <a:endParaRPr sz="2000">
              <a:latin typeface="Arial Narrow"/>
              <a:cs typeface="Arial Narrow"/>
            </a:endParaRPr>
          </a:p>
        </p:txBody>
      </p:sp>
      <p:sp>
        <p:nvSpPr>
          <p:cNvPr id="7" name="object 7"/>
          <p:cNvSpPr txBox="1"/>
          <p:nvPr/>
        </p:nvSpPr>
        <p:spPr>
          <a:xfrm>
            <a:off x="4765548" y="4572000"/>
            <a:ext cx="2620010" cy="478336"/>
          </a:xfrm>
          <a:prstGeom prst="rect">
            <a:avLst/>
          </a:prstGeom>
          <a:ln w="9144">
            <a:solidFill>
              <a:srgbClr val="000000"/>
            </a:solidFill>
          </a:ln>
        </p:spPr>
        <p:txBody>
          <a:bodyPr vert="horz" wrap="square" lIns="0" tIns="46990" rIns="0" bIns="0" rtlCol="0">
            <a:spAutoFit/>
          </a:bodyPr>
          <a:lstStyle/>
          <a:p>
            <a:pPr marL="97155">
              <a:spcBef>
                <a:spcPts val="370"/>
              </a:spcBef>
            </a:pPr>
            <a:r>
              <a:rPr sz="2800" b="1" spc="-5" dirty="0">
                <a:latin typeface="Arial Narrow"/>
                <a:cs typeface="Arial Narrow"/>
              </a:rPr>
              <a:t>ForeignCharacter</a:t>
            </a:r>
            <a:endParaRPr sz="2800">
              <a:latin typeface="Arial Narrow"/>
              <a:cs typeface="Arial Narrow"/>
            </a:endParaRPr>
          </a:p>
        </p:txBody>
      </p:sp>
      <p:sp>
        <p:nvSpPr>
          <p:cNvPr id="8" name="object 8"/>
          <p:cNvSpPr txBox="1"/>
          <p:nvPr/>
        </p:nvSpPr>
        <p:spPr>
          <a:xfrm>
            <a:off x="3026663" y="3046476"/>
            <a:ext cx="2993390" cy="475130"/>
          </a:xfrm>
          <a:prstGeom prst="rect">
            <a:avLst/>
          </a:prstGeom>
          <a:ln w="9144">
            <a:solidFill>
              <a:srgbClr val="000000"/>
            </a:solidFill>
          </a:ln>
        </p:spPr>
        <p:txBody>
          <a:bodyPr vert="horz" wrap="square" lIns="0" tIns="43815" rIns="0" bIns="0" rtlCol="0">
            <a:spAutoFit/>
          </a:bodyPr>
          <a:lstStyle/>
          <a:p>
            <a:pPr marL="97155">
              <a:spcBef>
                <a:spcPts val="345"/>
              </a:spcBef>
            </a:pPr>
            <a:r>
              <a:rPr sz="2800" b="1" i="1" spc="-10" dirty="0">
                <a:latin typeface="Arial Narrow"/>
                <a:cs typeface="Arial Narrow"/>
              </a:rPr>
              <a:t>EncounterCharacter</a:t>
            </a:r>
            <a:endParaRPr sz="2800">
              <a:latin typeface="Arial Narrow"/>
              <a:cs typeface="Arial Narrow"/>
            </a:endParaRPr>
          </a:p>
        </p:txBody>
      </p:sp>
      <p:grpSp>
        <p:nvGrpSpPr>
          <p:cNvPr id="9" name="object 9"/>
          <p:cNvGrpSpPr/>
          <p:nvPr/>
        </p:nvGrpSpPr>
        <p:grpSpPr>
          <a:xfrm>
            <a:off x="3086101" y="3572255"/>
            <a:ext cx="3000375" cy="1014094"/>
            <a:chOff x="1562100" y="3572255"/>
            <a:chExt cx="3000375" cy="1014094"/>
          </a:xfrm>
        </p:grpSpPr>
        <p:sp>
          <p:nvSpPr>
            <p:cNvPr id="10" name="object 10"/>
            <p:cNvSpPr/>
            <p:nvPr/>
          </p:nvSpPr>
          <p:spPr>
            <a:xfrm>
              <a:off x="2853689" y="3582161"/>
              <a:ext cx="304800" cy="304800"/>
            </a:xfrm>
            <a:custGeom>
              <a:avLst/>
              <a:gdLst/>
              <a:ahLst/>
              <a:cxnLst/>
              <a:rect l="l" t="t" r="r" b="b"/>
              <a:pathLst>
                <a:path w="304800" h="304800">
                  <a:moveTo>
                    <a:pt x="0" y="304800"/>
                  </a:moveTo>
                  <a:lnTo>
                    <a:pt x="152400" y="0"/>
                  </a:lnTo>
                  <a:lnTo>
                    <a:pt x="304800" y="304800"/>
                  </a:lnTo>
                  <a:lnTo>
                    <a:pt x="0" y="304800"/>
                  </a:lnTo>
                  <a:close/>
                </a:path>
              </a:pathLst>
            </a:custGeom>
            <a:ln w="19812">
              <a:solidFill>
                <a:srgbClr val="000000"/>
              </a:solidFill>
            </a:ln>
          </p:spPr>
          <p:txBody>
            <a:bodyPr wrap="square" lIns="0" tIns="0" rIns="0" bIns="0" rtlCol="0"/>
            <a:lstStyle/>
            <a:p>
              <a:endParaRPr/>
            </a:p>
          </p:txBody>
        </p:sp>
        <p:sp>
          <p:nvSpPr>
            <p:cNvPr id="11" name="object 11"/>
            <p:cNvSpPr/>
            <p:nvPr/>
          </p:nvSpPr>
          <p:spPr>
            <a:xfrm>
              <a:off x="1572005" y="3886961"/>
              <a:ext cx="2980690" cy="688975"/>
            </a:xfrm>
            <a:custGeom>
              <a:avLst/>
              <a:gdLst/>
              <a:ahLst/>
              <a:cxnLst/>
              <a:rect l="l" t="t" r="r" b="b"/>
              <a:pathLst>
                <a:path w="2980690" h="688975">
                  <a:moveTo>
                    <a:pt x="0" y="682625"/>
                  </a:moveTo>
                  <a:lnTo>
                    <a:pt x="0" y="341249"/>
                  </a:lnTo>
                  <a:lnTo>
                    <a:pt x="1434338" y="341249"/>
                  </a:lnTo>
                  <a:lnTo>
                    <a:pt x="1434338" y="0"/>
                  </a:lnTo>
                </a:path>
                <a:path w="2980690" h="688975">
                  <a:moveTo>
                    <a:pt x="2980309" y="688975"/>
                  </a:moveTo>
                  <a:lnTo>
                    <a:pt x="2980309" y="344424"/>
                  </a:lnTo>
                  <a:lnTo>
                    <a:pt x="1434083" y="344424"/>
                  </a:lnTo>
                  <a:lnTo>
                    <a:pt x="1434083" y="0"/>
                  </a:lnTo>
                </a:path>
              </a:pathLst>
            </a:custGeom>
            <a:ln w="19812">
              <a:solidFill>
                <a:srgbClr val="000000"/>
              </a:solidFill>
            </a:ln>
          </p:spPr>
          <p:txBody>
            <a:bodyPr wrap="square" lIns="0" tIns="0" rIns="0" bIns="0" rtlCol="0"/>
            <a:lstStyle/>
            <a:p>
              <a:endParaRPr/>
            </a:p>
          </p:txBody>
        </p:sp>
      </p:grpSp>
      <p:sp>
        <p:nvSpPr>
          <p:cNvPr id="12" name="object 12"/>
          <p:cNvSpPr txBox="1"/>
          <p:nvPr/>
        </p:nvSpPr>
        <p:spPr>
          <a:xfrm>
            <a:off x="7213092" y="3502153"/>
            <a:ext cx="3173095" cy="641201"/>
          </a:xfrm>
          <a:prstGeom prst="rect">
            <a:avLst/>
          </a:prstGeom>
          <a:ln w="9144">
            <a:solidFill>
              <a:srgbClr val="000000"/>
            </a:solidFill>
          </a:ln>
        </p:spPr>
        <p:txBody>
          <a:bodyPr vert="horz" wrap="square" lIns="0" tIns="0" rIns="0" bIns="0" rtlCol="0">
            <a:spAutoFit/>
          </a:bodyPr>
          <a:lstStyle/>
          <a:p>
            <a:pPr algn="ctr">
              <a:lnSpc>
                <a:spcPts val="2805"/>
              </a:lnSpc>
            </a:pPr>
            <a:r>
              <a:rPr sz="2800" b="1" spc="-10" dirty="0">
                <a:latin typeface="Arial Narrow"/>
                <a:cs typeface="Arial Narrow"/>
              </a:rPr>
              <a:t>PlayerQualityWindow</a:t>
            </a:r>
            <a:endParaRPr sz="2800">
              <a:latin typeface="Arial Narrow"/>
              <a:cs typeface="Arial Narrow"/>
            </a:endParaRPr>
          </a:p>
          <a:p>
            <a:pPr algn="ctr">
              <a:lnSpc>
                <a:spcPts val="2170"/>
              </a:lnSpc>
            </a:pPr>
            <a:r>
              <a:rPr sz="2000" b="1" spc="-5" dirty="0">
                <a:latin typeface="Arial Narrow"/>
                <a:cs typeface="Arial Narrow"/>
              </a:rPr>
              <a:t>«singleton»</a:t>
            </a:r>
            <a:endParaRPr sz="2000">
              <a:latin typeface="Arial Narrow"/>
              <a:cs typeface="Arial Narrow"/>
            </a:endParaRPr>
          </a:p>
        </p:txBody>
      </p:sp>
      <p:sp>
        <p:nvSpPr>
          <p:cNvPr id="13" name="object 13"/>
          <p:cNvSpPr txBox="1"/>
          <p:nvPr/>
        </p:nvSpPr>
        <p:spPr>
          <a:xfrm>
            <a:off x="1880615" y="5795772"/>
            <a:ext cx="2979420" cy="475771"/>
          </a:xfrm>
          <a:prstGeom prst="rect">
            <a:avLst/>
          </a:prstGeom>
          <a:ln w="9144">
            <a:solidFill>
              <a:srgbClr val="000000"/>
            </a:solidFill>
          </a:ln>
        </p:spPr>
        <p:txBody>
          <a:bodyPr vert="horz" wrap="square" lIns="0" tIns="44450" rIns="0" bIns="0" rtlCol="0">
            <a:spAutoFit/>
          </a:bodyPr>
          <a:lstStyle/>
          <a:p>
            <a:pPr marL="97155">
              <a:spcBef>
                <a:spcPts val="350"/>
              </a:spcBef>
            </a:pPr>
            <a:r>
              <a:rPr sz="2800" b="1" spc="-5" dirty="0">
                <a:latin typeface="Arial Narrow"/>
                <a:cs typeface="Arial Narrow"/>
              </a:rPr>
              <a:t>EngagementDisplay</a:t>
            </a:r>
            <a:endParaRPr sz="2800">
              <a:latin typeface="Arial Narrow"/>
              <a:cs typeface="Arial Narrow"/>
            </a:endParaRPr>
          </a:p>
        </p:txBody>
      </p:sp>
      <p:sp>
        <p:nvSpPr>
          <p:cNvPr id="14" name="object 14"/>
          <p:cNvSpPr txBox="1"/>
          <p:nvPr/>
        </p:nvSpPr>
        <p:spPr>
          <a:xfrm>
            <a:off x="6502908" y="1293875"/>
            <a:ext cx="3883660" cy="473848"/>
          </a:xfrm>
          <a:prstGeom prst="rect">
            <a:avLst/>
          </a:prstGeom>
          <a:ln w="9144">
            <a:solidFill>
              <a:srgbClr val="000000"/>
            </a:solidFill>
          </a:ln>
        </p:spPr>
        <p:txBody>
          <a:bodyPr vert="horz" wrap="square" lIns="0" tIns="42545" rIns="0" bIns="0" rtlCol="0">
            <a:spAutoFit/>
          </a:bodyPr>
          <a:lstStyle/>
          <a:p>
            <a:pPr marL="96520">
              <a:spcBef>
                <a:spcPts val="335"/>
              </a:spcBef>
            </a:pPr>
            <a:r>
              <a:rPr sz="2800" b="1" spc="-5" dirty="0">
                <a:latin typeface="Arial Narrow"/>
                <a:cs typeface="Arial Narrow"/>
              </a:rPr>
              <a:t>EncounterAreaConnection</a:t>
            </a:r>
            <a:endParaRPr sz="2800">
              <a:latin typeface="Arial Narrow"/>
              <a:cs typeface="Arial Narrow"/>
            </a:endParaRPr>
          </a:p>
        </p:txBody>
      </p:sp>
      <p:sp>
        <p:nvSpPr>
          <p:cNvPr id="15" name="object 15"/>
          <p:cNvSpPr txBox="1"/>
          <p:nvPr/>
        </p:nvSpPr>
        <p:spPr>
          <a:xfrm>
            <a:off x="1880615" y="1293875"/>
            <a:ext cx="3122930" cy="473848"/>
          </a:xfrm>
          <a:prstGeom prst="rect">
            <a:avLst/>
          </a:prstGeom>
          <a:ln w="9144">
            <a:solidFill>
              <a:srgbClr val="000000"/>
            </a:solidFill>
          </a:ln>
        </p:spPr>
        <p:txBody>
          <a:bodyPr vert="horz" wrap="square" lIns="0" tIns="42545" rIns="0" bIns="0" rtlCol="0">
            <a:spAutoFit/>
          </a:bodyPr>
          <a:lstStyle/>
          <a:p>
            <a:pPr marL="97155">
              <a:spcBef>
                <a:spcPts val="335"/>
              </a:spcBef>
            </a:pPr>
            <a:r>
              <a:rPr sz="2800" b="1" spc="-5" dirty="0">
                <a:latin typeface="Arial Narrow"/>
                <a:cs typeface="Arial Narrow"/>
              </a:rPr>
              <a:t>ConnectionHyperlink</a:t>
            </a:r>
            <a:endParaRPr sz="2800">
              <a:latin typeface="Arial Narrow"/>
              <a:cs typeface="Arial Narrow"/>
            </a:endParaRPr>
          </a:p>
        </p:txBody>
      </p:sp>
      <p:grpSp>
        <p:nvGrpSpPr>
          <p:cNvPr id="16" name="object 16"/>
          <p:cNvGrpSpPr/>
          <p:nvPr/>
        </p:nvGrpSpPr>
        <p:grpSpPr>
          <a:xfrm>
            <a:off x="1523811" y="1"/>
            <a:ext cx="9145905" cy="459105"/>
            <a:chOff x="-190" y="0"/>
            <a:chExt cx="9145905" cy="459105"/>
          </a:xfrm>
        </p:grpSpPr>
        <p:sp>
          <p:nvSpPr>
            <p:cNvPr id="17" name="object 17"/>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18" name="object 18"/>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26" y="88265"/>
              <a:ext cx="6370574" cy="370586"/>
            </a:xfrm>
            <a:prstGeom prst="rect">
              <a:avLst/>
            </a:prstGeom>
          </p:spPr>
        </p:pic>
      </p:grpSp>
      <p:sp>
        <p:nvSpPr>
          <p:cNvPr id="20" name="object 20"/>
          <p:cNvSpPr txBox="1"/>
          <p:nvPr/>
        </p:nvSpPr>
        <p:spPr>
          <a:xfrm>
            <a:off x="1634439" y="143002"/>
            <a:ext cx="3679190" cy="197490"/>
          </a:xfrm>
          <a:prstGeom prst="rect">
            <a:avLst/>
          </a:prstGeom>
        </p:spPr>
        <p:txBody>
          <a:bodyPr vert="horz" wrap="square" lIns="0" tIns="12700" rIns="0" bIns="0" rtlCol="0">
            <a:spAutoFit/>
          </a:bodyPr>
          <a:lstStyle/>
          <a:p>
            <a:pPr marL="12700">
              <a:spcBef>
                <a:spcPts val="100"/>
              </a:spcBef>
              <a:tabLst>
                <a:tab pos="1031875" algn="l"/>
                <a:tab pos="2147570" algn="l"/>
              </a:tabLst>
            </a:pPr>
            <a:r>
              <a:rPr sz="1200" spc="-5" dirty="0">
                <a:solidFill>
                  <a:srgbClr val="FFFFFF"/>
                </a:solidFill>
                <a:latin typeface="Gill Sans MT"/>
                <a:cs typeface="Gill Sans MT"/>
              </a:rPr>
              <a:t>Introduction	Brainstorming	</a:t>
            </a:r>
            <a:r>
              <a:rPr sz="1200" dirty="0">
                <a:solidFill>
                  <a:srgbClr val="FFFFFF"/>
                </a:solidFill>
                <a:latin typeface="Gill Sans MT"/>
                <a:cs typeface="Gill Sans MT"/>
              </a:rPr>
              <a:t>Cut</a:t>
            </a:r>
            <a:r>
              <a:rPr sz="1200" spc="-20" dirty="0">
                <a:solidFill>
                  <a:srgbClr val="FFFFFF"/>
                </a:solidFill>
                <a:latin typeface="Gill Sans MT"/>
                <a:cs typeface="Gill Sans MT"/>
              </a:rPr>
              <a:t> </a:t>
            </a:r>
            <a:r>
              <a:rPr sz="1200" spc="-5" dirty="0">
                <a:solidFill>
                  <a:srgbClr val="FFFFFF"/>
                </a:solidFill>
                <a:latin typeface="Gill Sans MT"/>
                <a:cs typeface="Gill Sans MT"/>
              </a:rPr>
              <a:t>down </a:t>
            </a:r>
            <a:r>
              <a:rPr sz="1200" dirty="0">
                <a:solidFill>
                  <a:srgbClr val="FFFFFF"/>
                </a:solidFill>
                <a:latin typeface="Gill Sans MT"/>
                <a:cs typeface="Gill Sans MT"/>
              </a:rPr>
              <a:t>to</a:t>
            </a:r>
            <a:r>
              <a:rPr sz="1200" spc="-30" dirty="0">
                <a:solidFill>
                  <a:srgbClr val="FFFFFF"/>
                </a:solidFill>
                <a:latin typeface="Gill Sans MT"/>
                <a:cs typeface="Gill Sans MT"/>
              </a:rPr>
              <a:t> </a:t>
            </a:r>
            <a:r>
              <a:rPr sz="1200" spc="-10" dirty="0">
                <a:solidFill>
                  <a:srgbClr val="FFFFFF"/>
                </a:solidFill>
                <a:latin typeface="Gill Sans MT"/>
                <a:cs typeface="Gill Sans MT"/>
              </a:rPr>
              <a:t>few</a:t>
            </a:r>
            <a:r>
              <a:rPr sz="1200" spc="-1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sp>
        <p:nvSpPr>
          <p:cNvPr id="21" name="object 21"/>
          <p:cNvSpPr txBox="1"/>
          <p:nvPr/>
        </p:nvSpPr>
        <p:spPr>
          <a:xfrm>
            <a:off x="5538979" y="145160"/>
            <a:ext cx="608965" cy="228268"/>
          </a:xfrm>
          <a:prstGeom prst="rect">
            <a:avLst/>
          </a:prstGeom>
        </p:spPr>
        <p:txBody>
          <a:bodyPr vert="horz" wrap="square" lIns="0" tIns="12700" rIns="0" bIns="0" rtlCol="0">
            <a:spAutoFit/>
          </a:bodyPr>
          <a:lstStyle/>
          <a:p>
            <a:pPr marL="12700">
              <a:spcBef>
                <a:spcPts val="100"/>
              </a:spcBef>
            </a:pPr>
            <a:r>
              <a:rPr sz="1400" spc="-5" dirty="0">
                <a:solidFill>
                  <a:srgbClr val="17375E"/>
                </a:solidFill>
                <a:latin typeface="Gill Sans MT"/>
                <a:cs typeface="Gill Sans MT"/>
              </a:rPr>
              <a:t>F</a:t>
            </a:r>
            <a:r>
              <a:rPr sz="1400" dirty="0">
                <a:solidFill>
                  <a:srgbClr val="17375E"/>
                </a:solidFill>
                <a:latin typeface="Gill Sans MT"/>
                <a:cs typeface="Gill Sans MT"/>
              </a:rPr>
              <a:t>ilteri</a:t>
            </a:r>
            <a:r>
              <a:rPr sz="1400" spc="5" dirty="0">
                <a:solidFill>
                  <a:srgbClr val="17375E"/>
                </a:solidFill>
                <a:latin typeface="Gill Sans MT"/>
                <a:cs typeface="Gill Sans MT"/>
              </a:rPr>
              <a:t>n</a:t>
            </a:r>
            <a:r>
              <a:rPr sz="1400" dirty="0">
                <a:solidFill>
                  <a:srgbClr val="17375E"/>
                </a:solidFill>
                <a:latin typeface="Gill Sans MT"/>
                <a:cs typeface="Gill Sans MT"/>
              </a:rPr>
              <a:t>g</a:t>
            </a:r>
            <a:endParaRPr sz="1400">
              <a:latin typeface="Gill Sans MT"/>
              <a:cs typeface="Gill Sans MT"/>
            </a:endParaRPr>
          </a:p>
        </p:txBody>
      </p:sp>
      <p:sp>
        <p:nvSpPr>
          <p:cNvPr id="22" name="object 22"/>
          <p:cNvSpPr txBox="1"/>
          <p:nvPr/>
        </p:nvSpPr>
        <p:spPr>
          <a:xfrm>
            <a:off x="6378321" y="143002"/>
            <a:ext cx="1397000" cy="197490"/>
          </a:xfrm>
          <a:prstGeom prst="rect">
            <a:avLst/>
          </a:prstGeom>
        </p:spPr>
        <p:txBody>
          <a:bodyPr vert="horz" wrap="square" lIns="0" tIns="12700" rIns="0" bIns="0" rtlCol="0">
            <a:spAutoFit/>
          </a:bodyPr>
          <a:lstStyle/>
          <a:p>
            <a:pPr marL="12700">
              <a:spcBef>
                <a:spcPts val="100"/>
              </a:spcBef>
            </a:pPr>
            <a:r>
              <a:rPr sz="1200" spc="-5" dirty="0">
                <a:solidFill>
                  <a:srgbClr val="FFFFFF"/>
                </a:solidFill>
                <a:latin typeface="Gill Sans MT"/>
                <a:cs typeface="Gill Sans MT"/>
              </a:rPr>
              <a:t>Using</a:t>
            </a:r>
            <a:r>
              <a:rPr sz="1200" spc="-35" dirty="0">
                <a:solidFill>
                  <a:srgbClr val="FFFFFF"/>
                </a:solidFill>
                <a:latin typeface="Gill Sans MT"/>
                <a:cs typeface="Gill Sans MT"/>
              </a:rPr>
              <a:t> </a:t>
            </a:r>
            <a:r>
              <a:rPr sz="1200" dirty="0">
                <a:solidFill>
                  <a:srgbClr val="FFFFFF"/>
                </a:solidFill>
                <a:latin typeface="Gill Sans MT"/>
                <a:cs typeface="Gill Sans MT"/>
              </a:rPr>
              <a:t>Domain</a:t>
            </a:r>
            <a:r>
              <a:rPr sz="1200" spc="-3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p:txBody>
      </p:sp>
      <p:grpSp>
        <p:nvGrpSpPr>
          <p:cNvPr id="23" name="object 23"/>
          <p:cNvGrpSpPr/>
          <p:nvPr/>
        </p:nvGrpSpPr>
        <p:grpSpPr>
          <a:xfrm>
            <a:off x="1520953" y="0"/>
            <a:ext cx="9150350" cy="82550"/>
            <a:chOff x="-3047" y="0"/>
            <a:chExt cx="9150350" cy="82550"/>
          </a:xfrm>
        </p:grpSpPr>
        <p:sp>
          <p:nvSpPr>
            <p:cNvPr id="24" name="object 24"/>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7456157" y="0"/>
                  </a:lnTo>
                  <a:lnTo>
                    <a:pt x="7456157" y="76200"/>
                  </a:lnTo>
                  <a:lnTo>
                    <a:pt x="9144000" y="76200"/>
                  </a:lnTo>
                  <a:lnTo>
                    <a:pt x="9144000" y="0"/>
                  </a:lnTo>
                  <a:close/>
                </a:path>
              </a:pathLst>
            </a:custGeom>
            <a:solidFill>
              <a:srgbClr val="FFFFFF"/>
            </a:solidFill>
          </p:spPr>
          <p:txBody>
            <a:bodyPr wrap="square" lIns="0" tIns="0" rIns="0" bIns="0" rtlCol="0"/>
            <a:lstStyle/>
            <a:p>
              <a:endParaRPr/>
            </a:p>
          </p:txBody>
        </p:sp>
        <p:sp>
          <p:nvSpPr>
            <p:cNvPr id="25" name="object 25"/>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26" name="object 26"/>
            <p:cNvPicPr/>
            <p:nvPr/>
          </p:nvPicPr>
          <p:blipFill>
            <a:blip r:embed="rId3" cstate="print"/>
            <a:stretch>
              <a:fillRect/>
            </a:stretch>
          </p:blipFill>
          <p:spPr>
            <a:xfrm>
              <a:off x="762" y="762"/>
              <a:ext cx="7455408" cy="76200"/>
            </a:xfrm>
            <a:prstGeom prst="rect">
              <a:avLst/>
            </a:prstGeom>
          </p:spPr>
        </p:pic>
        <p:sp>
          <p:nvSpPr>
            <p:cNvPr id="27" name="object 27"/>
            <p:cNvSpPr/>
            <p:nvPr/>
          </p:nvSpPr>
          <p:spPr>
            <a:xfrm>
              <a:off x="762" y="762"/>
              <a:ext cx="7455534" cy="76200"/>
            </a:xfrm>
            <a:custGeom>
              <a:avLst/>
              <a:gdLst/>
              <a:ahLst/>
              <a:cxnLst/>
              <a:rect l="l" t="t" r="r" b="b"/>
              <a:pathLst>
                <a:path w="7455534" h="76200">
                  <a:moveTo>
                    <a:pt x="0" y="76200"/>
                  </a:moveTo>
                  <a:lnTo>
                    <a:pt x="7455408" y="76200"/>
                  </a:lnTo>
                  <a:lnTo>
                    <a:pt x="7455408" y="0"/>
                  </a:lnTo>
                  <a:lnTo>
                    <a:pt x="0" y="0"/>
                  </a:lnTo>
                  <a:lnTo>
                    <a:pt x="0" y="76200"/>
                  </a:lnTo>
                  <a:close/>
                </a:path>
              </a:pathLst>
            </a:custGeom>
            <a:ln w="3175">
              <a:solidFill>
                <a:srgbClr val="525877"/>
              </a:solidFill>
            </a:ln>
          </p:spPr>
          <p:txBody>
            <a:bodyPr wrap="square" lIns="0" tIns="0" rIns="0" bIns="0" rtlCol="0"/>
            <a:lstStyle/>
            <a:p>
              <a:endParaRPr/>
            </a:p>
          </p:txBody>
        </p:sp>
      </p:grpSp>
      <p:sp>
        <p:nvSpPr>
          <p:cNvPr id="28" name="object 28"/>
          <p:cNvSpPr txBox="1"/>
          <p:nvPr/>
        </p:nvSpPr>
        <p:spPr>
          <a:xfrm>
            <a:off x="10118217" y="90374"/>
            <a:ext cx="47117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1</a:t>
            </a:r>
            <a:r>
              <a:rPr sz="1400" b="1" spc="5" dirty="0">
                <a:solidFill>
                  <a:srgbClr val="FFFFFF"/>
                </a:solidFill>
                <a:latin typeface="Gill Sans MT"/>
                <a:cs typeface="Gill Sans MT"/>
              </a:rPr>
              <a:t>8</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BC59-60E2-4E8B-BD77-2BE025436100}"/>
              </a:ext>
            </a:extLst>
          </p:cNvPr>
          <p:cNvSpPr>
            <a:spLocks noGrp="1"/>
          </p:cNvSpPr>
          <p:nvPr>
            <p:ph type="title"/>
          </p:nvPr>
        </p:nvSpPr>
        <p:spPr/>
        <p:txBody>
          <a:bodyPr/>
          <a:lstStyle/>
          <a:p>
            <a:r>
              <a:rPr lang="en-US" sz="3600" dirty="0"/>
              <a:t>The Activities of Application Development</a:t>
            </a:r>
            <a:endParaRPr lang="en-PK" dirty="0"/>
          </a:p>
        </p:txBody>
      </p:sp>
      <p:sp>
        <p:nvSpPr>
          <p:cNvPr id="3" name="Content Placeholder 2">
            <a:extLst>
              <a:ext uri="{FF2B5EF4-FFF2-40B4-BE49-F238E27FC236}">
                <a16:creationId xmlns:a16="http://schemas.microsoft.com/office/drawing/2014/main" id="{9FDD1C90-51A9-4F61-9CE8-4DAFA401FEF1}"/>
              </a:ext>
            </a:extLst>
          </p:cNvPr>
          <p:cNvSpPr>
            <a:spLocks noGrp="1"/>
          </p:cNvSpPr>
          <p:nvPr>
            <p:ph idx="1"/>
          </p:nvPr>
        </p:nvSpPr>
        <p:spPr/>
        <p:txBody>
          <a:bodyPr>
            <a:normAutofit/>
          </a:bodyPr>
          <a:lstStyle/>
          <a:p>
            <a:pPr marL="609600" indent="-609600">
              <a:lnSpc>
                <a:spcPct val="130000"/>
              </a:lnSpc>
              <a:buSzTx/>
              <a:buFont typeface="Wingdings" pitchFamily="2" charset="2"/>
              <a:buAutoNum type="arabicPeriod"/>
            </a:pPr>
            <a:r>
              <a:rPr lang="en-US" sz="1900" dirty="0"/>
              <a:t>Gather requirements</a:t>
            </a:r>
          </a:p>
          <a:p>
            <a:pPr marL="1390650" lvl="2" indent="-533400">
              <a:lnSpc>
                <a:spcPct val="130000"/>
              </a:lnSpc>
            </a:pPr>
            <a:r>
              <a:rPr lang="en-US" sz="1900" dirty="0"/>
              <a:t>Specify Customer-oriented requirements specs</a:t>
            </a:r>
          </a:p>
          <a:p>
            <a:pPr marL="1390650" lvl="2" indent="-533400">
              <a:lnSpc>
                <a:spcPct val="130000"/>
              </a:lnSpc>
            </a:pPr>
            <a:r>
              <a:rPr lang="en-US" sz="1900" dirty="0"/>
              <a:t>Specify Developer-oriented requirement specs</a:t>
            </a:r>
          </a:p>
          <a:p>
            <a:pPr marL="609600" indent="-609600">
              <a:lnSpc>
                <a:spcPct val="130000"/>
              </a:lnSpc>
              <a:buSzTx/>
              <a:buFont typeface="Monotype Sorts" pitchFamily="2" charset="2"/>
              <a:buAutoNum type="arabicPeriod"/>
            </a:pPr>
            <a:r>
              <a:rPr lang="en-US" sz="1900" dirty="0"/>
              <a:t>Create design</a:t>
            </a:r>
          </a:p>
          <a:p>
            <a:pPr marL="1390650" lvl="2" indent="-533400">
              <a:lnSpc>
                <a:spcPct val="130000"/>
              </a:lnSpc>
            </a:pPr>
            <a:r>
              <a:rPr lang="en-US" sz="1900" dirty="0"/>
              <a:t>Select architecture</a:t>
            </a:r>
          </a:p>
          <a:p>
            <a:pPr marL="1390650" lvl="2" indent="-533400">
              <a:lnSpc>
                <a:spcPct val="130000"/>
              </a:lnSpc>
            </a:pPr>
            <a:r>
              <a:rPr lang="en-US" sz="1900" dirty="0"/>
              <a:t>Specify detailed design</a:t>
            </a:r>
          </a:p>
          <a:p>
            <a:pPr marL="609600" indent="-609600">
              <a:lnSpc>
                <a:spcPct val="130000"/>
              </a:lnSpc>
              <a:buSzTx/>
              <a:buFont typeface="Monotype Sorts" pitchFamily="2" charset="2"/>
              <a:buAutoNum type="arabicPeriod"/>
            </a:pPr>
            <a:r>
              <a:rPr lang="en-US" sz="1900" dirty="0"/>
              <a:t>Implement design</a:t>
            </a:r>
          </a:p>
          <a:p>
            <a:endParaRPr lang="en-PK" dirty="0"/>
          </a:p>
        </p:txBody>
      </p:sp>
    </p:spTree>
    <p:extLst>
      <p:ext uri="{BB962C8B-B14F-4D97-AF65-F5344CB8AC3E}">
        <p14:creationId xmlns:p14="http://schemas.microsoft.com/office/powerpoint/2010/main" val="2386027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7" y="381718"/>
            <a:ext cx="7615555" cy="4300536"/>
          </a:xfrm>
          <a:prstGeom prst="rect">
            <a:avLst/>
          </a:prstGeom>
        </p:spPr>
        <p:txBody>
          <a:bodyPr vert="horz" wrap="square" lIns="0" tIns="225425" rIns="0" bIns="0" rtlCol="0">
            <a:spAutoFit/>
          </a:bodyPr>
          <a:lstStyle/>
          <a:p>
            <a:pPr marL="12700">
              <a:spcBef>
                <a:spcPts val="1775"/>
              </a:spcBef>
            </a:pPr>
            <a:r>
              <a:rPr sz="3100" spc="-5" dirty="0">
                <a:solidFill>
                  <a:srgbClr val="464652"/>
                </a:solidFill>
                <a:latin typeface="Bookman Old Style"/>
                <a:cs typeface="Bookman Old Style"/>
              </a:rPr>
              <a:t>Using</a:t>
            </a:r>
            <a:r>
              <a:rPr sz="3100" spc="-20" dirty="0">
                <a:solidFill>
                  <a:srgbClr val="464652"/>
                </a:solidFill>
                <a:latin typeface="Bookman Old Style"/>
                <a:cs typeface="Bookman Old Style"/>
              </a:rPr>
              <a:t> </a:t>
            </a:r>
            <a:r>
              <a:rPr sz="3100" spc="-10" dirty="0">
                <a:solidFill>
                  <a:srgbClr val="464652"/>
                </a:solidFill>
                <a:latin typeface="Bookman Old Style"/>
                <a:cs typeface="Bookman Old Style"/>
              </a:rPr>
              <a:t>domain</a:t>
            </a:r>
            <a:r>
              <a:rPr sz="3100" spc="-20" dirty="0">
                <a:solidFill>
                  <a:srgbClr val="464652"/>
                </a:solidFill>
                <a:latin typeface="Bookman Old Style"/>
                <a:cs typeface="Bookman Old Style"/>
              </a:rPr>
              <a:t> </a:t>
            </a:r>
            <a:r>
              <a:rPr sz="3100" spc="-10" dirty="0">
                <a:solidFill>
                  <a:srgbClr val="464652"/>
                </a:solidFill>
                <a:latin typeface="Bookman Old Style"/>
                <a:cs typeface="Bookman Old Style"/>
              </a:rPr>
              <a:t>classes</a:t>
            </a:r>
            <a:endParaRPr sz="3100">
              <a:latin typeface="Bookman Old Style"/>
              <a:cs typeface="Bookman Old Style"/>
            </a:endParaRPr>
          </a:p>
          <a:p>
            <a:pPr marL="365760" indent="-353695">
              <a:spcBef>
                <a:spcPts val="1350"/>
              </a:spcBef>
              <a:buClr>
                <a:srgbClr val="717BA2"/>
              </a:buClr>
              <a:buSzPct val="76000"/>
              <a:buFont typeface="Wingdings 3"/>
              <a:buChar char=""/>
              <a:tabLst>
                <a:tab pos="365760" algn="l"/>
                <a:tab pos="366395" algn="l"/>
              </a:tabLst>
            </a:pPr>
            <a:r>
              <a:rPr sz="2500" spc="-5" dirty="0">
                <a:latin typeface="Gill Sans MT"/>
                <a:cs typeface="Gill Sans MT"/>
              </a:rPr>
              <a:t>to</a:t>
            </a:r>
            <a:r>
              <a:rPr sz="2500" spc="15" dirty="0">
                <a:latin typeface="Gill Sans MT"/>
                <a:cs typeface="Gill Sans MT"/>
              </a:rPr>
              <a:t> </a:t>
            </a:r>
            <a:r>
              <a:rPr sz="2500" spc="-5" dirty="0">
                <a:latin typeface="Gill Sans MT"/>
                <a:cs typeface="Gill Sans MT"/>
              </a:rPr>
              <a:t>org</a:t>
            </a:r>
            <a:r>
              <a:rPr sz="2500" spc="5" dirty="0">
                <a:latin typeface="Gill Sans MT"/>
                <a:cs typeface="Gill Sans MT"/>
              </a:rPr>
              <a:t>a</a:t>
            </a:r>
            <a:r>
              <a:rPr sz="2500" spc="-5" dirty="0">
                <a:latin typeface="Gill Sans MT"/>
                <a:cs typeface="Gill Sans MT"/>
              </a:rPr>
              <a:t>n</a:t>
            </a:r>
            <a:r>
              <a:rPr sz="2500" dirty="0">
                <a:latin typeface="Gill Sans MT"/>
                <a:cs typeface="Gill Sans MT"/>
              </a:rPr>
              <a:t>i</a:t>
            </a:r>
            <a:r>
              <a:rPr sz="2500" spc="-5" dirty="0">
                <a:latin typeface="Gill Sans MT"/>
                <a:cs typeface="Gill Sans MT"/>
              </a:rPr>
              <a:t>ze</a:t>
            </a:r>
            <a:r>
              <a:rPr sz="2500" spc="-20" dirty="0">
                <a:latin typeface="Gill Sans MT"/>
                <a:cs typeface="Gill Sans MT"/>
              </a:rPr>
              <a:t> </a:t>
            </a:r>
            <a:r>
              <a:rPr sz="2500" spc="-60" dirty="0">
                <a:latin typeface="Gill Sans MT"/>
                <a:cs typeface="Gill Sans MT"/>
              </a:rPr>
              <a:t>r</a:t>
            </a:r>
            <a:r>
              <a:rPr sz="2500" spc="-5" dirty="0">
                <a:latin typeface="Gill Sans MT"/>
                <a:cs typeface="Gill Sans MT"/>
              </a:rPr>
              <a:t>equ</a:t>
            </a:r>
            <a:r>
              <a:rPr sz="2500" dirty="0">
                <a:latin typeface="Gill Sans MT"/>
                <a:cs typeface="Gill Sans MT"/>
              </a:rPr>
              <a:t>i</a:t>
            </a:r>
            <a:r>
              <a:rPr sz="2500" spc="-60" dirty="0">
                <a:latin typeface="Gill Sans MT"/>
                <a:cs typeface="Gill Sans MT"/>
              </a:rPr>
              <a:t>r</a:t>
            </a:r>
            <a:r>
              <a:rPr sz="2500" spc="-5" dirty="0">
                <a:latin typeface="Gill Sans MT"/>
                <a:cs typeface="Gill Sans MT"/>
              </a:rPr>
              <a:t>ements.</a:t>
            </a:r>
            <a:r>
              <a:rPr sz="2500" spc="-229" dirty="0">
                <a:latin typeface="Gill Sans MT"/>
                <a:cs typeface="Gill Sans MT"/>
              </a:rPr>
              <a:t> </a:t>
            </a:r>
            <a:r>
              <a:rPr sz="2500" spc="-5" dirty="0">
                <a:latin typeface="Gill Sans MT"/>
                <a:cs typeface="Gill Sans MT"/>
              </a:rPr>
              <a:t>H</a:t>
            </a:r>
            <a:r>
              <a:rPr sz="2500" spc="-25" dirty="0">
                <a:latin typeface="Gill Sans MT"/>
                <a:cs typeface="Gill Sans MT"/>
              </a:rPr>
              <a:t>o</a:t>
            </a:r>
            <a:r>
              <a:rPr sz="2500" spc="-10" dirty="0">
                <a:latin typeface="Gill Sans MT"/>
                <a:cs typeface="Gill Sans MT"/>
              </a:rPr>
              <a:t>w?</a:t>
            </a:r>
            <a:endParaRPr sz="2500">
              <a:latin typeface="Gill Sans MT"/>
              <a:cs typeface="Gill Sans MT"/>
            </a:endParaRPr>
          </a:p>
          <a:p>
            <a:pPr>
              <a:spcBef>
                <a:spcPts val="25"/>
              </a:spcBef>
              <a:buClr>
                <a:srgbClr val="717BA2"/>
              </a:buClr>
              <a:buFont typeface="Wingdings 3"/>
              <a:buChar char=""/>
            </a:pPr>
            <a:endParaRPr sz="3600">
              <a:latin typeface="Gill Sans MT"/>
              <a:cs typeface="Gill Sans MT"/>
            </a:endParaRPr>
          </a:p>
          <a:p>
            <a:pPr marL="277495" marR="13335" indent="-265430">
              <a:spcBef>
                <a:spcPts val="5"/>
              </a:spcBef>
              <a:buClr>
                <a:srgbClr val="717BA2"/>
              </a:buClr>
              <a:buSzPct val="76000"/>
              <a:buFont typeface="Wingdings 3"/>
              <a:buChar char=""/>
              <a:tabLst>
                <a:tab pos="277495" algn="l"/>
                <a:tab pos="278130" algn="l"/>
              </a:tabLst>
            </a:pPr>
            <a:r>
              <a:rPr sz="2500" spc="-65" dirty="0">
                <a:latin typeface="Gill Sans MT"/>
                <a:cs typeface="Gill Sans MT"/>
              </a:rPr>
              <a:t>Key</a:t>
            </a:r>
            <a:r>
              <a:rPr sz="2500" spc="10" dirty="0">
                <a:latin typeface="Gill Sans MT"/>
                <a:cs typeface="Gill Sans MT"/>
              </a:rPr>
              <a:t> </a:t>
            </a:r>
            <a:r>
              <a:rPr sz="2500" spc="-5" dirty="0">
                <a:latin typeface="Gill Sans MT"/>
                <a:cs typeface="Gill Sans MT"/>
              </a:rPr>
              <a:t>advantage</a:t>
            </a:r>
            <a:r>
              <a:rPr sz="2500" spc="10" dirty="0">
                <a:latin typeface="Gill Sans MT"/>
                <a:cs typeface="Gill Sans MT"/>
              </a:rPr>
              <a:t> </a:t>
            </a:r>
            <a:r>
              <a:rPr sz="2500" spc="-5" dirty="0">
                <a:latin typeface="Gill Sans MT"/>
                <a:cs typeface="Gill Sans MT"/>
              </a:rPr>
              <a:t>of</a:t>
            </a:r>
            <a:r>
              <a:rPr sz="2500" spc="10" dirty="0">
                <a:latin typeface="Gill Sans MT"/>
                <a:cs typeface="Gill Sans MT"/>
              </a:rPr>
              <a:t> </a:t>
            </a:r>
            <a:r>
              <a:rPr sz="2500" spc="-10" dirty="0">
                <a:latin typeface="Gill Sans MT"/>
                <a:cs typeface="Gill Sans MT"/>
              </a:rPr>
              <a:t>OO</a:t>
            </a:r>
            <a:r>
              <a:rPr sz="2500" spc="30" dirty="0">
                <a:latin typeface="Gill Sans MT"/>
                <a:cs typeface="Gill Sans MT"/>
              </a:rPr>
              <a:t> </a:t>
            </a:r>
            <a:r>
              <a:rPr sz="2500" spc="-5" dirty="0">
                <a:latin typeface="Gill Sans MT"/>
                <a:cs typeface="Gill Sans MT"/>
              </a:rPr>
              <a:t>is</a:t>
            </a:r>
            <a:r>
              <a:rPr sz="2500" spc="20" dirty="0">
                <a:latin typeface="Gill Sans MT"/>
                <a:cs typeface="Gill Sans MT"/>
              </a:rPr>
              <a:t> </a:t>
            </a:r>
            <a:r>
              <a:rPr sz="2500" spc="-5" dirty="0">
                <a:latin typeface="Gill Sans MT"/>
                <a:cs typeface="Gill Sans MT"/>
              </a:rPr>
              <a:t>the</a:t>
            </a:r>
            <a:r>
              <a:rPr sz="2500" spc="15" dirty="0">
                <a:latin typeface="Gill Sans MT"/>
                <a:cs typeface="Gill Sans MT"/>
              </a:rPr>
              <a:t> </a:t>
            </a:r>
            <a:r>
              <a:rPr sz="2500" spc="-5" dirty="0">
                <a:latin typeface="Gill Sans MT"/>
                <a:cs typeface="Gill Sans MT"/>
              </a:rPr>
              <a:t>fact</a:t>
            </a:r>
            <a:r>
              <a:rPr sz="2500" spc="15" dirty="0">
                <a:latin typeface="Gill Sans MT"/>
                <a:cs typeface="Gill Sans MT"/>
              </a:rPr>
              <a:t> </a:t>
            </a:r>
            <a:r>
              <a:rPr sz="2500" spc="-5" dirty="0">
                <a:latin typeface="Gill Sans MT"/>
                <a:cs typeface="Gill Sans MT"/>
              </a:rPr>
              <a:t>that</a:t>
            </a:r>
            <a:r>
              <a:rPr sz="2500" spc="30" dirty="0">
                <a:latin typeface="Gill Sans MT"/>
                <a:cs typeface="Gill Sans MT"/>
              </a:rPr>
              <a:t> </a:t>
            </a:r>
            <a:r>
              <a:rPr sz="2500" spc="-5" dirty="0">
                <a:latin typeface="Gill Sans MT"/>
                <a:cs typeface="Gill Sans MT"/>
              </a:rPr>
              <a:t>the</a:t>
            </a:r>
            <a:r>
              <a:rPr sz="2500" spc="20" dirty="0">
                <a:latin typeface="Gill Sans MT"/>
                <a:cs typeface="Gill Sans MT"/>
              </a:rPr>
              <a:t> </a:t>
            </a:r>
            <a:r>
              <a:rPr sz="2500" dirty="0">
                <a:latin typeface="Gill Sans MT"/>
                <a:cs typeface="Gill Sans MT"/>
              </a:rPr>
              <a:t>implementation </a:t>
            </a:r>
            <a:r>
              <a:rPr sz="2500" spc="-680" dirty="0">
                <a:latin typeface="Gill Sans MT"/>
                <a:cs typeface="Gill Sans MT"/>
              </a:rPr>
              <a:t> </a:t>
            </a:r>
            <a:r>
              <a:rPr sz="2500" spc="-10" dirty="0">
                <a:latin typeface="Gill Sans MT"/>
                <a:cs typeface="Gill Sans MT"/>
              </a:rPr>
              <a:t>maps</a:t>
            </a:r>
            <a:r>
              <a:rPr sz="2500" spc="10" dirty="0">
                <a:latin typeface="Gill Sans MT"/>
                <a:cs typeface="Gill Sans MT"/>
              </a:rPr>
              <a:t> </a:t>
            </a:r>
            <a:r>
              <a:rPr sz="2500" spc="-15" dirty="0">
                <a:latin typeface="Gill Sans MT"/>
                <a:cs typeface="Gill Sans MT"/>
              </a:rPr>
              <a:t>well</a:t>
            </a:r>
            <a:r>
              <a:rPr sz="2500" dirty="0">
                <a:latin typeface="Gill Sans MT"/>
                <a:cs typeface="Gill Sans MT"/>
              </a:rPr>
              <a:t> </a:t>
            </a:r>
            <a:r>
              <a:rPr sz="2500" spc="-10" dirty="0">
                <a:latin typeface="Gill Sans MT"/>
                <a:cs typeface="Gill Sans MT"/>
              </a:rPr>
              <a:t>to</a:t>
            </a:r>
            <a:r>
              <a:rPr sz="2500" spc="15" dirty="0">
                <a:latin typeface="Gill Sans MT"/>
                <a:cs typeface="Gill Sans MT"/>
              </a:rPr>
              <a:t> </a:t>
            </a:r>
            <a:r>
              <a:rPr sz="2500" spc="-5" dirty="0">
                <a:latin typeface="Gill Sans MT"/>
                <a:cs typeface="Gill Sans MT"/>
              </a:rPr>
              <a:t>the</a:t>
            </a:r>
            <a:r>
              <a:rPr sz="2500" spc="15" dirty="0">
                <a:latin typeface="Gill Sans MT"/>
                <a:cs typeface="Gill Sans MT"/>
              </a:rPr>
              <a:t> </a:t>
            </a:r>
            <a:r>
              <a:rPr sz="2500" spc="-15" dirty="0">
                <a:latin typeface="Gill Sans MT"/>
                <a:cs typeface="Gill Sans MT"/>
              </a:rPr>
              <a:t>real</a:t>
            </a:r>
            <a:r>
              <a:rPr sz="2500" dirty="0">
                <a:latin typeface="Gill Sans MT"/>
                <a:cs typeface="Gill Sans MT"/>
              </a:rPr>
              <a:t> </a:t>
            </a:r>
            <a:r>
              <a:rPr sz="2500" spc="-10" dirty="0">
                <a:latin typeface="Gill Sans MT"/>
                <a:cs typeface="Gill Sans MT"/>
              </a:rPr>
              <a:t>world</a:t>
            </a:r>
            <a:endParaRPr sz="2500">
              <a:latin typeface="Gill Sans MT"/>
              <a:cs typeface="Gill Sans MT"/>
            </a:endParaRPr>
          </a:p>
          <a:p>
            <a:pPr>
              <a:spcBef>
                <a:spcPts val="25"/>
              </a:spcBef>
              <a:buClr>
                <a:srgbClr val="717BA2"/>
              </a:buClr>
              <a:buFont typeface="Wingdings 3"/>
              <a:buChar char=""/>
            </a:pPr>
            <a:endParaRPr sz="3600">
              <a:latin typeface="Gill Sans MT"/>
              <a:cs typeface="Gill Sans MT"/>
            </a:endParaRPr>
          </a:p>
          <a:p>
            <a:pPr marL="277495" marR="5080" indent="-265430">
              <a:buClr>
                <a:srgbClr val="717BA2"/>
              </a:buClr>
              <a:buSzPct val="76000"/>
              <a:buFont typeface="Wingdings 3"/>
              <a:buChar char=""/>
              <a:tabLst>
                <a:tab pos="277495" algn="l"/>
                <a:tab pos="278130" algn="l"/>
              </a:tabLst>
            </a:pPr>
            <a:r>
              <a:rPr sz="2500" dirty="0">
                <a:latin typeface="Gill Sans MT"/>
                <a:cs typeface="Gill Sans MT"/>
              </a:rPr>
              <a:t>E.g.,</a:t>
            </a:r>
            <a:r>
              <a:rPr sz="2500" spc="-250" dirty="0">
                <a:latin typeface="Gill Sans MT"/>
                <a:cs typeface="Gill Sans MT"/>
              </a:rPr>
              <a:t> </a:t>
            </a:r>
            <a:r>
              <a:rPr sz="2500" dirty="0">
                <a:latin typeface="Gill Sans MT"/>
                <a:cs typeface="Gill Sans MT"/>
              </a:rPr>
              <a:t>list</a:t>
            </a:r>
            <a:r>
              <a:rPr sz="2500" spc="20" dirty="0">
                <a:latin typeface="Gill Sans MT"/>
                <a:cs typeface="Gill Sans MT"/>
              </a:rPr>
              <a:t> </a:t>
            </a:r>
            <a:r>
              <a:rPr sz="2500" dirty="0">
                <a:latin typeface="Gill Sans MT"/>
                <a:cs typeface="Gill Sans MT"/>
              </a:rPr>
              <a:t>all</a:t>
            </a:r>
            <a:r>
              <a:rPr sz="2500" spc="5" dirty="0">
                <a:latin typeface="Gill Sans MT"/>
                <a:cs typeface="Gill Sans MT"/>
              </a:rPr>
              <a:t> </a:t>
            </a:r>
            <a:r>
              <a:rPr sz="2500" spc="-10" dirty="0">
                <a:latin typeface="Gill Sans MT"/>
                <a:cs typeface="Gill Sans MT"/>
              </a:rPr>
              <a:t>requirements</a:t>
            </a:r>
            <a:r>
              <a:rPr sz="2500" spc="40" dirty="0">
                <a:latin typeface="Gill Sans MT"/>
                <a:cs typeface="Gill Sans MT"/>
              </a:rPr>
              <a:t> </a:t>
            </a:r>
            <a:r>
              <a:rPr sz="2500" spc="-5" dirty="0">
                <a:latin typeface="Gill Sans MT"/>
                <a:cs typeface="Gill Sans MT"/>
              </a:rPr>
              <a:t>that</a:t>
            </a:r>
            <a:r>
              <a:rPr sz="2500" spc="15" dirty="0">
                <a:latin typeface="Gill Sans MT"/>
                <a:cs typeface="Gill Sans MT"/>
              </a:rPr>
              <a:t> </a:t>
            </a:r>
            <a:r>
              <a:rPr sz="2500" spc="-5" dirty="0">
                <a:latin typeface="Gill Sans MT"/>
                <a:cs typeface="Gill Sans MT"/>
              </a:rPr>
              <a:t>belong</a:t>
            </a:r>
            <a:r>
              <a:rPr sz="2500" spc="10" dirty="0">
                <a:latin typeface="Gill Sans MT"/>
                <a:cs typeface="Gill Sans MT"/>
              </a:rPr>
              <a:t> </a:t>
            </a:r>
            <a:r>
              <a:rPr sz="2500" spc="-5" dirty="0">
                <a:latin typeface="Gill Sans MT"/>
                <a:cs typeface="Gill Sans MT"/>
              </a:rPr>
              <a:t>to</a:t>
            </a:r>
            <a:r>
              <a:rPr sz="2500" spc="-229" dirty="0">
                <a:latin typeface="Gill Sans MT"/>
                <a:cs typeface="Gill Sans MT"/>
              </a:rPr>
              <a:t> </a:t>
            </a:r>
            <a:r>
              <a:rPr sz="2500" spc="-5" dirty="0">
                <a:latin typeface="Gill Sans MT"/>
                <a:cs typeface="Gill Sans MT"/>
              </a:rPr>
              <a:t>“Customer”</a:t>
            </a:r>
            <a:r>
              <a:rPr sz="2500" spc="30" dirty="0">
                <a:latin typeface="Gill Sans MT"/>
                <a:cs typeface="Gill Sans MT"/>
              </a:rPr>
              <a:t> </a:t>
            </a:r>
            <a:r>
              <a:rPr sz="2500" spc="-5" dirty="0">
                <a:latin typeface="Gill Sans MT"/>
                <a:cs typeface="Gill Sans MT"/>
              </a:rPr>
              <a:t>class </a:t>
            </a:r>
            <a:r>
              <a:rPr sz="2500" spc="-680" dirty="0">
                <a:latin typeface="Gill Sans MT"/>
                <a:cs typeface="Gill Sans MT"/>
              </a:rPr>
              <a:t> </a:t>
            </a:r>
            <a:r>
              <a:rPr sz="2500" dirty="0">
                <a:latin typeface="Gill Sans MT"/>
                <a:cs typeface="Gill Sans MT"/>
              </a:rPr>
              <a:t>under </a:t>
            </a:r>
            <a:r>
              <a:rPr sz="2500" spc="-5" dirty="0">
                <a:latin typeface="Gill Sans MT"/>
                <a:cs typeface="Gill Sans MT"/>
              </a:rPr>
              <a:t>a section </a:t>
            </a:r>
            <a:r>
              <a:rPr sz="2500" dirty="0">
                <a:latin typeface="Gill Sans MT"/>
                <a:cs typeface="Gill Sans MT"/>
              </a:rPr>
              <a:t>called </a:t>
            </a:r>
            <a:r>
              <a:rPr sz="2500" spc="-5" dirty="0">
                <a:latin typeface="Gill Sans MT"/>
                <a:cs typeface="Gill Sans MT"/>
              </a:rPr>
              <a:t>“Customer” in the </a:t>
            </a:r>
            <a:r>
              <a:rPr sz="2500" spc="-10" dirty="0">
                <a:latin typeface="Gill Sans MT"/>
                <a:cs typeface="Gill Sans MT"/>
              </a:rPr>
              <a:t>requirements </a:t>
            </a:r>
            <a:r>
              <a:rPr sz="2500" spc="-5" dirty="0">
                <a:latin typeface="Gill Sans MT"/>
                <a:cs typeface="Gill Sans MT"/>
              </a:rPr>
              <a:t> document</a:t>
            </a:r>
            <a:endParaRPr sz="2500">
              <a:latin typeface="Gill Sans MT"/>
              <a:cs typeface="Gill Sans MT"/>
            </a:endParaRPr>
          </a:p>
        </p:txBody>
      </p:sp>
      <p:grpSp>
        <p:nvGrpSpPr>
          <p:cNvPr id="3" name="object 3"/>
          <p:cNvGrpSpPr/>
          <p:nvPr/>
        </p:nvGrpSpPr>
        <p:grpSpPr>
          <a:xfrm>
            <a:off x="1523811" y="1"/>
            <a:ext cx="9145905" cy="459105"/>
            <a:chOff x="-190" y="0"/>
            <a:chExt cx="9145905" cy="459105"/>
          </a:xfrm>
        </p:grpSpPr>
        <p:sp>
          <p:nvSpPr>
            <p:cNvPr id="4" name="object 4"/>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5" name="object 5"/>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6" y="88265"/>
              <a:ext cx="6533515" cy="370586"/>
            </a:xfrm>
            <a:prstGeom prst="rect">
              <a:avLst/>
            </a:prstGeom>
          </p:spPr>
        </p:pic>
      </p:grpSp>
      <p:sp>
        <p:nvSpPr>
          <p:cNvPr id="7" name="object 7"/>
          <p:cNvSpPr txBox="1"/>
          <p:nvPr/>
        </p:nvSpPr>
        <p:spPr>
          <a:xfrm>
            <a:off x="1634440" y="143002"/>
            <a:ext cx="4431665" cy="197490"/>
          </a:xfrm>
          <a:prstGeom prst="rect">
            <a:avLst/>
          </a:prstGeom>
        </p:spPr>
        <p:txBody>
          <a:bodyPr vert="horz" wrap="square" lIns="0" tIns="12700" rIns="0" bIns="0" rtlCol="0">
            <a:spAutoFit/>
          </a:bodyPr>
          <a:lstStyle/>
          <a:p>
            <a:pPr marL="12700">
              <a:spcBef>
                <a:spcPts val="100"/>
              </a:spcBef>
              <a:tabLst>
                <a:tab pos="1031875" algn="l"/>
                <a:tab pos="2147570" algn="l"/>
                <a:tab pos="3921125" algn="l"/>
              </a:tabLst>
            </a:pPr>
            <a:r>
              <a:rPr sz="1200" spc="-5" dirty="0">
                <a:solidFill>
                  <a:srgbClr val="FFFFFF"/>
                </a:solidFill>
                <a:latin typeface="Gill Sans MT"/>
                <a:cs typeface="Gill Sans MT"/>
              </a:rPr>
              <a:t>Introduction	Brainstorming	</a:t>
            </a:r>
            <a:r>
              <a:rPr sz="1200" dirty="0">
                <a:solidFill>
                  <a:srgbClr val="FFFFFF"/>
                </a:solidFill>
                <a:latin typeface="Gill Sans MT"/>
                <a:cs typeface="Gill Sans MT"/>
              </a:rPr>
              <a:t>Cut </a:t>
            </a:r>
            <a:r>
              <a:rPr sz="1200" spc="-5" dirty="0">
                <a:solidFill>
                  <a:srgbClr val="FFFFFF"/>
                </a:solidFill>
                <a:latin typeface="Gill Sans MT"/>
                <a:cs typeface="Gill Sans MT"/>
              </a:rPr>
              <a:t>down</a:t>
            </a:r>
            <a:r>
              <a:rPr sz="1200" spc="15" dirty="0">
                <a:solidFill>
                  <a:srgbClr val="FFFFFF"/>
                </a:solidFill>
                <a:latin typeface="Gill Sans MT"/>
                <a:cs typeface="Gill Sans MT"/>
              </a:rPr>
              <a:t> </a:t>
            </a:r>
            <a:r>
              <a:rPr sz="1200" dirty="0">
                <a:solidFill>
                  <a:srgbClr val="FFFFFF"/>
                </a:solidFill>
                <a:latin typeface="Gill Sans MT"/>
                <a:cs typeface="Gill Sans MT"/>
              </a:rPr>
              <a:t>to</a:t>
            </a:r>
            <a:r>
              <a:rPr sz="1200" spc="-5" dirty="0">
                <a:solidFill>
                  <a:srgbClr val="FFFFFF"/>
                </a:solidFill>
                <a:latin typeface="Gill Sans MT"/>
                <a:cs typeface="Gill Sans MT"/>
              </a:rPr>
              <a:t> </a:t>
            </a:r>
            <a:r>
              <a:rPr sz="1200" spc="-10" dirty="0">
                <a:solidFill>
                  <a:srgbClr val="FFFFFF"/>
                </a:solidFill>
                <a:latin typeface="Gill Sans MT"/>
                <a:cs typeface="Gill Sans MT"/>
              </a:rPr>
              <a:t>few</a:t>
            </a:r>
            <a:r>
              <a:rPr sz="1200" spc="5" dirty="0">
                <a:solidFill>
                  <a:srgbClr val="FFFFFF"/>
                </a:solidFill>
                <a:latin typeface="Gill Sans MT"/>
                <a:cs typeface="Gill Sans MT"/>
              </a:rPr>
              <a:t> </a:t>
            </a:r>
            <a:r>
              <a:rPr sz="1200" spc="-5" dirty="0">
                <a:solidFill>
                  <a:srgbClr val="FFFFFF"/>
                </a:solidFill>
                <a:latin typeface="Gill Sans MT"/>
                <a:cs typeface="Gill Sans MT"/>
              </a:rPr>
              <a:t>classes	Filtering</a:t>
            </a:r>
            <a:endParaRPr sz="1200">
              <a:latin typeface="Gill Sans MT"/>
              <a:cs typeface="Gill Sans MT"/>
            </a:endParaRPr>
          </a:p>
        </p:txBody>
      </p:sp>
      <p:sp>
        <p:nvSpPr>
          <p:cNvPr id="8" name="object 8"/>
          <p:cNvSpPr txBox="1"/>
          <p:nvPr/>
        </p:nvSpPr>
        <p:spPr>
          <a:xfrm>
            <a:off x="6306059" y="145160"/>
            <a:ext cx="1628139" cy="228268"/>
          </a:xfrm>
          <a:prstGeom prst="rect">
            <a:avLst/>
          </a:prstGeom>
        </p:spPr>
        <p:txBody>
          <a:bodyPr vert="horz" wrap="square" lIns="0" tIns="12700" rIns="0" bIns="0" rtlCol="0">
            <a:spAutoFit/>
          </a:bodyPr>
          <a:lstStyle/>
          <a:p>
            <a:pPr marL="12700">
              <a:spcBef>
                <a:spcPts val="100"/>
              </a:spcBef>
            </a:pPr>
            <a:r>
              <a:rPr sz="1400" dirty="0">
                <a:solidFill>
                  <a:srgbClr val="17375E"/>
                </a:solidFill>
                <a:latin typeface="Gill Sans MT"/>
                <a:cs typeface="Gill Sans MT"/>
              </a:rPr>
              <a:t>Using</a:t>
            </a:r>
            <a:r>
              <a:rPr sz="1400" spc="-45" dirty="0">
                <a:solidFill>
                  <a:srgbClr val="17375E"/>
                </a:solidFill>
                <a:latin typeface="Gill Sans MT"/>
                <a:cs typeface="Gill Sans MT"/>
              </a:rPr>
              <a:t> </a:t>
            </a:r>
            <a:r>
              <a:rPr sz="1400" dirty="0">
                <a:solidFill>
                  <a:srgbClr val="17375E"/>
                </a:solidFill>
                <a:latin typeface="Gill Sans MT"/>
                <a:cs typeface="Gill Sans MT"/>
              </a:rPr>
              <a:t>Domain</a:t>
            </a:r>
            <a:r>
              <a:rPr sz="1400" spc="-50" dirty="0">
                <a:solidFill>
                  <a:srgbClr val="17375E"/>
                </a:solidFill>
                <a:latin typeface="Gill Sans MT"/>
                <a:cs typeface="Gill Sans MT"/>
              </a:rPr>
              <a:t> </a:t>
            </a:r>
            <a:r>
              <a:rPr sz="1400" dirty="0">
                <a:solidFill>
                  <a:srgbClr val="17375E"/>
                </a:solidFill>
                <a:latin typeface="Gill Sans MT"/>
                <a:cs typeface="Gill Sans MT"/>
              </a:rPr>
              <a:t>Classes</a:t>
            </a:r>
            <a:endParaRPr sz="1400">
              <a:latin typeface="Gill Sans MT"/>
              <a:cs typeface="Gill Sans MT"/>
            </a:endParaRPr>
          </a:p>
        </p:txBody>
      </p:sp>
      <p:grpSp>
        <p:nvGrpSpPr>
          <p:cNvPr id="9" name="object 9"/>
          <p:cNvGrpSpPr/>
          <p:nvPr/>
        </p:nvGrpSpPr>
        <p:grpSpPr>
          <a:xfrm>
            <a:off x="1520953" y="0"/>
            <a:ext cx="9150350" cy="82550"/>
            <a:chOff x="-3047" y="0"/>
            <a:chExt cx="9150350" cy="82550"/>
          </a:xfrm>
        </p:grpSpPr>
        <p:sp>
          <p:nvSpPr>
            <p:cNvPr id="10" name="object 10"/>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7875257" y="0"/>
                  </a:lnTo>
                  <a:lnTo>
                    <a:pt x="7875257" y="76200"/>
                  </a:lnTo>
                  <a:lnTo>
                    <a:pt x="9144000" y="76200"/>
                  </a:lnTo>
                  <a:lnTo>
                    <a:pt x="9144000" y="0"/>
                  </a:lnTo>
                  <a:close/>
                </a:path>
              </a:pathLst>
            </a:custGeom>
            <a:solidFill>
              <a:srgbClr val="FFFFFF"/>
            </a:solidFill>
          </p:spPr>
          <p:txBody>
            <a:bodyPr wrap="square" lIns="0" tIns="0" rIns="0" bIns="0" rtlCol="0"/>
            <a:lstStyle/>
            <a:p>
              <a:endParaRPr/>
            </a:p>
          </p:txBody>
        </p:sp>
        <p:sp>
          <p:nvSpPr>
            <p:cNvPr id="11" name="object 11"/>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762" y="762"/>
              <a:ext cx="7874508" cy="76200"/>
            </a:xfrm>
            <a:prstGeom prst="rect">
              <a:avLst/>
            </a:prstGeom>
          </p:spPr>
        </p:pic>
        <p:sp>
          <p:nvSpPr>
            <p:cNvPr id="13" name="object 13"/>
            <p:cNvSpPr/>
            <p:nvPr/>
          </p:nvSpPr>
          <p:spPr>
            <a:xfrm>
              <a:off x="762" y="762"/>
              <a:ext cx="7874634" cy="76200"/>
            </a:xfrm>
            <a:custGeom>
              <a:avLst/>
              <a:gdLst/>
              <a:ahLst/>
              <a:cxnLst/>
              <a:rect l="l" t="t" r="r" b="b"/>
              <a:pathLst>
                <a:path w="7874634" h="76200">
                  <a:moveTo>
                    <a:pt x="0" y="76200"/>
                  </a:moveTo>
                  <a:lnTo>
                    <a:pt x="7874508" y="76200"/>
                  </a:lnTo>
                  <a:lnTo>
                    <a:pt x="7874508" y="0"/>
                  </a:lnTo>
                  <a:lnTo>
                    <a:pt x="0" y="0"/>
                  </a:lnTo>
                  <a:lnTo>
                    <a:pt x="0" y="76200"/>
                  </a:lnTo>
                  <a:close/>
                </a:path>
              </a:pathLst>
            </a:custGeom>
            <a:ln w="3175">
              <a:solidFill>
                <a:srgbClr val="525877"/>
              </a:solidFill>
            </a:ln>
          </p:spPr>
          <p:txBody>
            <a:bodyPr wrap="square" lIns="0" tIns="0" rIns="0" bIns="0" rtlCol="0"/>
            <a:lstStyle/>
            <a:p>
              <a:endParaRPr/>
            </a:p>
          </p:txBody>
        </p:sp>
      </p:grpSp>
      <p:sp>
        <p:nvSpPr>
          <p:cNvPr id="14" name="object 14"/>
          <p:cNvSpPr txBox="1"/>
          <p:nvPr/>
        </p:nvSpPr>
        <p:spPr>
          <a:xfrm>
            <a:off x="10118217" y="90374"/>
            <a:ext cx="47117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1</a:t>
            </a:r>
            <a:r>
              <a:rPr sz="1400" b="1" spc="5" dirty="0">
                <a:solidFill>
                  <a:srgbClr val="FFFFFF"/>
                </a:solidFill>
                <a:latin typeface="Gill Sans MT"/>
                <a:cs typeface="Gill Sans MT"/>
              </a:rPr>
              <a:t>9</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7" y="446990"/>
            <a:ext cx="7713345" cy="5027930"/>
          </a:xfrm>
          <a:prstGeom prst="rect">
            <a:avLst/>
          </a:prstGeom>
        </p:spPr>
        <p:txBody>
          <a:bodyPr vert="horz" wrap="square" lIns="0" tIns="208915" rIns="0" bIns="0" rtlCol="0">
            <a:spAutoFit/>
          </a:bodyPr>
          <a:lstStyle/>
          <a:p>
            <a:pPr marL="12700">
              <a:spcBef>
                <a:spcPts val="1645"/>
              </a:spcBef>
            </a:pPr>
            <a:r>
              <a:rPr sz="2800" spc="-10" dirty="0">
                <a:solidFill>
                  <a:srgbClr val="464652"/>
                </a:solidFill>
                <a:latin typeface="Bookman Old Style"/>
                <a:cs typeface="Bookman Old Style"/>
              </a:rPr>
              <a:t>Contents</a:t>
            </a:r>
            <a:r>
              <a:rPr sz="2800" spc="-5" dirty="0">
                <a:solidFill>
                  <a:srgbClr val="464652"/>
                </a:solidFill>
                <a:latin typeface="Bookman Old Style"/>
                <a:cs typeface="Bookman Old Style"/>
              </a:rPr>
              <a:t> of Each</a:t>
            </a:r>
            <a:r>
              <a:rPr sz="2800" spc="10" dirty="0">
                <a:solidFill>
                  <a:srgbClr val="464652"/>
                </a:solidFill>
                <a:latin typeface="Bookman Old Style"/>
                <a:cs typeface="Bookman Old Style"/>
              </a:rPr>
              <a:t> </a:t>
            </a:r>
            <a:r>
              <a:rPr sz="2800" spc="-5" dirty="0">
                <a:solidFill>
                  <a:srgbClr val="464652"/>
                </a:solidFill>
                <a:latin typeface="Bookman Old Style"/>
                <a:cs typeface="Bookman Old Style"/>
              </a:rPr>
              <a:t>Requirements</a:t>
            </a:r>
            <a:r>
              <a:rPr sz="2800" dirty="0">
                <a:solidFill>
                  <a:srgbClr val="464652"/>
                </a:solidFill>
                <a:latin typeface="Bookman Old Style"/>
                <a:cs typeface="Bookman Old Style"/>
              </a:rPr>
              <a:t> </a:t>
            </a:r>
            <a:r>
              <a:rPr sz="2800" spc="-10" dirty="0">
                <a:solidFill>
                  <a:srgbClr val="464652"/>
                </a:solidFill>
                <a:latin typeface="Bookman Old Style"/>
                <a:cs typeface="Bookman Old Style"/>
              </a:rPr>
              <a:t>Paragraph</a:t>
            </a:r>
            <a:endParaRPr sz="2800">
              <a:latin typeface="Bookman Old Style"/>
              <a:cs typeface="Bookman Old Style"/>
            </a:endParaRPr>
          </a:p>
          <a:p>
            <a:pPr marL="277495" indent="-265430">
              <a:spcBef>
                <a:spcPts val="1330"/>
              </a:spcBef>
              <a:buClr>
                <a:srgbClr val="717BA2"/>
              </a:buClr>
              <a:buSzPct val="75000"/>
              <a:buFont typeface="Wingdings 3"/>
              <a:buChar char=""/>
              <a:tabLst>
                <a:tab pos="277495" algn="l"/>
                <a:tab pos="278130" algn="l"/>
              </a:tabLst>
            </a:pPr>
            <a:r>
              <a:rPr sz="2400" u="heavy" dirty="0">
                <a:uFill>
                  <a:solidFill>
                    <a:srgbClr val="000000"/>
                  </a:solidFill>
                </a:uFill>
                <a:latin typeface="Gill Sans MT"/>
                <a:cs typeface="Gill Sans MT"/>
              </a:rPr>
              <a:t>S</a:t>
            </a:r>
            <a:r>
              <a:rPr sz="2400" u="heavy" spc="5" dirty="0">
                <a:uFill>
                  <a:solidFill>
                    <a:srgbClr val="000000"/>
                  </a:solidFill>
                </a:uFill>
                <a:latin typeface="Gill Sans MT"/>
                <a:cs typeface="Gill Sans MT"/>
              </a:rPr>
              <a:t>e</a:t>
            </a:r>
            <a:r>
              <a:rPr sz="2400" u="heavy" dirty="0">
                <a:uFill>
                  <a:solidFill>
                    <a:srgbClr val="000000"/>
                  </a:solidFill>
                </a:uFill>
                <a:latin typeface="Gill Sans MT"/>
                <a:cs typeface="Gill Sans MT"/>
              </a:rPr>
              <a:t>c</a:t>
            </a:r>
            <a:r>
              <a:rPr sz="2400" u="heavy" spc="10" dirty="0">
                <a:uFill>
                  <a:solidFill>
                    <a:srgbClr val="000000"/>
                  </a:solidFill>
                </a:uFill>
                <a:latin typeface="Gill Sans MT"/>
                <a:cs typeface="Gill Sans MT"/>
              </a:rPr>
              <a:t>t</a:t>
            </a:r>
            <a:r>
              <a:rPr sz="2400" u="heavy" spc="-5" dirty="0">
                <a:uFill>
                  <a:solidFill>
                    <a:srgbClr val="000000"/>
                  </a:solidFill>
                </a:uFill>
                <a:latin typeface="Gill Sans MT"/>
                <a:cs typeface="Gill Sans MT"/>
              </a:rPr>
              <a:t>io</a:t>
            </a:r>
            <a:r>
              <a:rPr sz="2400" u="heavy" dirty="0">
                <a:uFill>
                  <a:solidFill>
                    <a:srgbClr val="000000"/>
                  </a:solidFill>
                </a:uFill>
                <a:latin typeface="Gill Sans MT"/>
                <a:cs typeface="Gill Sans MT"/>
              </a:rPr>
              <a:t>n</a:t>
            </a:r>
            <a:r>
              <a:rPr sz="2400" u="heavy" spc="-15" dirty="0">
                <a:uFill>
                  <a:solidFill>
                    <a:srgbClr val="000000"/>
                  </a:solidFill>
                </a:uFill>
                <a:latin typeface="Gill Sans MT"/>
                <a:cs typeface="Gill Sans MT"/>
              </a:rPr>
              <a:t> </a:t>
            </a:r>
            <a:r>
              <a:rPr sz="2400" u="heavy" dirty="0">
                <a:uFill>
                  <a:solidFill>
                    <a:srgbClr val="000000"/>
                  </a:solidFill>
                </a:uFill>
                <a:latin typeface="Gill Sans MT"/>
                <a:cs typeface="Gill Sans MT"/>
              </a:rPr>
              <a:t>H</a:t>
            </a:r>
            <a:r>
              <a:rPr sz="2400" u="heavy" spc="5" dirty="0">
                <a:uFill>
                  <a:solidFill>
                    <a:srgbClr val="000000"/>
                  </a:solidFill>
                </a:uFill>
                <a:latin typeface="Gill Sans MT"/>
                <a:cs typeface="Gill Sans MT"/>
              </a:rPr>
              <a:t>e</a:t>
            </a:r>
            <a:r>
              <a:rPr sz="2400" u="heavy" dirty="0">
                <a:uFill>
                  <a:solidFill>
                    <a:srgbClr val="000000"/>
                  </a:solidFill>
                </a:uFill>
                <a:latin typeface="Gill Sans MT"/>
                <a:cs typeface="Gill Sans MT"/>
              </a:rPr>
              <a:t>ading</a:t>
            </a:r>
            <a:r>
              <a:rPr sz="2400" spc="-15" dirty="0">
                <a:latin typeface="Gill Sans MT"/>
                <a:cs typeface="Gill Sans MT"/>
              </a:rPr>
              <a:t> </a:t>
            </a:r>
            <a:r>
              <a:rPr sz="2400" spc="-5" dirty="0">
                <a:latin typeface="Gill Sans MT"/>
                <a:cs typeface="Gill Sans MT"/>
              </a:rPr>
              <a:t>(</a:t>
            </a:r>
            <a:r>
              <a:rPr sz="2400" spc="50" dirty="0">
                <a:latin typeface="Gill Sans MT"/>
                <a:cs typeface="Gill Sans MT"/>
              </a:rPr>
              <a:t>e</a:t>
            </a:r>
            <a:r>
              <a:rPr sz="2400" spc="-5" dirty="0">
                <a:latin typeface="Gill Sans MT"/>
                <a:cs typeface="Gill Sans MT"/>
              </a:rPr>
              <a:t>.g.</a:t>
            </a:r>
            <a:r>
              <a:rPr sz="2400" dirty="0">
                <a:latin typeface="Gill Sans MT"/>
                <a:cs typeface="Gill Sans MT"/>
              </a:rPr>
              <a:t>,</a:t>
            </a:r>
            <a:r>
              <a:rPr sz="2400" spc="-500" dirty="0">
                <a:latin typeface="Gill Sans MT"/>
                <a:cs typeface="Gill Sans MT"/>
              </a:rPr>
              <a:t> </a:t>
            </a:r>
            <a:r>
              <a:rPr sz="2400" spc="-5" dirty="0">
                <a:latin typeface="Gill Sans MT"/>
                <a:cs typeface="Gill Sans MT"/>
              </a:rPr>
              <a:t>“</a:t>
            </a:r>
            <a:r>
              <a:rPr sz="2400" i="1" dirty="0">
                <a:latin typeface="Gill Sans MT"/>
                <a:cs typeface="Gill Sans MT"/>
              </a:rPr>
              <a:t>Custom</a:t>
            </a:r>
            <a:r>
              <a:rPr sz="2400" i="1" spc="5" dirty="0">
                <a:latin typeface="Gill Sans MT"/>
                <a:cs typeface="Gill Sans MT"/>
              </a:rPr>
              <a:t>e</a:t>
            </a:r>
            <a:r>
              <a:rPr sz="2400" i="1" spc="50" dirty="0">
                <a:latin typeface="Gill Sans MT"/>
                <a:cs typeface="Gill Sans MT"/>
              </a:rPr>
              <a:t>r</a:t>
            </a:r>
            <a:r>
              <a:rPr sz="2400" i="1" dirty="0">
                <a:latin typeface="Gill Sans MT"/>
                <a:cs typeface="Gill Sans MT"/>
              </a:rPr>
              <a:t>s”</a:t>
            </a:r>
            <a:r>
              <a:rPr sz="2400" dirty="0">
                <a:latin typeface="Gill Sans MT"/>
                <a:cs typeface="Gill Sans MT"/>
              </a:rPr>
              <a:t>)</a:t>
            </a:r>
            <a:endParaRPr sz="2400">
              <a:latin typeface="Gill Sans MT"/>
              <a:cs typeface="Gill Sans MT"/>
            </a:endParaRPr>
          </a:p>
          <a:p>
            <a:pPr marL="277495" indent="-265430">
              <a:spcBef>
                <a:spcPts val="1200"/>
              </a:spcBef>
              <a:buClr>
                <a:srgbClr val="717BA2"/>
              </a:buClr>
              <a:buSzPct val="75000"/>
              <a:buFont typeface="Wingdings 3"/>
              <a:buChar char=""/>
              <a:tabLst>
                <a:tab pos="277495" algn="l"/>
                <a:tab pos="278130" algn="l"/>
              </a:tabLst>
            </a:pPr>
            <a:r>
              <a:rPr sz="2400" dirty="0">
                <a:latin typeface="Gill Sans MT"/>
                <a:cs typeface="Gill Sans MT"/>
              </a:rPr>
              <a:t>S</a:t>
            </a:r>
            <a:r>
              <a:rPr sz="2400" spc="5" dirty="0">
                <a:latin typeface="Gill Sans MT"/>
                <a:cs typeface="Gill Sans MT"/>
              </a:rPr>
              <a:t>u</a:t>
            </a:r>
            <a:r>
              <a:rPr sz="2400" dirty="0">
                <a:latin typeface="Gill Sans MT"/>
                <a:cs typeface="Gill Sans MT"/>
              </a:rPr>
              <a:t>bs</a:t>
            </a:r>
            <a:r>
              <a:rPr sz="2400" spc="5" dirty="0">
                <a:latin typeface="Gill Sans MT"/>
                <a:cs typeface="Gill Sans MT"/>
              </a:rPr>
              <a:t>e</a:t>
            </a:r>
            <a:r>
              <a:rPr sz="2400" dirty="0">
                <a:latin typeface="Gill Sans MT"/>
                <a:cs typeface="Gill Sans MT"/>
              </a:rPr>
              <a:t>c</a:t>
            </a:r>
            <a:r>
              <a:rPr sz="2400" spc="10" dirty="0">
                <a:latin typeface="Gill Sans MT"/>
                <a:cs typeface="Gill Sans MT"/>
              </a:rPr>
              <a:t>t</a:t>
            </a:r>
            <a:r>
              <a:rPr sz="2400" spc="-5" dirty="0">
                <a:latin typeface="Gill Sans MT"/>
                <a:cs typeface="Gill Sans MT"/>
              </a:rPr>
              <a:t>io</a:t>
            </a:r>
            <a:r>
              <a:rPr sz="2400" dirty="0">
                <a:latin typeface="Gill Sans MT"/>
                <a:cs typeface="Gill Sans MT"/>
              </a:rPr>
              <a:t>n</a:t>
            </a:r>
            <a:r>
              <a:rPr sz="2400" spc="-30" dirty="0">
                <a:latin typeface="Gill Sans MT"/>
                <a:cs typeface="Gill Sans MT"/>
              </a:rPr>
              <a:t> </a:t>
            </a:r>
            <a:r>
              <a:rPr sz="2400" u="heavy" dirty="0">
                <a:uFill>
                  <a:solidFill>
                    <a:srgbClr val="000000"/>
                  </a:solidFill>
                </a:uFill>
                <a:latin typeface="Gill Sans MT"/>
                <a:cs typeface="Gill Sans MT"/>
              </a:rPr>
              <a:t>1.</a:t>
            </a:r>
            <a:r>
              <a:rPr sz="2400" u="heavy" spc="-484" dirty="0">
                <a:uFill>
                  <a:solidFill>
                    <a:srgbClr val="000000"/>
                  </a:solidFill>
                </a:uFill>
                <a:latin typeface="Gill Sans MT"/>
                <a:cs typeface="Gill Sans MT"/>
              </a:rPr>
              <a:t> </a:t>
            </a:r>
            <a:r>
              <a:rPr sz="2400" u="heavy" dirty="0">
                <a:uFill>
                  <a:solidFill>
                    <a:srgbClr val="000000"/>
                  </a:solidFill>
                </a:uFill>
                <a:latin typeface="Gill Sans MT"/>
                <a:cs typeface="Gill Sans MT"/>
              </a:rPr>
              <a:t>Attribu</a:t>
            </a:r>
            <a:r>
              <a:rPr sz="2400" u="heavy" spc="5" dirty="0">
                <a:uFill>
                  <a:solidFill>
                    <a:srgbClr val="000000"/>
                  </a:solidFill>
                </a:uFill>
                <a:latin typeface="Gill Sans MT"/>
                <a:cs typeface="Gill Sans MT"/>
              </a:rPr>
              <a:t>t</a:t>
            </a:r>
            <a:r>
              <a:rPr sz="2400" u="heavy" dirty="0">
                <a:uFill>
                  <a:solidFill>
                    <a:srgbClr val="000000"/>
                  </a:solidFill>
                </a:uFill>
                <a:latin typeface="Gill Sans MT"/>
                <a:cs typeface="Gill Sans MT"/>
              </a:rPr>
              <a:t>es</a:t>
            </a:r>
            <a:r>
              <a:rPr sz="2400" spc="-15" dirty="0">
                <a:latin typeface="Gill Sans MT"/>
                <a:cs typeface="Gill Sans MT"/>
              </a:rPr>
              <a:t> </a:t>
            </a:r>
            <a:r>
              <a:rPr sz="2000" spc="-5" dirty="0">
                <a:latin typeface="Gill Sans MT"/>
                <a:cs typeface="Gill Sans MT"/>
              </a:rPr>
              <a:t>(</a:t>
            </a:r>
            <a:r>
              <a:rPr sz="2000" spc="-40" dirty="0">
                <a:latin typeface="Gill Sans MT"/>
                <a:cs typeface="Gill Sans MT"/>
              </a:rPr>
              <a:t>r</a:t>
            </a:r>
            <a:r>
              <a:rPr sz="2000" dirty="0">
                <a:latin typeface="Gill Sans MT"/>
                <a:cs typeface="Gill Sans MT"/>
              </a:rPr>
              <a:t>equ</a:t>
            </a:r>
            <a:r>
              <a:rPr sz="2000" spc="10" dirty="0">
                <a:latin typeface="Gill Sans MT"/>
                <a:cs typeface="Gill Sans MT"/>
              </a:rPr>
              <a:t>i</a:t>
            </a:r>
            <a:r>
              <a:rPr sz="2000" spc="-40" dirty="0">
                <a:latin typeface="Gill Sans MT"/>
                <a:cs typeface="Gill Sans MT"/>
              </a:rPr>
              <a:t>r</a:t>
            </a:r>
            <a:r>
              <a:rPr sz="2000" dirty="0">
                <a:latin typeface="Gill Sans MT"/>
                <a:cs typeface="Gill Sans MT"/>
              </a:rPr>
              <a:t>ed</a:t>
            </a:r>
            <a:r>
              <a:rPr sz="2000" spc="-35" dirty="0">
                <a:latin typeface="Gill Sans MT"/>
                <a:cs typeface="Gill Sans MT"/>
              </a:rPr>
              <a:t> </a:t>
            </a:r>
            <a:r>
              <a:rPr sz="2000" dirty="0">
                <a:latin typeface="Gill Sans MT"/>
                <a:cs typeface="Gill Sans MT"/>
              </a:rPr>
              <a:t>p</a:t>
            </a:r>
            <a:r>
              <a:rPr sz="2000" spc="-45" dirty="0">
                <a:latin typeface="Gill Sans MT"/>
                <a:cs typeface="Gill Sans MT"/>
              </a:rPr>
              <a:t>r</a:t>
            </a:r>
            <a:r>
              <a:rPr sz="2000" dirty="0">
                <a:latin typeface="Gill Sans MT"/>
                <a:cs typeface="Gill Sans MT"/>
              </a:rPr>
              <a:t>ope</a:t>
            </a:r>
            <a:r>
              <a:rPr sz="2000" spc="35" dirty="0">
                <a:latin typeface="Gill Sans MT"/>
                <a:cs typeface="Gill Sans MT"/>
              </a:rPr>
              <a:t>r</a:t>
            </a:r>
            <a:r>
              <a:rPr sz="2000" dirty="0">
                <a:latin typeface="Gill Sans MT"/>
                <a:cs typeface="Gill Sans MT"/>
              </a:rPr>
              <a:t>t</a:t>
            </a:r>
            <a:r>
              <a:rPr sz="2000" spc="5" dirty="0">
                <a:latin typeface="Gill Sans MT"/>
                <a:cs typeface="Gill Sans MT"/>
              </a:rPr>
              <a:t>i</a:t>
            </a:r>
            <a:r>
              <a:rPr sz="2000" dirty="0">
                <a:latin typeface="Gill Sans MT"/>
                <a:cs typeface="Gill Sans MT"/>
              </a:rPr>
              <a:t>es)</a:t>
            </a:r>
            <a:endParaRPr sz="2000">
              <a:latin typeface="Gill Sans MT"/>
              <a:cs typeface="Gill Sans MT"/>
            </a:endParaRPr>
          </a:p>
          <a:p>
            <a:pPr marL="542925" lvl="1" indent="-264160">
              <a:spcBef>
                <a:spcPts val="1610"/>
              </a:spcBef>
              <a:buClr>
                <a:srgbClr val="9FB8CD"/>
              </a:buClr>
              <a:buSzPct val="75000"/>
              <a:buFont typeface="Wingdings 3"/>
              <a:buChar char=""/>
              <a:tabLst>
                <a:tab pos="542925" algn="l"/>
                <a:tab pos="543560" algn="l"/>
              </a:tabLst>
            </a:pPr>
            <a:r>
              <a:rPr spc="5" dirty="0">
                <a:solidFill>
                  <a:srgbClr val="464652"/>
                </a:solidFill>
                <a:latin typeface="Gill Sans MT"/>
                <a:cs typeface="Gill Sans MT"/>
              </a:rPr>
              <a:t>e.g.,</a:t>
            </a:r>
            <a:r>
              <a:rPr spc="-355" dirty="0">
                <a:solidFill>
                  <a:srgbClr val="464652"/>
                </a:solidFill>
                <a:latin typeface="Gill Sans MT"/>
                <a:cs typeface="Gill Sans MT"/>
              </a:rPr>
              <a:t> </a:t>
            </a:r>
            <a:r>
              <a:rPr spc="-5" dirty="0">
                <a:solidFill>
                  <a:srgbClr val="464652"/>
                </a:solidFill>
                <a:latin typeface="Gill Sans MT"/>
                <a:cs typeface="Gill Sans MT"/>
              </a:rPr>
              <a:t>“</a:t>
            </a:r>
            <a:r>
              <a:rPr i="1" spc="-5" dirty="0">
                <a:solidFill>
                  <a:srgbClr val="464652"/>
                </a:solidFill>
                <a:latin typeface="Gill Sans MT"/>
                <a:cs typeface="Gill Sans MT"/>
              </a:rPr>
              <a:t>The application</a:t>
            </a:r>
            <a:r>
              <a:rPr i="1" spc="20" dirty="0">
                <a:solidFill>
                  <a:srgbClr val="464652"/>
                </a:solidFill>
                <a:latin typeface="Gill Sans MT"/>
                <a:cs typeface="Gill Sans MT"/>
              </a:rPr>
              <a:t> </a:t>
            </a:r>
            <a:r>
              <a:rPr i="1" spc="-5" dirty="0">
                <a:solidFill>
                  <a:srgbClr val="464652"/>
                </a:solidFill>
                <a:latin typeface="Gill Sans MT"/>
                <a:cs typeface="Gill Sans MT"/>
              </a:rPr>
              <a:t>shall</a:t>
            </a:r>
            <a:r>
              <a:rPr i="1" spc="20" dirty="0">
                <a:solidFill>
                  <a:srgbClr val="464652"/>
                </a:solidFill>
                <a:latin typeface="Gill Sans MT"/>
                <a:cs typeface="Gill Sans MT"/>
              </a:rPr>
              <a:t> </a:t>
            </a:r>
            <a:r>
              <a:rPr i="1" spc="-10" dirty="0">
                <a:solidFill>
                  <a:srgbClr val="464652"/>
                </a:solidFill>
                <a:latin typeface="Gill Sans MT"/>
                <a:cs typeface="Gill Sans MT"/>
              </a:rPr>
              <a:t>maintain</a:t>
            </a:r>
            <a:r>
              <a:rPr i="1" spc="30" dirty="0">
                <a:solidFill>
                  <a:srgbClr val="464652"/>
                </a:solidFill>
                <a:latin typeface="Gill Sans MT"/>
                <a:cs typeface="Gill Sans MT"/>
              </a:rPr>
              <a:t> </a:t>
            </a:r>
            <a:r>
              <a:rPr i="1" spc="-5" dirty="0">
                <a:solidFill>
                  <a:srgbClr val="464652"/>
                </a:solidFill>
                <a:latin typeface="Gill Sans MT"/>
                <a:cs typeface="Gill Sans MT"/>
              </a:rPr>
              <a:t>the</a:t>
            </a:r>
            <a:r>
              <a:rPr i="1" spc="5" dirty="0">
                <a:solidFill>
                  <a:srgbClr val="464652"/>
                </a:solidFill>
                <a:latin typeface="Gill Sans MT"/>
                <a:cs typeface="Gill Sans MT"/>
              </a:rPr>
              <a:t> </a:t>
            </a:r>
            <a:r>
              <a:rPr i="1" spc="-5" dirty="0">
                <a:solidFill>
                  <a:srgbClr val="464652"/>
                </a:solidFill>
                <a:latin typeface="Gill Sans MT"/>
                <a:cs typeface="Gill Sans MT"/>
              </a:rPr>
              <a:t>names</a:t>
            </a:r>
            <a:r>
              <a:rPr i="1" spc="15" dirty="0">
                <a:solidFill>
                  <a:srgbClr val="464652"/>
                </a:solidFill>
                <a:latin typeface="Gill Sans MT"/>
                <a:cs typeface="Gill Sans MT"/>
              </a:rPr>
              <a:t> </a:t>
            </a:r>
            <a:r>
              <a:rPr i="1" spc="-5" dirty="0">
                <a:solidFill>
                  <a:srgbClr val="464652"/>
                </a:solidFill>
                <a:latin typeface="Gill Sans MT"/>
                <a:cs typeface="Gill Sans MT"/>
              </a:rPr>
              <a:t>of</a:t>
            </a:r>
            <a:r>
              <a:rPr i="1" dirty="0">
                <a:solidFill>
                  <a:srgbClr val="464652"/>
                </a:solidFill>
                <a:latin typeface="Gill Sans MT"/>
                <a:cs typeface="Gill Sans MT"/>
              </a:rPr>
              <a:t> </a:t>
            </a:r>
            <a:r>
              <a:rPr i="1" spc="-5" dirty="0">
                <a:solidFill>
                  <a:srgbClr val="464652"/>
                </a:solidFill>
                <a:latin typeface="Gill Sans MT"/>
                <a:cs typeface="Gill Sans MT"/>
              </a:rPr>
              <a:t>all</a:t>
            </a:r>
            <a:r>
              <a:rPr i="1" spc="10" dirty="0">
                <a:solidFill>
                  <a:srgbClr val="464652"/>
                </a:solidFill>
                <a:latin typeface="Gill Sans MT"/>
                <a:cs typeface="Gill Sans MT"/>
              </a:rPr>
              <a:t> </a:t>
            </a:r>
            <a:r>
              <a:rPr i="1" spc="-10" dirty="0">
                <a:solidFill>
                  <a:srgbClr val="464652"/>
                </a:solidFill>
                <a:latin typeface="Gill Sans MT"/>
                <a:cs typeface="Gill Sans MT"/>
              </a:rPr>
              <a:t>customers.”</a:t>
            </a:r>
            <a:endParaRPr>
              <a:latin typeface="Gill Sans MT"/>
              <a:cs typeface="Gill Sans MT"/>
            </a:endParaRPr>
          </a:p>
          <a:p>
            <a:pPr marL="277495" indent="-265430">
              <a:spcBef>
                <a:spcPts val="1275"/>
              </a:spcBef>
              <a:buClr>
                <a:srgbClr val="717BA2"/>
              </a:buClr>
              <a:buSzPct val="75000"/>
              <a:buFont typeface="Wingdings 3"/>
              <a:buChar char=""/>
              <a:tabLst>
                <a:tab pos="277495" algn="l"/>
                <a:tab pos="278130" algn="l"/>
              </a:tabLst>
            </a:pPr>
            <a:r>
              <a:rPr sz="2400" dirty="0">
                <a:latin typeface="Gill Sans MT"/>
                <a:cs typeface="Gill Sans MT"/>
              </a:rPr>
              <a:t>Subsection</a:t>
            </a:r>
            <a:r>
              <a:rPr sz="2400" spc="-25" dirty="0">
                <a:latin typeface="Gill Sans MT"/>
                <a:cs typeface="Gill Sans MT"/>
              </a:rPr>
              <a:t> </a:t>
            </a:r>
            <a:r>
              <a:rPr sz="2400" u="heavy" dirty="0">
                <a:uFill>
                  <a:solidFill>
                    <a:srgbClr val="000000"/>
                  </a:solidFill>
                </a:uFill>
                <a:latin typeface="Gill Sans MT"/>
                <a:cs typeface="Gill Sans MT"/>
              </a:rPr>
              <a:t>2.</a:t>
            </a:r>
            <a:r>
              <a:rPr sz="2400" u="heavy" spc="-235" dirty="0">
                <a:uFill>
                  <a:solidFill>
                    <a:srgbClr val="000000"/>
                  </a:solidFill>
                </a:uFill>
                <a:latin typeface="Gill Sans MT"/>
                <a:cs typeface="Gill Sans MT"/>
              </a:rPr>
              <a:t> </a:t>
            </a:r>
            <a:r>
              <a:rPr sz="2400" u="heavy" spc="-5" dirty="0">
                <a:uFill>
                  <a:solidFill>
                    <a:srgbClr val="000000"/>
                  </a:solidFill>
                </a:uFill>
                <a:latin typeface="Gill Sans MT"/>
                <a:cs typeface="Gill Sans MT"/>
              </a:rPr>
              <a:t>Instances</a:t>
            </a:r>
            <a:r>
              <a:rPr sz="2400" u="heavy" dirty="0">
                <a:uFill>
                  <a:solidFill>
                    <a:srgbClr val="000000"/>
                  </a:solidFill>
                </a:uFill>
                <a:latin typeface="Gill Sans MT"/>
                <a:cs typeface="Gill Sans MT"/>
              </a:rPr>
              <a:t> </a:t>
            </a:r>
            <a:r>
              <a:rPr sz="2000" spc="-5" dirty="0">
                <a:latin typeface="Gill Sans MT"/>
                <a:cs typeface="Gill Sans MT"/>
              </a:rPr>
              <a:t>(specific</a:t>
            </a:r>
            <a:r>
              <a:rPr sz="2000" spc="-25" dirty="0">
                <a:latin typeface="Gill Sans MT"/>
                <a:cs typeface="Gill Sans MT"/>
              </a:rPr>
              <a:t> </a:t>
            </a:r>
            <a:r>
              <a:rPr sz="2000" dirty="0">
                <a:latin typeface="Gill Sans MT"/>
                <a:cs typeface="Gill Sans MT"/>
              </a:rPr>
              <a:t>ones</a:t>
            </a:r>
            <a:r>
              <a:rPr sz="2000" spc="10" dirty="0">
                <a:latin typeface="Gill Sans MT"/>
                <a:cs typeface="Gill Sans MT"/>
              </a:rPr>
              <a:t> </a:t>
            </a:r>
            <a:r>
              <a:rPr sz="2000" dirty="0">
                <a:latin typeface="Gill Sans MT"/>
                <a:cs typeface="Gill Sans MT"/>
              </a:rPr>
              <a:t>that</a:t>
            </a:r>
            <a:r>
              <a:rPr sz="2000" spc="-35" dirty="0">
                <a:latin typeface="Gill Sans MT"/>
                <a:cs typeface="Gill Sans MT"/>
              </a:rPr>
              <a:t> </a:t>
            </a:r>
            <a:r>
              <a:rPr sz="2000" spc="-5" dirty="0">
                <a:latin typeface="Gill Sans MT"/>
                <a:cs typeface="Gill Sans MT"/>
              </a:rPr>
              <a:t>must</a:t>
            </a:r>
            <a:r>
              <a:rPr sz="2000" spc="-10" dirty="0">
                <a:latin typeface="Gill Sans MT"/>
                <a:cs typeface="Gill Sans MT"/>
              </a:rPr>
              <a:t> </a:t>
            </a:r>
            <a:r>
              <a:rPr sz="2000" spc="-5" dirty="0">
                <a:latin typeface="Gill Sans MT"/>
                <a:cs typeface="Gill Sans MT"/>
              </a:rPr>
              <a:t>exist</a:t>
            </a:r>
            <a:r>
              <a:rPr sz="2000" spc="15" dirty="0">
                <a:latin typeface="Gill Sans MT"/>
                <a:cs typeface="Gill Sans MT"/>
              </a:rPr>
              <a:t> </a:t>
            </a:r>
            <a:r>
              <a:rPr sz="2000" dirty="0">
                <a:latin typeface="Gill Sans MT"/>
                <a:cs typeface="Gill Sans MT"/>
              </a:rPr>
              <a:t>–</a:t>
            </a:r>
            <a:r>
              <a:rPr sz="2000" spc="-5" dirty="0">
                <a:latin typeface="Gill Sans MT"/>
                <a:cs typeface="Gill Sans MT"/>
              </a:rPr>
              <a:t> if</a:t>
            </a:r>
            <a:r>
              <a:rPr sz="2000" dirty="0">
                <a:latin typeface="Gill Sans MT"/>
                <a:cs typeface="Gill Sans MT"/>
              </a:rPr>
              <a:t> </a:t>
            </a:r>
            <a:r>
              <a:rPr sz="2000" spc="-5" dirty="0">
                <a:latin typeface="Gill Sans MT"/>
                <a:cs typeface="Gill Sans MT"/>
              </a:rPr>
              <a:t>applicable)</a:t>
            </a:r>
            <a:endParaRPr sz="2000">
              <a:latin typeface="Gill Sans MT"/>
              <a:cs typeface="Gill Sans MT"/>
            </a:endParaRPr>
          </a:p>
          <a:p>
            <a:pPr marL="542925" lvl="1" indent="-264160">
              <a:spcBef>
                <a:spcPts val="1220"/>
              </a:spcBef>
              <a:buClr>
                <a:srgbClr val="9FB8CD"/>
              </a:buClr>
              <a:buSzPct val="75000"/>
              <a:buFont typeface="Wingdings 3"/>
              <a:buChar char=""/>
              <a:tabLst>
                <a:tab pos="542925" algn="l"/>
                <a:tab pos="543560" algn="l"/>
              </a:tabLst>
            </a:pPr>
            <a:r>
              <a:rPr dirty="0">
                <a:solidFill>
                  <a:srgbClr val="464652"/>
                </a:solidFill>
                <a:latin typeface="Gill Sans MT"/>
                <a:cs typeface="Gill Sans MT"/>
              </a:rPr>
              <a:t>e.g.,</a:t>
            </a:r>
            <a:r>
              <a:rPr spc="-355" dirty="0">
                <a:solidFill>
                  <a:srgbClr val="464652"/>
                </a:solidFill>
                <a:latin typeface="Gill Sans MT"/>
                <a:cs typeface="Gill Sans MT"/>
              </a:rPr>
              <a:t> </a:t>
            </a:r>
            <a:r>
              <a:rPr spc="-5" dirty="0">
                <a:solidFill>
                  <a:srgbClr val="464652"/>
                </a:solidFill>
                <a:latin typeface="Gill Sans MT"/>
                <a:cs typeface="Gill Sans MT"/>
              </a:rPr>
              <a:t>“</a:t>
            </a:r>
            <a:r>
              <a:rPr i="1" spc="-5" dirty="0">
                <a:solidFill>
                  <a:srgbClr val="464652"/>
                </a:solidFill>
                <a:latin typeface="Gill Sans MT"/>
                <a:cs typeface="Gill Sans MT"/>
              </a:rPr>
              <a:t>The</a:t>
            </a:r>
            <a:r>
              <a:rPr i="1" spc="5" dirty="0">
                <a:solidFill>
                  <a:srgbClr val="464652"/>
                </a:solidFill>
                <a:latin typeface="Gill Sans MT"/>
                <a:cs typeface="Gill Sans MT"/>
              </a:rPr>
              <a:t> </a:t>
            </a:r>
            <a:r>
              <a:rPr i="1" spc="-5" dirty="0">
                <a:solidFill>
                  <a:srgbClr val="464652"/>
                </a:solidFill>
                <a:latin typeface="Gill Sans MT"/>
                <a:cs typeface="Gill Sans MT"/>
              </a:rPr>
              <a:t>application</a:t>
            </a:r>
            <a:r>
              <a:rPr i="1" spc="20" dirty="0">
                <a:solidFill>
                  <a:srgbClr val="464652"/>
                </a:solidFill>
                <a:latin typeface="Gill Sans MT"/>
                <a:cs typeface="Gill Sans MT"/>
              </a:rPr>
              <a:t> </a:t>
            </a:r>
            <a:r>
              <a:rPr i="1" spc="-5" dirty="0">
                <a:solidFill>
                  <a:srgbClr val="464652"/>
                </a:solidFill>
                <a:latin typeface="Gill Sans MT"/>
                <a:cs typeface="Gill Sans MT"/>
              </a:rPr>
              <a:t>shall</a:t>
            </a:r>
            <a:r>
              <a:rPr i="1" spc="25" dirty="0">
                <a:solidFill>
                  <a:srgbClr val="464652"/>
                </a:solidFill>
                <a:latin typeface="Gill Sans MT"/>
                <a:cs typeface="Gill Sans MT"/>
              </a:rPr>
              <a:t> </a:t>
            </a:r>
            <a:r>
              <a:rPr i="1" spc="-10" dirty="0">
                <a:solidFill>
                  <a:srgbClr val="464652"/>
                </a:solidFill>
                <a:latin typeface="Gill Sans MT"/>
                <a:cs typeface="Gill Sans MT"/>
              </a:rPr>
              <a:t>accommodate</a:t>
            </a:r>
            <a:r>
              <a:rPr i="1" spc="35" dirty="0">
                <a:solidFill>
                  <a:srgbClr val="464652"/>
                </a:solidFill>
                <a:latin typeface="Gill Sans MT"/>
                <a:cs typeface="Gill Sans MT"/>
              </a:rPr>
              <a:t> </a:t>
            </a:r>
            <a:r>
              <a:rPr i="1" spc="-5" dirty="0">
                <a:solidFill>
                  <a:srgbClr val="464652"/>
                </a:solidFill>
                <a:latin typeface="Gill Sans MT"/>
                <a:cs typeface="Gill Sans MT"/>
              </a:rPr>
              <a:t>John</a:t>
            </a:r>
            <a:r>
              <a:rPr i="1" spc="35" dirty="0">
                <a:solidFill>
                  <a:srgbClr val="464652"/>
                </a:solidFill>
                <a:latin typeface="Gill Sans MT"/>
                <a:cs typeface="Gill Sans MT"/>
              </a:rPr>
              <a:t> </a:t>
            </a:r>
            <a:r>
              <a:rPr i="1" spc="-30" dirty="0">
                <a:solidFill>
                  <a:srgbClr val="464652"/>
                </a:solidFill>
                <a:latin typeface="Gill Sans MT"/>
                <a:cs typeface="Gill Sans MT"/>
              </a:rPr>
              <a:t>D.</a:t>
            </a:r>
            <a:r>
              <a:rPr i="1" spc="-175" dirty="0">
                <a:solidFill>
                  <a:srgbClr val="464652"/>
                </a:solidFill>
                <a:latin typeface="Gill Sans MT"/>
                <a:cs typeface="Gill Sans MT"/>
              </a:rPr>
              <a:t> </a:t>
            </a:r>
            <a:r>
              <a:rPr i="1" spc="-10" dirty="0">
                <a:solidFill>
                  <a:srgbClr val="464652"/>
                </a:solidFill>
                <a:latin typeface="Gill Sans MT"/>
                <a:cs typeface="Gill Sans MT"/>
              </a:rPr>
              <a:t>Rockefeller</a:t>
            </a:r>
            <a:r>
              <a:rPr i="1" spc="-40" dirty="0">
                <a:solidFill>
                  <a:srgbClr val="464652"/>
                </a:solidFill>
                <a:latin typeface="Gill Sans MT"/>
                <a:cs typeface="Gill Sans MT"/>
              </a:rPr>
              <a:t> </a:t>
            </a:r>
            <a:r>
              <a:rPr i="1" dirty="0">
                <a:solidFill>
                  <a:srgbClr val="464652"/>
                </a:solidFill>
                <a:latin typeface="Gill Sans MT"/>
                <a:cs typeface="Gill Sans MT"/>
              </a:rPr>
              <a:t>…”</a:t>
            </a:r>
            <a:endParaRPr>
              <a:latin typeface="Gill Sans MT"/>
              <a:cs typeface="Gill Sans MT"/>
            </a:endParaRPr>
          </a:p>
          <a:p>
            <a:pPr marL="277495" indent="-265430">
              <a:spcBef>
                <a:spcPts val="1180"/>
              </a:spcBef>
              <a:buClr>
                <a:srgbClr val="717BA2"/>
              </a:buClr>
              <a:buSzPct val="75000"/>
              <a:buFont typeface="Wingdings 3"/>
              <a:buChar char=""/>
              <a:tabLst>
                <a:tab pos="277495" algn="l"/>
                <a:tab pos="278130" algn="l"/>
              </a:tabLst>
            </a:pPr>
            <a:r>
              <a:rPr sz="2400" dirty="0">
                <a:latin typeface="Gill Sans MT"/>
                <a:cs typeface="Gill Sans MT"/>
              </a:rPr>
              <a:t>S</a:t>
            </a:r>
            <a:r>
              <a:rPr sz="2400" spc="5" dirty="0">
                <a:latin typeface="Gill Sans MT"/>
                <a:cs typeface="Gill Sans MT"/>
              </a:rPr>
              <a:t>u</a:t>
            </a:r>
            <a:r>
              <a:rPr sz="2400" dirty="0">
                <a:latin typeface="Gill Sans MT"/>
                <a:cs typeface="Gill Sans MT"/>
              </a:rPr>
              <a:t>bs</a:t>
            </a:r>
            <a:r>
              <a:rPr sz="2400" spc="5" dirty="0">
                <a:latin typeface="Gill Sans MT"/>
                <a:cs typeface="Gill Sans MT"/>
              </a:rPr>
              <a:t>e</a:t>
            </a:r>
            <a:r>
              <a:rPr sz="2400" dirty="0">
                <a:latin typeface="Gill Sans MT"/>
                <a:cs typeface="Gill Sans MT"/>
              </a:rPr>
              <a:t>c</a:t>
            </a:r>
            <a:r>
              <a:rPr sz="2400" spc="10" dirty="0">
                <a:latin typeface="Gill Sans MT"/>
                <a:cs typeface="Gill Sans MT"/>
              </a:rPr>
              <a:t>t</a:t>
            </a:r>
            <a:r>
              <a:rPr sz="2400" spc="-5" dirty="0">
                <a:latin typeface="Gill Sans MT"/>
                <a:cs typeface="Gill Sans MT"/>
              </a:rPr>
              <a:t>io</a:t>
            </a:r>
            <a:r>
              <a:rPr sz="2400" dirty="0">
                <a:latin typeface="Gill Sans MT"/>
                <a:cs typeface="Gill Sans MT"/>
              </a:rPr>
              <a:t>n</a:t>
            </a:r>
            <a:r>
              <a:rPr sz="2400" spc="-30" dirty="0">
                <a:latin typeface="Gill Sans MT"/>
                <a:cs typeface="Gill Sans MT"/>
              </a:rPr>
              <a:t> </a:t>
            </a:r>
            <a:r>
              <a:rPr sz="2400" u="heavy" dirty="0">
                <a:uFill>
                  <a:solidFill>
                    <a:srgbClr val="000000"/>
                  </a:solidFill>
                </a:uFill>
                <a:latin typeface="Gill Sans MT"/>
                <a:cs typeface="Gill Sans MT"/>
              </a:rPr>
              <a:t>3.</a:t>
            </a:r>
            <a:r>
              <a:rPr sz="2400" u="heavy" spc="-240" dirty="0">
                <a:uFill>
                  <a:solidFill>
                    <a:srgbClr val="000000"/>
                  </a:solidFill>
                </a:uFill>
                <a:latin typeface="Gill Sans MT"/>
                <a:cs typeface="Gill Sans MT"/>
              </a:rPr>
              <a:t> </a:t>
            </a:r>
            <a:r>
              <a:rPr sz="2400" u="heavy" spc="-5" dirty="0">
                <a:uFill>
                  <a:solidFill>
                    <a:srgbClr val="000000"/>
                  </a:solidFill>
                </a:uFill>
                <a:latin typeface="Gill Sans MT"/>
                <a:cs typeface="Gill Sans MT"/>
              </a:rPr>
              <a:t>Funct</a:t>
            </a:r>
            <a:r>
              <a:rPr sz="2400" u="heavy" dirty="0">
                <a:uFill>
                  <a:solidFill>
                    <a:srgbClr val="000000"/>
                  </a:solidFill>
                </a:uFill>
                <a:latin typeface="Gill Sans MT"/>
                <a:cs typeface="Gill Sans MT"/>
              </a:rPr>
              <a:t>ion</a:t>
            </a:r>
            <a:r>
              <a:rPr sz="2400" u="heavy" spc="-10" dirty="0">
                <a:uFill>
                  <a:solidFill>
                    <a:srgbClr val="000000"/>
                  </a:solidFill>
                </a:uFill>
                <a:latin typeface="Gill Sans MT"/>
                <a:cs typeface="Gill Sans MT"/>
              </a:rPr>
              <a:t>a</a:t>
            </a:r>
            <a:r>
              <a:rPr sz="2400" u="heavy" spc="-5" dirty="0">
                <a:uFill>
                  <a:solidFill>
                    <a:srgbClr val="000000"/>
                  </a:solidFill>
                </a:uFill>
                <a:latin typeface="Gill Sans MT"/>
                <a:cs typeface="Gill Sans MT"/>
              </a:rPr>
              <a:t>li</a:t>
            </a:r>
            <a:r>
              <a:rPr sz="2400" u="heavy" spc="5" dirty="0">
                <a:uFill>
                  <a:solidFill>
                    <a:srgbClr val="000000"/>
                  </a:solidFill>
                </a:uFill>
                <a:latin typeface="Gill Sans MT"/>
                <a:cs typeface="Gill Sans MT"/>
              </a:rPr>
              <a:t>t</a:t>
            </a:r>
            <a:r>
              <a:rPr sz="2400" u="heavy" dirty="0">
                <a:uFill>
                  <a:solidFill>
                    <a:srgbClr val="000000"/>
                  </a:solidFill>
                </a:uFill>
                <a:latin typeface="Gill Sans MT"/>
                <a:cs typeface="Gill Sans MT"/>
              </a:rPr>
              <a:t>y</a:t>
            </a:r>
            <a:r>
              <a:rPr sz="2400" spc="-20" dirty="0">
                <a:latin typeface="Gill Sans MT"/>
                <a:cs typeface="Gill Sans MT"/>
              </a:rPr>
              <a:t> </a:t>
            </a:r>
            <a:r>
              <a:rPr sz="2000" spc="-5" dirty="0">
                <a:latin typeface="Gill Sans MT"/>
                <a:cs typeface="Gill Sans MT"/>
              </a:rPr>
              <a:t>(t</a:t>
            </a:r>
            <a:r>
              <a:rPr sz="2000" spc="5" dirty="0">
                <a:latin typeface="Gill Sans MT"/>
                <a:cs typeface="Gill Sans MT"/>
              </a:rPr>
              <a:t>h</a:t>
            </a:r>
            <a:r>
              <a:rPr sz="2000" dirty="0">
                <a:latin typeface="Gill Sans MT"/>
                <a:cs typeface="Gill Sans MT"/>
              </a:rPr>
              <a:t>e</a:t>
            </a:r>
            <a:r>
              <a:rPr sz="2000" spc="-15" dirty="0">
                <a:latin typeface="Gill Sans MT"/>
                <a:cs typeface="Gill Sans MT"/>
              </a:rPr>
              <a:t> </a:t>
            </a:r>
            <a:r>
              <a:rPr sz="2000" dirty="0">
                <a:latin typeface="Gill Sans MT"/>
                <a:cs typeface="Gill Sans MT"/>
              </a:rPr>
              <a:t>hea</a:t>
            </a:r>
            <a:r>
              <a:rPr sz="2000" spc="25" dirty="0">
                <a:latin typeface="Gill Sans MT"/>
                <a:cs typeface="Gill Sans MT"/>
              </a:rPr>
              <a:t>r</a:t>
            </a:r>
            <a:r>
              <a:rPr sz="2000" dirty="0">
                <a:latin typeface="Gill Sans MT"/>
                <a:cs typeface="Gill Sans MT"/>
              </a:rPr>
              <a:t>t</a:t>
            </a:r>
            <a:r>
              <a:rPr sz="2000" spc="-15" dirty="0">
                <a:latin typeface="Gill Sans MT"/>
                <a:cs typeface="Gill Sans MT"/>
              </a:rPr>
              <a:t> </a:t>
            </a:r>
            <a:r>
              <a:rPr sz="2000" dirty="0">
                <a:latin typeface="Gill Sans MT"/>
                <a:cs typeface="Gill Sans MT"/>
              </a:rPr>
              <a:t>of</a:t>
            </a:r>
            <a:r>
              <a:rPr sz="2000" spc="-15" dirty="0">
                <a:latin typeface="Gill Sans MT"/>
                <a:cs typeface="Gill Sans MT"/>
              </a:rPr>
              <a:t> </a:t>
            </a:r>
            <a:r>
              <a:rPr sz="2000" dirty="0">
                <a:latin typeface="Gill Sans MT"/>
                <a:cs typeface="Gill Sans MT"/>
              </a:rPr>
              <a:t>t</a:t>
            </a:r>
            <a:r>
              <a:rPr sz="2000" spc="5" dirty="0">
                <a:latin typeface="Gill Sans MT"/>
                <a:cs typeface="Gill Sans MT"/>
              </a:rPr>
              <a:t>h</a:t>
            </a:r>
            <a:r>
              <a:rPr sz="2000" dirty="0">
                <a:latin typeface="Gill Sans MT"/>
                <a:cs typeface="Gill Sans MT"/>
              </a:rPr>
              <a:t>e</a:t>
            </a:r>
            <a:r>
              <a:rPr sz="2000" spc="-30" dirty="0">
                <a:latin typeface="Gill Sans MT"/>
                <a:cs typeface="Gill Sans MT"/>
              </a:rPr>
              <a:t> </a:t>
            </a:r>
            <a:r>
              <a:rPr sz="2000" spc="-40" dirty="0">
                <a:latin typeface="Gill Sans MT"/>
                <a:cs typeface="Gill Sans MT"/>
              </a:rPr>
              <a:t>r</a:t>
            </a:r>
            <a:r>
              <a:rPr sz="2000" dirty="0">
                <a:latin typeface="Gill Sans MT"/>
                <a:cs typeface="Gill Sans MT"/>
              </a:rPr>
              <a:t>equ</a:t>
            </a:r>
            <a:r>
              <a:rPr sz="2000" spc="10" dirty="0">
                <a:latin typeface="Gill Sans MT"/>
                <a:cs typeface="Gill Sans MT"/>
              </a:rPr>
              <a:t>i</a:t>
            </a:r>
            <a:r>
              <a:rPr sz="2000" spc="-40" dirty="0">
                <a:latin typeface="Gill Sans MT"/>
                <a:cs typeface="Gill Sans MT"/>
              </a:rPr>
              <a:t>r</a:t>
            </a:r>
            <a:r>
              <a:rPr sz="2000" dirty="0">
                <a:latin typeface="Gill Sans MT"/>
                <a:cs typeface="Gill Sans MT"/>
              </a:rPr>
              <a:t>emen</a:t>
            </a:r>
            <a:r>
              <a:rPr sz="2000" spc="-10" dirty="0">
                <a:latin typeface="Gill Sans MT"/>
                <a:cs typeface="Gill Sans MT"/>
              </a:rPr>
              <a:t>t</a:t>
            </a:r>
            <a:r>
              <a:rPr sz="2000" dirty="0">
                <a:latin typeface="Gill Sans MT"/>
                <a:cs typeface="Gill Sans MT"/>
              </a:rPr>
              <a:t>s</a:t>
            </a:r>
            <a:r>
              <a:rPr sz="2000" spc="-30" dirty="0">
                <a:latin typeface="Gill Sans MT"/>
                <a:cs typeface="Gill Sans MT"/>
              </a:rPr>
              <a:t> </a:t>
            </a:r>
            <a:r>
              <a:rPr sz="2000" dirty="0">
                <a:latin typeface="Gill Sans MT"/>
                <a:cs typeface="Gill Sans MT"/>
              </a:rPr>
              <a:t>spe</a:t>
            </a:r>
            <a:r>
              <a:rPr sz="2000" spc="30" dirty="0">
                <a:latin typeface="Gill Sans MT"/>
                <a:cs typeface="Gill Sans MT"/>
              </a:rPr>
              <a:t>c</a:t>
            </a:r>
            <a:r>
              <a:rPr sz="2000" spc="-5" dirty="0">
                <a:latin typeface="Gill Sans MT"/>
                <a:cs typeface="Gill Sans MT"/>
              </a:rPr>
              <a:t>.)</a:t>
            </a:r>
            <a:endParaRPr sz="2000">
              <a:latin typeface="Gill Sans MT"/>
              <a:cs typeface="Gill Sans MT"/>
            </a:endParaRPr>
          </a:p>
          <a:p>
            <a:pPr marL="542925" lvl="1" indent="-264160">
              <a:spcBef>
                <a:spcPts val="1225"/>
              </a:spcBef>
              <a:buClr>
                <a:srgbClr val="9FB8CD"/>
              </a:buClr>
              <a:buSzPct val="75000"/>
              <a:buFont typeface="Wingdings 3"/>
              <a:buChar char=""/>
              <a:tabLst>
                <a:tab pos="542925" algn="l"/>
                <a:tab pos="543560" algn="l"/>
              </a:tabLst>
            </a:pPr>
            <a:r>
              <a:rPr spc="35" dirty="0">
                <a:solidFill>
                  <a:srgbClr val="464652"/>
                </a:solidFill>
                <a:latin typeface="Gill Sans MT"/>
                <a:cs typeface="Gill Sans MT"/>
              </a:rPr>
              <a:t>e</a:t>
            </a:r>
            <a:r>
              <a:rPr spc="-5" dirty="0">
                <a:solidFill>
                  <a:srgbClr val="464652"/>
                </a:solidFill>
                <a:latin typeface="Gill Sans MT"/>
                <a:cs typeface="Gill Sans MT"/>
              </a:rPr>
              <a:t>.</a:t>
            </a:r>
            <a:r>
              <a:rPr dirty="0">
                <a:solidFill>
                  <a:srgbClr val="464652"/>
                </a:solidFill>
                <a:latin typeface="Gill Sans MT"/>
                <a:cs typeface="Gill Sans MT"/>
              </a:rPr>
              <a:t>g</a:t>
            </a:r>
            <a:r>
              <a:rPr spc="-5" dirty="0">
                <a:solidFill>
                  <a:srgbClr val="464652"/>
                </a:solidFill>
                <a:latin typeface="Gill Sans MT"/>
                <a:cs typeface="Gill Sans MT"/>
              </a:rPr>
              <a:t>.</a:t>
            </a:r>
            <a:r>
              <a:rPr dirty="0">
                <a:solidFill>
                  <a:srgbClr val="464652"/>
                </a:solidFill>
                <a:latin typeface="Gill Sans MT"/>
                <a:cs typeface="Gill Sans MT"/>
              </a:rPr>
              <a:t>,</a:t>
            </a:r>
            <a:r>
              <a:rPr spc="-355" dirty="0">
                <a:solidFill>
                  <a:srgbClr val="464652"/>
                </a:solidFill>
                <a:latin typeface="Gill Sans MT"/>
                <a:cs typeface="Gill Sans MT"/>
              </a:rPr>
              <a:t> </a:t>
            </a:r>
            <a:r>
              <a:rPr spc="-5" dirty="0">
                <a:solidFill>
                  <a:srgbClr val="464652"/>
                </a:solidFill>
                <a:latin typeface="Gill Sans MT"/>
                <a:cs typeface="Gill Sans MT"/>
              </a:rPr>
              <a:t>“</a:t>
            </a:r>
            <a:r>
              <a:rPr i="1" spc="-5" dirty="0">
                <a:solidFill>
                  <a:srgbClr val="464652"/>
                </a:solidFill>
                <a:latin typeface="Gill Sans MT"/>
                <a:cs typeface="Gill Sans MT"/>
              </a:rPr>
              <a:t>Th</a:t>
            </a:r>
            <a:r>
              <a:rPr i="1" dirty="0">
                <a:solidFill>
                  <a:srgbClr val="464652"/>
                </a:solidFill>
                <a:latin typeface="Gill Sans MT"/>
                <a:cs typeface="Gill Sans MT"/>
              </a:rPr>
              <a:t>e</a:t>
            </a:r>
            <a:r>
              <a:rPr i="1" spc="-5" dirty="0">
                <a:solidFill>
                  <a:srgbClr val="464652"/>
                </a:solidFill>
                <a:latin typeface="Gill Sans MT"/>
                <a:cs typeface="Gill Sans MT"/>
              </a:rPr>
              <a:t> ap</a:t>
            </a:r>
            <a:r>
              <a:rPr i="1" spc="5" dirty="0">
                <a:solidFill>
                  <a:srgbClr val="464652"/>
                </a:solidFill>
                <a:latin typeface="Gill Sans MT"/>
                <a:cs typeface="Gill Sans MT"/>
              </a:rPr>
              <a:t>p</a:t>
            </a:r>
            <a:r>
              <a:rPr i="1" dirty="0">
                <a:solidFill>
                  <a:srgbClr val="464652"/>
                </a:solidFill>
                <a:latin typeface="Gill Sans MT"/>
                <a:cs typeface="Gill Sans MT"/>
              </a:rPr>
              <a:t>lic</a:t>
            </a:r>
            <a:r>
              <a:rPr i="1" spc="-10" dirty="0">
                <a:solidFill>
                  <a:srgbClr val="464652"/>
                </a:solidFill>
                <a:latin typeface="Gill Sans MT"/>
                <a:cs typeface="Gill Sans MT"/>
              </a:rPr>
              <a:t>a</a:t>
            </a:r>
            <a:r>
              <a:rPr i="1" dirty="0">
                <a:solidFill>
                  <a:srgbClr val="464652"/>
                </a:solidFill>
                <a:latin typeface="Gill Sans MT"/>
                <a:cs typeface="Gill Sans MT"/>
              </a:rPr>
              <a:t>ti</a:t>
            </a:r>
            <a:r>
              <a:rPr i="1" spc="-10" dirty="0">
                <a:solidFill>
                  <a:srgbClr val="464652"/>
                </a:solidFill>
                <a:latin typeface="Gill Sans MT"/>
                <a:cs typeface="Gill Sans MT"/>
              </a:rPr>
              <a:t>o</a:t>
            </a:r>
            <a:r>
              <a:rPr i="1" dirty="0">
                <a:solidFill>
                  <a:srgbClr val="464652"/>
                </a:solidFill>
                <a:latin typeface="Gill Sans MT"/>
                <a:cs typeface="Gill Sans MT"/>
              </a:rPr>
              <a:t>n</a:t>
            </a:r>
            <a:r>
              <a:rPr i="1" spc="20" dirty="0">
                <a:solidFill>
                  <a:srgbClr val="464652"/>
                </a:solidFill>
                <a:latin typeface="Gill Sans MT"/>
                <a:cs typeface="Gill Sans MT"/>
              </a:rPr>
              <a:t> </a:t>
            </a:r>
            <a:r>
              <a:rPr i="1" dirty="0">
                <a:solidFill>
                  <a:srgbClr val="464652"/>
                </a:solidFill>
                <a:latin typeface="Gill Sans MT"/>
                <a:cs typeface="Gill Sans MT"/>
              </a:rPr>
              <a:t>s</a:t>
            </a:r>
            <a:r>
              <a:rPr i="1" spc="-10" dirty="0">
                <a:solidFill>
                  <a:srgbClr val="464652"/>
                </a:solidFill>
                <a:latin typeface="Gill Sans MT"/>
                <a:cs typeface="Gill Sans MT"/>
              </a:rPr>
              <a:t>h</a:t>
            </a:r>
            <a:r>
              <a:rPr i="1" spc="-5" dirty="0">
                <a:solidFill>
                  <a:srgbClr val="464652"/>
                </a:solidFill>
                <a:latin typeface="Gill Sans MT"/>
                <a:cs typeface="Gill Sans MT"/>
              </a:rPr>
              <a:t>a</a:t>
            </a:r>
            <a:r>
              <a:rPr i="1" spc="-10" dirty="0">
                <a:solidFill>
                  <a:srgbClr val="464652"/>
                </a:solidFill>
                <a:latin typeface="Gill Sans MT"/>
                <a:cs typeface="Gill Sans MT"/>
              </a:rPr>
              <a:t>l</a:t>
            </a:r>
            <a:r>
              <a:rPr i="1" dirty="0">
                <a:solidFill>
                  <a:srgbClr val="464652"/>
                </a:solidFill>
                <a:latin typeface="Gill Sans MT"/>
                <a:cs typeface="Gill Sans MT"/>
              </a:rPr>
              <a:t>l</a:t>
            </a:r>
            <a:r>
              <a:rPr i="1" spc="20" dirty="0">
                <a:solidFill>
                  <a:srgbClr val="464652"/>
                </a:solidFill>
                <a:latin typeface="Gill Sans MT"/>
                <a:cs typeface="Gill Sans MT"/>
              </a:rPr>
              <a:t> </a:t>
            </a:r>
            <a:r>
              <a:rPr i="1" spc="-5" dirty="0">
                <a:solidFill>
                  <a:srgbClr val="464652"/>
                </a:solidFill>
                <a:latin typeface="Gill Sans MT"/>
                <a:cs typeface="Gill Sans MT"/>
              </a:rPr>
              <a:t>b</a:t>
            </a:r>
            <a:r>
              <a:rPr i="1" dirty="0">
                <a:solidFill>
                  <a:srgbClr val="464652"/>
                </a:solidFill>
                <a:latin typeface="Gill Sans MT"/>
                <a:cs typeface="Gill Sans MT"/>
              </a:rPr>
              <a:t>e</a:t>
            </a:r>
            <a:r>
              <a:rPr i="1" spc="-5" dirty="0">
                <a:solidFill>
                  <a:srgbClr val="464652"/>
                </a:solidFill>
                <a:latin typeface="Gill Sans MT"/>
                <a:cs typeface="Gill Sans MT"/>
              </a:rPr>
              <a:t> a</a:t>
            </a:r>
            <a:r>
              <a:rPr i="1" spc="-10" dirty="0">
                <a:solidFill>
                  <a:srgbClr val="464652"/>
                </a:solidFill>
                <a:latin typeface="Gill Sans MT"/>
                <a:cs typeface="Gill Sans MT"/>
              </a:rPr>
              <a:t>b</a:t>
            </a:r>
            <a:r>
              <a:rPr i="1" dirty="0">
                <a:solidFill>
                  <a:srgbClr val="464652"/>
                </a:solidFill>
                <a:latin typeface="Gill Sans MT"/>
                <a:cs typeface="Gill Sans MT"/>
              </a:rPr>
              <a:t>le</a:t>
            </a:r>
            <a:r>
              <a:rPr i="1" spc="10" dirty="0">
                <a:solidFill>
                  <a:srgbClr val="464652"/>
                </a:solidFill>
                <a:latin typeface="Gill Sans MT"/>
                <a:cs typeface="Gill Sans MT"/>
              </a:rPr>
              <a:t> </a:t>
            </a:r>
            <a:r>
              <a:rPr i="1" dirty="0">
                <a:solidFill>
                  <a:srgbClr val="464652"/>
                </a:solidFill>
                <a:latin typeface="Gill Sans MT"/>
                <a:cs typeface="Gill Sans MT"/>
              </a:rPr>
              <a:t>to p</a:t>
            </a:r>
            <a:r>
              <a:rPr i="1" spc="30" dirty="0">
                <a:solidFill>
                  <a:srgbClr val="464652"/>
                </a:solidFill>
                <a:latin typeface="Gill Sans MT"/>
                <a:cs typeface="Gill Sans MT"/>
              </a:rPr>
              <a:t>r</a:t>
            </a:r>
            <a:r>
              <a:rPr i="1" dirty="0">
                <a:solidFill>
                  <a:srgbClr val="464652"/>
                </a:solidFill>
                <a:latin typeface="Gill Sans MT"/>
                <a:cs typeface="Gill Sans MT"/>
              </a:rPr>
              <a:t>i</a:t>
            </a:r>
            <a:r>
              <a:rPr i="1" spc="-10" dirty="0">
                <a:solidFill>
                  <a:srgbClr val="464652"/>
                </a:solidFill>
                <a:latin typeface="Gill Sans MT"/>
                <a:cs typeface="Gill Sans MT"/>
              </a:rPr>
              <a:t>n</a:t>
            </a:r>
            <a:r>
              <a:rPr i="1" dirty="0">
                <a:solidFill>
                  <a:srgbClr val="464652"/>
                </a:solidFill>
                <a:latin typeface="Gill Sans MT"/>
                <a:cs typeface="Gill Sans MT"/>
              </a:rPr>
              <a:t>t customer </a:t>
            </a:r>
            <a:r>
              <a:rPr i="1" spc="5" dirty="0">
                <a:solidFill>
                  <a:srgbClr val="464652"/>
                </a:solidFill>
                <a:latin typeface="Gill Sans MT"/>
                <a:cs typeface="Gill Sans MT"/>
              </a:rPr>
              <a:t>p</a:t>
            </a:r>
            <a:r>
              <a:rPr i="1" spc="-40" dirty="0">
                <a:solidFill>
                  <a:srgbClr val="464652"/>
                </a:solidFill>
                <a:latin typeface="Gill Sans MT"/>
                <a:cs typeface="Gill Sans MT"/>
              </a:rPr>
              <a:t>r</a:t>
            </a:r>
            <a:r>
              <a:rPr i="1" spc="-5" dirty="0">
                <a:solidFill>
                  <a:srgbClr val="464652"/>
                </a:solidFill>
                <a:latin typeface="Gill Sans MT"/>
                <a:cs typeface="Gill Sans MT"/>
              </a:rPr>
              <a:t>o</a:t>
            </a:r>
            <a:r>
              <a:rPr i="1" spc="-35" dirty="0">
                <a:solidFill>
                  <a:srgbClr val="464652"/>
                </a:solidFill>
                <a:latin typeface="Gill Sans MT"/>
                <a:cs typeface="Gill Sans MT"/>
              </a:rPr>
              <a:t>f</a:t>
            </a:r>
            <a:r>
              <a:rPr i="1" dirty="0">
                <a:solidFill>
                  <a:srgbClr val="464652"/>
                </a:solidFill>
                <a:latin typeface="Gill Sans MT"/>
                <a:cs typeface="Gill Sans MT"/>
              </a:rPr>
              <a:t>iles …”</a:t>
            </a:r>
            <a:endParaRPr>
              <a:latin typeface="Gill Sans MT"/>
              <a:cs typeface="Gill Sans MT"/>
            </a:endParaRPr>
          </a:p>
          <a:p>
            <a:pPr marL="277495" indent="-265430">
              <a:spcBef>
                <a:spcPts val="1180"/>
              </a:spcBef>
              <a:buClr>
                <a:srgbClr val="717BA2"/>
              </a:buClr>
              <a:buSzPct val="75000"/>
              <a:buFont typeface="Wingdings 3"/>
              <a:buChar char=""/>
              <a:tabLst>
                <a:tab pos="277495" algn="l"/>
                <a:tab pos="278130" algn="l"/>
              </a:tabLst>
            </a:pPr>
            <a:r>
              <a:rPr sz="2400" dirty="0">
                <a:latin typeface="Gill Sans MT"/>
                <a:cs typeface="Gill Sans MT"/>
              </a:rPr>
              <a:t>Subsection</a:t>
            </a:r>
            <a:r>
              <a:rPr sz="2400" spc="-30" dirty="0">
                <a:latin typeface="Gill Sans MT"/>
                <a:cs typeface="Gill Sans MT"/>
              </a:rPr>
              <a:t> </a:t>
            </a:r>
            <a:r>
              <a:rPr sz="2400" u="heavy" dirty="0">
                <a:uFill>
                  <a:solidFill>
                    <a:srgbClr val="000000"/>
                  </a:solidFill>
                </a:uFill>
                <a:latin typeface="Gill Sans MT"/>
                <a:cs typeface="Gill Sans MT"/>
              </a:rPr>
              <a:t>4.</a:t>
            </a:r>
            <a:r>
              <a:rPr sz="2400" u="heavy" spc="-240" dirty="0">
                <a:uFill>
                  <a:solidFill>
                    <a:srgbClr val="000000"/>
                  </a:solidFill>
                </a:uFill>
                <a:latin typeface="Gill Sans MT"/>
                <a:cs typeface="Gill Sans MT"/>
              </a:rPr>
              <a:t> </a:t>
            </a:r>
            <a:r>
              <a:rPr sz="2400" u="heavy" spc="-10" dirty="0">
                <a:uFill>
                  <a:solidFill>
                    <a:srgbClr val="000000"/>
                  </a:solidFill>
                </a:uFill>
                <a:latin typeface="Gill Sans MT"/>
                <a:cs typeface="Gill Sans MT"/>
              </a:rPr>
              <a:t>Events</a:t>
            </a:r>
            <a:r>
              <a:rPr sz="2400" spc="-10" dirty="0">
                <a:latin typeface="Gill Sans MT"/>
                <a:cs typeface="Gill Sans MT"/>
              </a:rPr>
              <a:t> </a:t>
            </a:r>
            <a:r>
              <a:rPr sz="2000" spc="-15" dirty="0">
                <a:latin typeface="Gill Sans MT"/>
                <a:cs typeface="Gill Sans MT"/>
              </a:rPr>
              <a:t>(events</a:t>
            </a:r>
            <a:r>
              <a:rPr sz="2000" dirty="0">
                <a:latin typeface="Gill Sans MT"/>
                <a:cs typeface="Gill Sans MT"/>
              </a:rPr>
              <a:t> that</a:t>
            </a:r>
            <a:r>
              <a:rPr sz="2000" spc="-40" dirty="0">
                <a:latin typeface="Gill Sans MT"/>
                <a:cs typeface="Gill Sans MT"/>
              </a:rPr>
              <a:t> </a:t>
            </a:r>
            <a:r>
              <a:rPr sz="2000" dirty="0">
                <a:latin typeface="Gill Sans MT"/>
                <a:cs typeface="Gill Sans MT"/>
              </a:rPr>
              <a:t>instances</a:t>
            </a:r>
            <a:r>
              <a:rPr sz="2000" spc="-15" dirty="0">
                <a:latin typeface="Gill Sans MT"/>
                <a:cs typeface="Gill Sans MT"/>
              </a:rPr>
              <a:t> are </a:t>
            </a:r>
            <a:r>
              <a:rPr sz="2000" spc="-5" dirty="0">
                <a:latin typeface="Gill Sans MT"/>
                <a:cs typeface="Gill Sans MT"/>
              </a:rPr>
              <a:t>sensitive</a:t>
            </a:r>
            <a:r>
              <a:rPr sz="2000" spc="-30" dirty="0">
                <a:latin typeface="Gill Sans MT"/>
                <a:cs typeface="Gill Sans MT"/>
              </a:rPr>
              <a:t> </a:t>
            </a:r>
            <a:r>
              <a:rPr sz="2000" dirty="0">
                <a:latin typeface="Gill Sans MT"/>
                <a:cs typeface="Gill Sans MT"/>
              </a:rPr>
              <a:t>to</a:t>
            </a:r>
            <a:r>
              <a:rPr sz="2000" spc="-5" dirty="0">
                <a:latin typeface="Gill Sans MT"/>
                <a:cs typeface="Gill Sans MT"/>
              </a:rPr>
              <a:t> </a:t>
            </a:r>
            <a:r>
              <a:rPr sz="2000" dirty="0">
                <a:latin typeface="Gill Sans MT"/>
                <a:cs typeface="Gill Sans MT"/>
              </a:rPr>
              <a:t>–</a:t>
            </a:r>
            <a:r>
              <a:rPr sz="2000" spc="-10" dirty="0">
                <a:latin typeface="Gill Sans MT"/>
                <a:cs typeface="Gill Sans MT"/>
              </a:rPr>
              <a:t> </a:t>
            </a:r>
            <a:r>
              <a:rPr sz="2000" spc="-5" dirty="0">
                <a:latin typeface="Gill Sans MT"/>
                <a:cs typeface="Gill Sans MT"/>
              </a:rPr>
              <a:t>if</a:t>
            </a:r>
            <a:r>
              <a:rPr sz="2000" spc="-15" dirty="0">
                <a:latin typeface="Gill Sans MT"/>
                <a:cs typeface="Gill Sans MT"/>
              </a:rPr>
              <a:t> </a:t>
            </a:r>
            <a:r>
              <a:rPr sz="2000" spc="-10" dirty="0">
                <a:latin typeface="Gill Sans MT"/>
                <a:cs typeface="Gill Sans MT"/>
              </a:rPr>
              <a:t>any)</a:t>
            </a:r>
            <a:endParaRPr sz="2000">
              <a:latin typeface="Gill Sans MT"/>
              <a:cs typeface="Gill Sans MT"/>
            </a:endParaRPr>
          </a:p>
          <a:p>
            <a:pPr marL="542925" lvl="1" indent="-264160">
              <a:spcBef>
                <a:spcPts val="1220"/>
              </a:spcBef>
              <a:buClr>
                <a:srgbClr val="9FB8CD"/>
              </a:buClr>
              <a:buSzPct val="75000"/>
              <a:buFont typeface="Wingdings 3"/>
              <a:buChar char=""/>
              <a:tabLst>
                <a:tab pos="542925" algn="l"/>
                <a:tab pos="543560" algn="l"/>
              </a:tabLst>
            </a:pPr>
            <a:r>
              <a:rPr spc="5" dirty="0">
                <a:solidFill>
                  <a:srgbClr val="464652"/>
                </a:solidFill>
                <a:latin typeface="Gill Sans MT"/>
                <a:cs typeface="Gill Sans MT"/>
              </a:rPr>
              <a:t>e.g.,</a:t>
            </a:r>
            <a:r>
              <a:rPr spc="-355" dirty="0">
                <a:solidFill>
                  <a:srgbClr val="464652"/>
                </a:solidFill>
                <a:latin typeface="Gill Sans MT"/>
                <a:cs typeface="Gill Sans MT"/>
              </a:rPr>
              <a:t> </a:t>
            </a:r>
            <a:r>
              <a:rPr spc="-5" dirty="0">
                <a:solidFill>
                  <a:srgbClr val="464652"/>
                </a:solidFill>
                <a:latin typeface="Gill Sans MT"/>
                <a:cs typeface="Gill Sans MT"/>
              </a:rPr>
              <a:t>“</a:t>
            </a:r>
            <a:r>
              <a:rPr i="1" spc="-5" dirty="0">
                <a:solidFill>
                  <a:srgbClr val="464652"/>
                </a:solidFill>
                <a:latin typeface="Gill Sans MT"/>
                <a:cs typeface="Gill Sans MT"/>
              </a:rPr>
              <a:t>Whenever</a:t>
            </a:r>
            <a:r>
              <a:rPr i="1" spc="-10" dirty="0">
                <a:solidFill>
                  <a:srgbClr val="464652"/>
                </a:solidFill>
                <a:latin typeface="Gill Sans MT"/>
                <a:cs typeface="Gill Sans MT"/>
              </a:rPr>
              <a:t> </a:t>
            </a:r>
            <a:r>
              <a:rPr i="1" dirty="0">
                <a:solidFill>
                  <a:srgbClr val="464652"/>
                </a:solidFill>
                <a:latin typeface="Gill Sans MT"/>
                <a:cs typeface="Gill Sans MT"/>
              </a:rPr>
              <a:t>a</a:t>
            </a:r>
            <a:r>
              <a:rPr i="1" spc="5" dirty="0">
                <a:solidFill>
                  <a:srgbClr val="464652"/>
                </a:solidFill>
                <a:latin typeface="Gill Sans MT"/>
                <a:cs typeface="Gill Sans MT"/>
              </a:rPr>
              <a:t> </a:t>
            </a:r>
            <a:r>
              <a:rPr i="1" spc="-15" dirty="0">
                <a:solidFill>
                  <a:srgbClr val="464652"/>
                </a:solidFill>
                <a:latin typeface="Gill Sans MT"/>
                <a:cs typeface="Gill Sans MT"/>
              </a:rPr>
              <a:t>customer’s</a:t>
            </a:r>
            <a:r>
              <a:rPr i="1" spc="5" dirty="0">
                <a:solidFill>
                  <a:srgbClr val="464652"/>
                </a:solidFill>
                <a:latin typeface="Gill Sans MT"/>
                <a:cs typeface="Gill Sans MT"/>
              </a:rPr>
              <a:t> </a:t>
            </a:r>
            <a:r>
              <a:rPr i="1" spc="-10" dirty="0">
                <a:solidFill>
                  <a:srgbClr val="464652"/>
                </a:solidFill>
                <a:latin typeface="Gill Sans MT"/>
                <a:cs typeface="Gill Sans MT"/>
              </a:rPr>
              <a:t>address</a:t>
            </a:r>
            <a:r>
              <a:rPr i="1" spc="10" dirty="0">
                <a:solidFill>
                  <a:srgbClr val="464652"/>
                </a:solidFill>
                <a:latin typeface="Gill Sans MT"/>
                <a:cs typeface="Gill Sans MT"/>
              </a:rPr>
              <a:t> </a:t>
            </a:r>
            <a:r>
              <a:rPr i="1" dirty="0">
                <a:solidFill>
                  <a:srgbClr val="464652"/>
                </a:solidFill>
                <a:latin typeface="Gill Sans MT"/>
                <a:cs typeface="Gill Sans MT"/>
              </a:rPr>
              <a:t>is</a:t>
            </a:r>
            <a:r>
              <a:rPr i="1" spc="5" dirty="0">
                <a:solidFill>
                  <a:srgbClr val="464652"/>
                </a:solidFill>
                <a:latin typeface="Gill Sans MT"/>
                <a:cs typeface="Gill Sans MT"/>
              </a:rPr>
              <a:t> </a:t>
            </a:r>
            <a:r>
              <a:rPr i="1" spc="-5" dirty="0">
                <a:solidFill>
                  <a:srgbClr val="464652"/>
                </a:solidFill>
                <a:latin typeface="Gill Sans MT"/>
                <a:cs typeface="Gill Sans MT"/>
              </a:rPr>
              <a:t>changed,</a:t>
            </a:r>
            <a:r>
              <a:rPr i="1" spc="-155" dirty="0">
                <a:solidFill>
                  <a:srgbClr val="464652"/>
                </a:solidFill>
                <a:latin typeface="Gill Sans MT"/>
                <a:cs typeface="Gill Sans MT"/>
              </a:rPr>
              <a:t> </a:t>
            </a:r>
            <a:r>
              <a:rPr i="1" dirty="0">
                <a:solidFill>
                  <a:srgbClr val="464652"/>
                </a:solidFill>
                <a:latin typeface="Gill Sans MT"/>
                <a:cs typeface="Gill Sans MT"/>
              </a:rPr>
              <a:t>…”</a:t>
            </a:r>
            <a:endParaRPr>
              <a:latin typeface="Gill Sans MT"/>
              <a:cs typeface="Gill Sans MT"/>
            </a:endParaRPr>
          </a:p>
        </p:txBody>
      </p:sp>
      <p:grpSp>
        <p:nvGrpSpPr>
          <p:cNvPr id="3" name="object 3"/>
          <p:cNvGrpSpPr/>
          <p:nvPr/>
        </p:nvGrpSpPr>
        <p:grpSpPr>
          <a:xfrm>
            <a:off x="1523811" y="1"/>
            <a:ext cx="9145905" cy="459105"/>
            <a:chOff x="-190" y="0"/>
            <a:chExt cx="9145905" cy="459105"/>
          </a:xfrm>
        </p:grpSpPr>
        <p:sp>
          <p:nvSpPr>
            <p:cNvPr id="4" name="object 4"/>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5" name="object 5"/>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6" y="88265"/>
              <a:ext cx="6533515" cy="370586"/>
            </a:xfrm>
            <a:prstGeom prst="rect">
              <a:avLst/>
            </a:prstGeom>
          </p:spPr>
        </p:pic>
      </p:grpSp>
      <p:sp>
        <p:nvSpPr>
          <p:cNvPr id="7" name="object 7"/>
          <p:cNvSpPr txBox="1"/>
          <p:nvPr/>
        </p:nvSpPr>
        <p:spPr>
          <a:xfrm>
            <a:off x="1634440" y="143002"/>
            <a:ext cx="4431665" cy="197490"/>
          </a:xfrm>
          <a:prstGeom prst="rect">
            <a:avLst/>
          </a:prstGeom>
        </p:spPr>
        <p:txBody>
          <a:bodyPr vert="horz" wrap="square" lIns="0" tIns="12700" rIns="0" bIns="0" rtlCol="0">
            <a:spAutoFit/>
          </a:bodyPr>
          <a:lstStyle/>
          <a:p>
            <a:pPr marL="12700">
              <a:spcBef>
                <a:spcPts val="100"/>
              </a:spcBef>
              <a:tabLst>
                <a:tab pos="1031875" algn="l"/>
                <a:tab pos="2147570" algn="l"/>
                <a:tab pos="3921125" algn="l"/>
              </a:tabLst>
            </a:pPr>
            <a:r>
              <a:rPr sz="1200" spc="-5" dirty="0">
                <a:solidFill>
                  <a:srgbClr val="FFFFFF"/>
                </a:solidFill>
                <a:latin typeface="Gill Sans MT"/>
                <a:cs typeface="Gill Sans MT"/>
              </a:rPr>
              <a:t>Introduction	Brainstorming	</a:t>
            </a:r>
            <a:r>
              <a:rPr sz="1200" dirty="0">
                <a:solidFill>
                  <a:srgbClr val="FFFFFF"/>
                </a:solidFill>
                <a:latin typeface="Gill Sans MT"/>
                <a:cs typeface="Gill Sans MT"/>
              </a:rPr>
              <a:t>Cut </a:t>
            </a:r>
            <a:r>
              <a:rPr sz="1200" spc="-5" dirty="0">
                <a:solidFill>
                  <a:srgbClr val="FFFFFF"/>
                </a:solidFill>
                <a:latin typeface="Gill Sans MT"/>
                <a:cs typeface="Gill Sans MT"/>
              </a:rPr>
              <a:t>down</a:t>
            </a:r>
            <a:r>
              <a:rPr sz="1200" spc="15" dirty="0">
                <a:solidFill>
                  <a:srgbClr val="FFFFFF"/>
                </a:solidFill>
                <a:latin typeface="Gill Sans MT"/>
                <a:cs typeface="Gill Sans MT"/>
              </a:rPr>
              <a:t> </a:t>
            </a:r>
            <a:r>
              <a:rPr sz="1200" dirty="0">
                <a:solidFill>
                  <a:srgbClr val="FFFFFF"/>
                </a:solidFill>
                <a:latin typeface="Gill Sans MT"/>
                <a:cs typeface="Gill Sans MT"/>
              </a:rPr>
              <a:t>to</a:t>
            </a:r>
            <a:r>
              <a:rPr sz="1200" spc="-5" dirty="0">
                <a:solidFill>
                  <a:srgbClr val="FFFFFF"/>
                </a:solidFill>
                <a:latin typeface="Gill Sans MT"/>
                <a:cs typeface="Gill Sans MT"/>
              </a:rPr>
              <a:t> </a:t>
            </a:r>
            <a:r>
              <a:rPr sz="1200" spc="-10" dirty="0">
                <a:solidFill>
                  <a:srgbClr val="FFFFFF"/>
                </a:solidFill>
                <a:latin typeface="Gill Sans MT"/>
                <a:cs typeface="Gill Sans MT"/>
              </a:rPr>
              <a:t>few</a:t>
            </a:r>
            <a:r>
              <a:rPr sz="1200" spc="5" dirty="0">
                <a:solidFill>
                  <a:srgbClr val="FFFFFF"/>
                </a:solidFill>
                <a:latin typeface="Gill Sans MT"/>
                <a:cs typeface="Gill Sans MT"/>
              </a:rPr>
              <a:t> </a:t>
            </a:r>
            <a:r>
              <a:rPr sz="1200" spc="-5" dirty="0">
                <a:solidFill>
                  <a:srgbClr val="FFFFFF"/>
                </a:solidFill>
                <a:latin typeface="Gill Sans MT"/>
                <a:cs typeface="Gill Sans MT"/>
              </a:rPr>
              <a:t>classes	Filtering</a:t>
            </a:r>
            <a:endParaRPr sz="1200">
              <a:latin typeface="Gill Sans MT"/>
              <a:cs typeface="Gill Sans MT"/>
            </a:endParaRPr>
          </a:p>
        </p:txBody>
      </p:sp>
      <p:sp>
        <p:nvSpPr>
          <p:cNvPr id="8" name="object 8"/>
          <p:cNvSpPr txBox="1"/>
          <p:nvPr/>
        </p:nvSpPr>
        <p:spPr>
          <a:xfrm>
            <a:off x="6306059" y="145160"/>
            <a:ext cx="1628139" cy="228268"/>
          </a:xfrm>
          <a:prstGeom prst="rect">
            <a:avLst/>
          </a:prstGeom>
        </p:spPr>
        <p:txBody>
          <a:bodyPr vert="horz" wrap="square" lIns="0" tIns="12700" rIns="0" bIns="0" rtlCol="0">
            <a:spAutoFit/>
          </a:bodyPr>
          <a:lstStyle/>
          <a:p>
            <a:pPr marL="12700">
              <a:spcBef>
                <a:spcPts val="100"/>
              </a:spcBef>
            </a:pPr>
            <a:r>
              <a:rPr sz="1400" dirty="0">
                <a:solidFill>
                  <a:srgbClr val="17375E"/>
                </a:solidFill>
                <a:latin typeface="Gill Sans MT"/>
                <a:cs typeface="Gill Sans MT"/>
              </a:rPr>
              <a:t>Using</a:t>
            </a:r>
            <a:r>
              <a:rPr sz="1400" spc="-45" dirty="0">
                <a:solidFill>
                  <a:srgbClr val="17375E"/>
                </a:solidFill>
                <a:latin typeface="Gill Sans MT"/>
                <a:cs typeface="Gill Sans MT"/>
              </a:rPr>
              <a:t> </a:t>
            </a:r>
            <a:r>
              <a:rPr sz="1400" dirty="0">
                <a:solidFill>
                  <a:srgbClr val="17375E"/>
                </a:solidFill>
                <a:latin typeface="Gill Sans MT"/>
                <a:cs typeface="Gill Sans MT"/>
              </a:rPr>
              <a:t>Domain</a:t>
            </a:r>
            <a:r>
              <a:rPr sz="1400" spc="-50" dirty="0">
                <a:solidFill>
                  <a:srgbClr val="17375E"/>
                </a:solidFill>
                <a:latin typeface="Gill Sans MT"/>
                <a:cs typeface="Gill Sans MT"/>
              </a:rPr>
              <a:t> </a:t>
            </a:r>
            <a:r>
              <a:rPr sz="1400" dirty="0">
                <a:solidFill>
                  <a:srgbClr val="17375E"/>
                </a:solidFill>
                <a:latin typeface="Gill Sans MT"/>
                <a:cs typeface="Gill Sans MT"/>
              </a:rPr>
              <a:t>Classes</a:t>
            </a:r>
            <a:endParaRPr sz="1400">
              <a:latin typeface="Gill Sans MT"/>
              <a:cs typeface="Gill Sans MT"/>
            </a:endParaRPr>
          </a:p>
        </p:txBody>
      </p:sp>
      <p:grpSp>
        <p:nvGrpSpPr>
          <p:cNvPr id="9" name="object 9"/>
          <p:cNvGrpSpPr/>
          <p:nvPr/>
        </p:nvGrpSpPr>
        <p:grpSpPr>
          <a:xfrm>
            <a:off x="1520953" y="0"/>
            <a:ext cx="9150350" cy="82550"/>
            <a:chOff x="-3047" y="0"/>
            <a:chExt cx="9150350" cy="82550"/>
          </a:xfrm>
        </p:grpSpPr>
        <p:sp>
          <p:nvSpPr>
            <p:cNvPr id="10" name="object 10"/>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8294357" y="0"/>
                  </a:lnTo>
                  <a:lnTo>
                    <a:pt x="8294357" y="76200"/>
                  </a:lnTo>
                  <a:lnTo>
                    <a:pt x="9144000" y="76200"/>
                  </a:lnTo>
                  <a:lnTo>
                    <a:pt x="9144000" y="0"/>
                  </a:lnTo>
                  <a:close/>
                </a:path>
              </a:pathLst>
            </a:custGeom>
            <a:solidFill>
              <a:srgbClr val="FFFFFF"/>
            </a:solidFill>
          </p:spPr>
          <p:txBody>
            <a:bodyPr wrap="square" lIns="0" tIns="0" rIns="0" bIns="0" rtlCol="0"/>
            <a:lstStyle/>
            <a:p>
              <a:endParaRPr/>
            </a:p>
          </p:txBody>
        </p:sp>
        <p:sp>
          <p:nvSpPr>
            <p:cNvPr id="11" name="object 11"/>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762" y="762"/>
              <a:ext cx="8293608" cy="76200"/>
            </a:xfrm>
            <a:prstGeom prst="rect">
              <a:avLst/>
            </a:prstGeom>
          </p:spPr>
        </p:pic>
        <p:sp>
          <p:nvSpPr>
            <p:cNvPr id="13" name="object 13"/>
            <p:cNvSpPr/>
            <p:nvPr/>
          </p:nvSpPr>
          <p:spPr>
            <a:xfrm>
              <a:off x="762" y="762"/>
              <a:ext cx="8293734" cy="76200"/>
            </a:xfrm>
            <a:custGeom>
              <a:avLst/>
              <a:gdLst/>
              <a:ahLst/>
              <a:cxnLst/>
              <a:rect l="l" t="t" r="r" b="b"/>
              <a:pathLst>
                <a:path w="8293734" h="76200">
                  <a:moveTo>
                    <a:pt x="0" y="76200"/>
                  </a:moveTo>
                  <a:lnTo>
                    <a:pt x="8293608" y="76200"/>
                  </a:lnTo>
                  <a:lnTo>
                    <a:pt x="8293608" y="0"/>
                  </a:lnTo>
                  <a:lnTo>
                    <a:pt x="0" y="0"/>
                  </a:lnTo>
                  <a:lnTo>
                    <a:pt x="0" y="76200"/>
                  </a:lnTo>
                  <a:close/>
                </a:path>
              </a:pathLst>
            </a:custGeom>
            <a:ln w="3175">
              <a:solidFill>
                <a:srgbClr val="525877"/>
              </a:solidFill>
            </a:ln>
          </p:spPr>
          <p:txBody>
            <a:bodyPr wrap="square" lIns="0" tIns="0" rIns="0" bIns="0" rtlCol="0"/>
            <a:lstStyle/>
            <a:p>
              <a:endParaRPr/>
            </a:p>
          </p:txBody>
        </p:sp>
      </p:grpSp>
      <p:sp>
        <p:nvSpPr>
          <p:cNvPr id="14" name="object 14"/>
          <p:cNvSpPr txBox="1"/>
          <p:nvPr/>
        </p:nvSpPr>
        <p:spPr>
          <a:xfrm>
            <a:off x="10118217" y="90374"/>
            <a:ext cx="47117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2</a:t>
            </a:r>
            <a:r>
              <a:rPr sz="1400" b="1" spc="5" dirty="0">
                <a:solidFill>
                  <a:srgbClr val="FFFFFF"/>
                </a:solidFill>
                <a:latin typeface="Gill Sans MT"/>
                <a:cs typeface="Gill Sans MT"/>
              </a:rPr>
              <a:t>0</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6" y="2287689"/>
            <a:ext cx="6826884" cy="2835392"/>
          </a:xfrm>
          <a:prstGeom prst="rect">
            <a:avLst/>
          </a:prstGeom>
        </p:spPr>
        <p:txBody>
          <a:bodyPr vert="horz" wrap="square" lIns="0" tIns="181610" rIns="0" bIns="0" rtlCol="0">
            <a:spAutoFit/>
          </a:bodyPr>
          <a:lstStyle/>
          <a:p>
            <a:pPr marL="277495" indent="-265430">
              <a:spcBef>
                <a:spcPts val="1430"/>
              </a:spcBef>
              <a:buClr>
                <a:srgbClr val="717BA2"/>
              </a:buClr>
              <a:buSzPct val="75000"/>
              <a:buFont typeface="Wingdings"/>
              <a:buChar char=""/>
              <a:tabLst>
                <a:tab pos="278130" algn="l"/>
              </a:tabLst>
            </a:pPr>
            <a:r>
              <a:rPr sz="2800" spc="-5" dirty="0">
                <a:latin typeface="Gill Sans MT"/>
                <a:cs typeface="Gill Sans MT"/>
              </a:rPr>
              <a:t>Domain</a:t>
            </a:r>
            <a:r>
              <a:rPr sz="2800" spc="20" dirty="0">
                <a:latin typeface="Gill Sans MT"/>
                <a:cs typeface="Gill Sans MT"/>
              </a:rPr>
              <a:t> </a:t>
            </a:r>
            <a:r>
              <a:rPr sz="2800" spc="-5" dirty="0">
                <a:latin typeface="Gill Sans MT"/>
                <a:cs typeface="Gill Sans MT"/>
              </a:rPr>
              <a:t>classes</a:t>
            </a:r>
            <a:r>
              <a:rPr sz="2800" spc="15" dirty="0">
                <a:latin typeface="Gill Sans MT"/>
                <a:cs typeface="Gill Sans MT"/>
              </a:rPr>
              <a:t> </a:t>
            </a:r>
            <a:r>
              <a:rPr sz="2800" spc="-5" dirty="0">
                <a:latin typeface="Gill Sans MT"/>
                <a:cs typeface="Gill Sans MT"/>
              </a:rPr>
              <a:t>=</a:t>
            </a:r>
            <a:r>
              <a:rPr sz="2800" spc="-285" dirty="0">
                <a:latin typeface="Gill Sans MT"/>
                <a:cs typeface="Gill Sans MT"/>
              </a:rPr>
              <a:t> </a:t>
            </a:r>
            <a:r>
              <a:rPr sz="2800" spc="-10" dirty="0">
                <a:latin typeface="Gill Sans MT"/>
                <a:cs typeface="Gill Sans MT"/>
              </a:rPr>
              <a:t>“Ingredients”</a:t>
            </a:r>
            <a:endParaRPr sz="2800">
              <a:latin typeface="Gill Sans MT"/>
              <a:cs typeface="Gill Sans MT"/>
            </a:endParaRPr>
          </a:p>
          <a:p>
            <a:pPr marL="542925" lvl="1" indent="-264160">
              <a:spcBef>
                <a:spcPts val="1140"/>
              </a:spcBef>
              <a:buClr>
                <a:srgbClr val="9FB8CD"/>
              </a:buClr>
              <a:buSzPct val="75000"/>
              <a:buFont typeface="Wingdings 3"/>
              <a:buChar char=""/>
              <a:tabLst>
                <a:tab pos="542925" algn="l"/>
                <a:tab pos="543560" algn="l"/>
              </a:tabLst>
            </a:pPr>
            <a:r>
              <a:rPr sz="2400" spc="-5" dirty="0">
                <a:solidFill>
                  <a:srgbClr val="464652"/>
                </a:solidFill>
                <a:latin typeface="Gill Sans MT"/>
                <a:cs typeface="Gill Sans MT"/>
              </a:rPr>
              <a:t>Ob</a:t>
            </a:r>
            <a:r>
              <a:rPr sz="2400" spc="5" dirty="0">
                <a:solidFill>
                  <a:srgbClr val="464652"/>
                </a:solidFill>
                <a:latin typeface="Gill Sans MT"/>
                <a:cs typeface="Gill Sans MT"/>
              </a:rPr>
              <a:t>t</a:t>
            </a:r>
            <a:r>
              <a:rPr sz="2400" dirty="0">
                <a:solidFill>
                  <a:srgbClr val="464652"/>
                </a:solidFill>
                <a:latin typeface="Gill Sans MT"/>
                <a:cs typeface="Gill Sans MT"/>
              </a:rPr>
              <a:t>ained via</a:t>
            </a:r>
            <a:r>
              <a:rPr sz="2400" spc="-25" dirty="0">
                <a:solidFill>
                  <a:srgbClr val="464652"/>
                </a:solidFill>
                <a:latin typeface="Gill Sans MT"/>
                <a:cs typeface="Gill Sans MT"/>
              </a:rPr>
              <a:t> </a:t>
            </a:r>
            <a:r>
              <a:rPr sz="2400" dirty="0">
                <a:solidFill>
                  <a:srgbClr val="464652"/>
                </a:solidFill>
                <a:latin typeface="Gill Sans MT"/>
                <a:cs typeface="Gill Sans MT"/>
              </a:rPr>
              <a:t>use</a:t>
            </a:r>
            <a:r>
              <a:rPr sz="2400" spc="5" dirty="0">
                <a:solidFill>
                  <a:srgbClr val="464652"/>
                </a:solidFill>
                <a:latin typeface="Gill Sans MT"/>
                <a:cs typeface="Gill Sans MT"/>
              </a:rPr>
              <a:t> </a:t>
            </a:r>
            <a:r>
              <a:rPr sz="2400" dirty="0">
                <a:solidFill>
                  <a:srgbClr val="464652"/>
                </a:solidFill>
                <a:latin typeface="Gill Sans MT"/>
                <a:cs typeface="Gill Sans MT"/>
              </a:rPr>
              <a:t>cases </a:t>
            </a:r>
            <a:r>
              <a:rPr sz="2400" dirty="0">
                <a:solidFill>
                  <a:srgbClr val="464652"/>
                </a:solidFill>
                <a:latin typeface="Wingdings"/>
                <a:cs typeface="Wingdings"/>
              </a:rPr>
              <a:t></a:t>
            </a:r>
            <a:r>
              <a:rPr sz="2400" spc="60" dirty="0">
                <a:solidFill>
                  <a:srgbClr val="464652"/>
                </a:solidFill>
                <a:latin typeface="Times New Roman"/>
                <a:cs typeface="Times New Roman"/>
              </a:rPr>
              <a:t> </a:t>
            </a:r>
            <a:r>
              <a:rPr sz="2400" dirty="0">
                <a:solidFill>
                  <a:srgbClr val="464652"/>
                </a:solidFill>
                <a:latin typeface="Gill Sans MT"/>
                <a:cs typeface="Gill Sans MT"/>
              </a:rPr>
              <a:t>sequen</a:t>
            </a:r>
            <a:r>
              <a:rPr sz="2400" spc="5" dirty="0">
                <a:solidFill>
                  <a:srgbClr val="464652"/>
                </a:solidFill>
                <a:latin typeface="Gill Sans MT"/>
                <a:cs typeface="Gill Sans MT"/>
              </a:rPr>
              <a:t>c</a:t>
            </a:r>
            <a:r>
              <a:rPr sz="2400" dirty="0">
                <a:solidFill>
                  <a:srgbClr val="464652"/>
                </a:solidFill>
                <a:latin typeface="Gill Sans MT"/>
                <a:cs typeface="Gill Sans MT"/>
              </a:rPr>
              <a:t>e</a:t>
            </a:r>
            <a:r>
              <a:rPr sz="2400" spc="-20" dirty="0">
                <a:solidFill>
                  <a:srgbClr val="464652"/>
                </a:solidFill>
                <a:latin typeface="Gill Sans MT"/>
                <a:cs typeface="Gill Sans MT"/>
              </a:rPr>
              <a:t> </a:t>
            </a:r>
            <a:r>
              <a:rPr sz="2400" dirty="0">
                <a:solidFill>
                  <a:srgbClr val="464652"/>
                </a:solidFill>
                <a:latin typeface="Gill Sans MT"/>
                <a:cs typeface="Gill Sans MT"/>
              </a:rPr>
              <a:t>dia</a:t>
            </a:r>
            <a:r>
              <a:rPr sz="2400" spc="-10" dirty="0">
                <a:solidFill>
                  <a:srgbClr val="464652"/>
                </a:solidFill>
                <a:latin typeface="Gill Sans MT"/>
                <a:cs typeface="Gill Sans MT"/>
              </a:rPr>
              <a:t>g</a:t>
            </a:r>
            <a:r>
              <a:rPr sz="2400" dirty="0">
                <a:solidFill>
                  <a:srgbClr val="464652"/>
                </a:solidFill>
                <a:latin typeface="Gill Sans MT"/>
                <a:cs typeface="Gill Sans MT"/>
              </a:rPr>
              <a:t>r</a:t>
            </a:r>
            <a:r>
              <a:rPr sz="2400" spc="-10" dirty="0">
                <a:solidFill>
                  <a:srgbClr val="464652"/>
                </a:solidFill>
                <a:latin typeface="Gill Sans MT"/>
                <a:cs typeface="Gill Sans MT"/>
              </a:rPr>
              <a:t>a</a:t>
            </a:r>
            <a:r>
              <a:rPr sz="2400" dirty="0">
                <a:solidFill>
                  <a:srgbClr val="464652"/>
                </a:solidFill>
                <a:latin typeface="Gill Sans MT"/>
                <a:cs typeface="Gill Sans MT"/>
              </a:rPr>
              <a:t>ms,</a:t>
            </a:r>
            <a:r>
              <a:rPr sz="2400" spc="-240" dirty="0">
                <a:solidFill>
                  <a:srgbClr val="464652"/>
                </a:solidFill>
                <a:latin typeface="Gill Sans MT"/>
                <a:cs typeface="Gill Sans MT"/>
              </a:rPr>
              <a:t> </a:t>
            </a:r>
            <a:r>
              <a:rPr sz="2400" dirty="0">
                <a:solidFill>
                  <a:srgbClr val="464652"/>
                </a:solidFill>
                <a:latin typeface="Gill Sans MT"/>
                <a:cs typeface="Gill Sans MT"/>
              </a:rPr>
              <a:t>and</a:t>
            </a:r>
            <a:endParaRPr sz="2400">
              <a:latin typeface="Gill Sans MT"/>
              <a:cs typeface="Gill Sans MT"/>
            </a:endParaRPr>
          </a:p>
          <a:p>
            <a:pPr marL="542925" lvl="1" indent="-264160">
              <a:spcBef>
                <a:spcPts val="1075"/>
              </a:spcBef>
              <a:buClr>
                <a:srgbClr val="9FB8CD"/>
              </a:buClr>
              <a:buSzPct val="75000"/>
              <a:buFont typeface="Wingdings 3"/>
              <a:buChar char=""/>
              <a:tabLst>
                <a:tab pos="542925" algn="l"/>
                <a:tab pos="543560" algn="l"/>
              </a:tabLst>
            </a:pPr>
            <a:r>
              <a:rPr sz="2400" dirty="0">
                <a:solidFill>
                  <a:srgbClr val="464652"/>
                </a:solidFill>
                <a:latin typeface="Gill Sans MT"/>
                <a:cs typeface="Gill Sans MT"/>
              </a:rPr>
              <a:t>Brainstorming</a:t>
            </a:r>
            <a:r>
              <a:rPr sz="2400" spc="-20" dirty="0">
                <a:solidFill>
                  <a:srgbClr val="464652"/>
                </a:solidFill>
                <a:latin typeface="Gill Sans MT"/>
                <a:cs typeface="Gill Sans MT"/>
              </a:rPr>
              <a:t> </a:t>
            </a:r>
            <a:r>
              <a:rPr sz="2400" dirty="0">
                <a:solidFill>
                  <a:srgbClr val="464652"/>
                </a:solidFill>
                <a:latin typeface="Gill Sans MT"/>
                <a:cs typeface="Gill Sans MT"/>
              </a:rPr>
              <a:t>/</a:t>
            </a:r>
            <a:r>
              <a:rPr sz="2400" spc="-30" dirty="0">
                <a:solidFill>
                  <a:srgbClr val="464652"/>
                </a:solidFill>
                <a:latin typeface="Gill Sans MT"/>
                <a:cs typeface="Gill Sans MT"/>
              </a:rPr>
              <a:t> </a:t>
            </a:r>
            <a:r>
              <a:rPr sz="2400" spc="-5" dirty="0">
                <a:solidFill>
                  <a:srgbClr val="464652"/>
                </a:solidFill>
                <a:latin typeface="Gill Sans MT"/>
                <a:cs typeface="Gill Sans MT"/>
              </a:rPr>
              <a:t>Editing</a:t>
            </a:r>
            <a:r>
              <a:rPr sz="2400" spc="-30" dirty="0">
                <a:solidFill>
                  <a:srgbClr val="464652"/>
                </a:solidFill>
                <a:latin typeface="Gill Sans MT"/>
                <a:cs typeface="Gill Sans MT"/>
              </a:rPr>
              <a:t> </a:t>
            </a:r>
            <a:r>
              <a:rPr sz="2400" spc="-10" dirty="0">
                <a:solidFill>
                  <a:srgbClr val="464652"/>
                </a:solidFill>
                <a:latin typeface="Gill Sans MT"/>
                <a:cs typeface="Gill Sans MT"/>
              </a:rPr>
              <a:t>process</a:t>
            </a:r>
            <a:endParaRPr sz="2400">
              <a:latin typeface="Gill Sans MT"/>
              <a:cs typeface="Gill Sans MT"/>
            </a:endParaRPr>
          </a:p>
          <a:p>
            <a:pPr lvl="1">
              <a:lnSpc>
                <a:spcPct val="100000"/>
              </a:lnSpc>
              <a:buClr>
                <a:srgbClr val="9FB8CD"/>
              </a:buClr>
              <a:buFont typeface="Wingdings 3"/>
              <a:buChar char=""/>
            </a:pPr>
            <a:endParaRPr sz="2800">
              <a:latin typeface="Gill Sans MT"/>
              <a:cs typeface="Gill Sans MT"/>
            </a:endParaRPr>
          </a:p>
          <a:p>
            <a:pPr lvl="1">
              <a:spcBef>
                <a:spcPts val="40"/>
              </a:spcBef>
              <a:buClr>
                <a:srgbClr val="9FB8CD"/>
              </a:buClr>
              <a:buFont typeface="Wingdings 3"/>
              <a:buChar char=""/>
            </a:pPr>
            <a:endParaRPr sz="2200">
              <a:latin typeface="Gill Sans MT"/>
              <a:cs typeface="Gill Sans MT"/>
            </a:endParaRPr>
          </a:p>
          <a:p>
            <a:pPr marL="277495" indent="-265430">
              <a:buClr>
                <a:srgbClr val="717BA2"/>
              </a:buClr>
              <a:buSzPct val="75000"/>
              <a:buFont typeface="Wingdings"/>
              <a:buChar char=""/>
              <a:tabLst>
                <a:tab pos="278130" algn="l"/>
              </a:tabLst>
            </a:pPr>
            <a:r>
              <a:rPr sz="2800" spc="-5" dirty="0">
                <a:latin typeface="Gill Sans MT"/>
                <a:cs typeface="Gill Sans MT"/>
              </a:rPr>
              <a:t>Use domain</a:t>
            </a:r>
            <a:r>
              <a:rPr sz="2800" spc="20" dirty="0">
                <a:latin typeface="Gill Sans MT"/>
                <a:cs typeface="Gill Sans MT"/>
              </a:rPr>
              <a:t> </a:t>
            </a:r>
            <a:r>
              <a:rPr sz="2800" spc="-5" dirty="0">
                <a:latin typeface="Gill Sans MT"/>
                <a:cs typeface="Gill Sans MT"/>
              </a:rPr>
              <a:t>classes</a:t>
            </a:r>
            <a:r>
              <a:rPr sz="2800" spc="10" dirty="0">
                <a:latin typeface="Gill Sans MT"/>
                <a:cs typeface="Gill Sans MT"/>
              </a:rPr>
              <a:t> </a:t>
            </a:r>
            <a:r>
              <a:rPr sz="2800" spc="-5" dirty="0">
                <a:latin typeface="Gill Sans MT"/>
                <a:cs typeface="Gill Sans MT"/>
              </a:rPr>
              <a:t>to</a:t>
            </a:r>
            <a:r>
              <a:rPr sz="2800" dirty="0">
                <a:latin typeface="Gill Sans MT"/>
                <a:cs typeface="Gill Sans MT"/>
              </a:rPr>
              <a:t> </a:t>
            </a:r>
            <a:r>
              <a:rPr sz="2800" spc="-5" dirty="0">
                <a:latin typeface="Gill Sans MT"/>
                <a:cs typeface="Gill Sans MT"/>
              </a:rPr>
              <a:t>organize</a:t>
            </a:r>
            <a:r>
              <a:rPr sz="2800" spc="30" dirty="0">
                <a:latin typeface="Gill Sans MT"/>
                <a:cs typeface="Gill Sans MT"/>
              </a:rPr>
              <a:t> </a:t>
            </a:r>
            <a:r>
              <a:rPr sz="2800" spc="-10" dirty="0">
                <a:latin typeface="Gill Sans MT"/>
                <a:cs typeface="Gill Sans MT"/>
              </a:rPr>
              <a:t>requirements</a:t>
            </a:r>
            <a:endParaRPr sz="2800">
              <a:latin typeface="Gill Sans MT"/>
              <a:cs typeface="Gill Sans MT"/>
            </a:endParaRPr>
          </a:p>
        </p:txBody>
      </p:sp>
      <p:grpSp>
        <p:nvGrpSpPr>
          <p:cNvPr id="3" name="object 3"/>
          <p:cNvGrpSpPr/>
          <p:nvPr/>
        </p:nvGrpSpPr>
        <p:grpSpPr>
          <a:xfrm>
            <a:off x="1523811" y="1"/>
            <a:ext cx="9145905" cy="396875"/>
            <a:chOff x="-190" y="0"/>
            <a:chExt cx="9145905" cy="396875"/>
          </a:xfrm>
        </p:grpSpPr>
        <p:sp>
          <p:nvSpPr>
            <p:cNvPr id="4" name="object 4"/>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5" name="object 5"/>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6" y="88265"/>
              <a:ext cx="6294374" cy="308102"/>
            </a:xfrm>
            <a:prstGeom prst="rect">
              <a:avLst/>
            </a:prstGeom>
          </p:spPr>
        </p:pic>
      </p:grpSp>
      <p:sp>
        <p:nvSpPr>
          <p:cNvPr id="7" name="object 7"/>
          <p:cNvSpPr txBox="1"/>
          <p:nvPr/>
        </p:nvSpPr>
        <p:spPr>
          <a:xfrm>
            <a:off x="1634439" y="143003"/>
            <a:ext cx="8498840" cy="1608133"/>
          </a:xfrm>
          <a:prstGeom prst="rect">
            <a:avLst/>
          </a:prstGeom>
        </p:spPr>
        <p:txBody>
          <a:bodyPr vert="horz" wrap="square" lIns="0" tIns="12700" rIns="0" bIns="0" rtlCol="0">
            <a:spAutoFit/>
          </a:bodyPr>
          <a:lstStyle/>
          <a:p>
            <a:pPr marL="12700">
              <a:spcBef>
                <a:spcPts val="100"/>
              </a:spcBef>
              <a:tabLst>
                <a:tab pos="1031875" algn="l"/>
                <a:tab pos="2147570" algn="l"/>
                <a:tab pos="3921125" algn="l"/>
                <a:tab pos="4679950" algn="l"/>
              </a:tabLst>
            </a:pPr>
            <a:r>
              <a:rPr sz="1200" spc="-5" dirty="0">
                <a:solidFill>
                  <a:srgbClr val="FFFFFF"/>
                </a:solidFill>
                <a:latin typeface="Gill Sans MT"/>
                <a:cs typeface="Gill Sans MT"/>
              </a:rPr>
              <a:t>Introduction	Brainstorming	</a:t>
            </a:r>
            <a:r>
              <a:rPr sz="1200" dirty="0">
                <a:solidFill>
                  <a:srgbClr val="FFFFFF"/>
                </a:solidFill>
                <a:latin typeface="Gill Sans MT"/>
                <a:cs typeface="Gill Sans MT"/>
              </a:rPr>
              <a:t>Cut </a:t>
            </a:r>
            <a:r>
              <a:rPr sz="1200" spc="-5" dirty="0">
                <a:solidFill>
                  <a:srgbClr val="FFFFFF"/>
                </a:solidFill>
                <a:latin typeface="Gill Sans MT"/>
                <a:cs typeface="Gill Sans MT"/>
              </a:rPr>
              <a:t>down</a:t>
            </a:r>
            <a:r>
              <a:rPr sz="1200" spc="15" dirty="0">
                <a:solidFill>
                  <a:srgbClr val="FFFFFF"/>
                </a:solidFill>
                <a:latin typeface="Gill Sans MT"/>
                <a:cs typeface="Gill Sans MT"/>
              </a:rPr>
              <a:t> </a:t>
            </a:r>
            <a:r>
              <a:rPr sz="1200" dirty="0">
                <a:solidFill>
                  <a:srgbClr val="FFFFFF"/>
                </a:solidFill>
                <a:latin typeface="Gill Sans MT"/>
                <a:cs typeface="Gill Sans MT"/>
              </a:rPr>
              <a:t>to</a:t>
            </a:r>
            <a:r>
              <a:rPr sz="1200" spc="-5" dirty="0">
                <a:solidFill>
                  <a:srgbClr val="FFFFFF"/>
                </a:solidFill>
                <a:latin typeface="Gill Sans MT"/>
                <a:cs typeface="Gill Sans MT"/>
              </a:rPr>
              <a:t> </a:t>
            </a:r>
            <a:r>
              <a:rPr sz="1200" spc="-10" dirty="0">
                <a:solidFill>
                  <a:srgbClr val="FFFFFF"/>
                </a:solidFill>
                <a:latin typeface="Gill Sans MT"/>
                <a:cs typeface="Gill Sans MT"/>
              </a:rPr>
              <a:t>few</a:t>
            </a:r>
            <a:r>
              <a:rPr sz="1200" spc="5" dirty="0">
                <a:solidFill>
                  <a:srgbClr val="FFFFFF"/>
                </a:solidFill>
                <a:latin typeface="Gill Sans MT"/>
                <a:cs typeface="Gill Sans MT"/>
              </a:rPr>
              <a:t> </a:t>
            </a:r>
            <a:r>
              <a:rPr sz="1200" spc="-5" dirty="0">
                <a:solidFill>
                  <a:srgbClr val="FFFFFF"/>
                </a:solidFill>
                <a:latin typeface="Gill Sans MT"/>
                <a:cs typeface="Gill Sans MT"/>
              </a:rPr>
              <a:t>classes	Filtering	Using</a:t>
            </a:r>
            <a:r>
              <a:rPr sz="1200" spc="-25" dirty="0">
                <a:solidFill>
                  <a:srgbClr val="FFFFFF"/>
                </a:solidFill>
                <a:latin typeface="Gill Sans MT"/>
                <a:cs typeface="Gill Sans MT"/>
              </a:rPr>
              <a:t> </a:t>
            </a:r>
            <a:r>
              <a:rPr sz="1200" dirty="0">
                <a:solidFill>
                  <a:srgbClr val="FFFFFF"/>
                </a:solidFill>
                <a:latin typeface="Gill Sans MT"/>
                <a:cs typeface="Gill Sans MT"/>
              </a:rPr>
              <a:t>Domain</a:t>
            </a:r>
            <a:r>
              <a:rPr sz="1200" spc="-2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a:p>
            <a:pPr>
              <a:lnSpc>
                <a:spcPct val="100000"/>
              </a:lnSpc>
            </a:pPr>
            <a:endParaRPr sz="1400">
              <a:latin typeface="Gill Sans MT"/>
              <a:cs typeface="Gill Sans MT"/>
            </a:endParaRPr>
          </a:p>
          <a:p>
            <a:pPr marL="3985260">
              <a:spcBef>
                <a:spcPts val="865"/>
              </a:spcBef>
            </a:pPr>
            <a:r>
              <a:rPr sz="2800" spc="-10" dirty="0">
                <a:solidFill>
                  <a:srgbClr val="464652"/>
                </a:solidFill>
                <a:latin typeface="Bookman Old Style"/>
                <a:cs typeface="Bookman Old Style"/>
              </a:rPr>
              <a:t>Summary</a:t>
            </a:r>
            <a:r>
              <a:rPr sz="2800" spc="20" dirty="0">
                <a:solidFill>
                  <a:srgbClr val="464652"/>
                </a:solidFill>
                <a:latin typeface="Bookman Old Style"/>
                <a:cs typeface="Bookman Old Style"/>
              </a:rPr>
              <a:t> </a:t>
            </a:r>
            <a:r>
              <a:rPr sz="2800" spc="-5" dirty="0">
                <a:solidFill>
                  <a:srgbClr val="464652"/>
                </a:solidFill>
                <a:latin typeface="Bookman Old Style"/>
                <a:cs typeface="Bookman Old Style"/>
              </a:rPr>
              <a:t>of</a:t>
            </a:r>
            <a:r>
              <a:rPr sz="2800" spc="-15" dirty="0">
                <a:solidFill>
                  <a:srgbClr val="464652"/>
                </a:solidFill>
                <a:latin typeface="Bookman Old Style"/>
                <a:cs typeface="Bookman Old Style"/>
              </a:rPr>
              <a:t> </a:t>
            </a:r>
            <a:r>
              <a:rPr sz="2800" spc="-10" dirty="0">
                <a:solidFill>
                  <a:srgbClr val="464652"/>
                </a:solidFill>
                <a:latin typeface="Bookman Old Style"/>
                <a:cs typeface="Bookman Old Style"/>
              </a:rPr>
              <a:t>This</a:t>
            </a:r>
            <a:r>
              <a:rPr sz="2800" dirty="0">
                <a:solidFill>
                  <a:srgbClr val="464652"/>
                </a:solidFill>
                <a:latin typeface="Bookman Old Style"/>
                <a:cs typeface="Bookman Old Style"/>
              </a:rPr>
              <a:t> </a:t>
            </a:r>
            <a:r>
              <a:rPr sz="2800" spc="-10" dirty="0">
                <a:solidFill>
                  <a:srgbClr val="464652"/>
                </a:solidFill>
                <a:latin typeface="Bookman Old Style"/>
                <a:cs typeface="Bookman Old Style"/>
              </a:rPr>
              <a:t>Chapter</a:t>
            </a:r>
            <a:endParaRPr sz="2800">
              <a:latin typeface="Bookman Old Style"/>
              <a:cs typeface="Bookman Old Style"/>
            </a:endParaRPr>
          </a:p>
          <a:p>
            <a:pPr marL="700405" indent="-266065">
              <a:spcBef>
                <a:spcPts val="1660"/>
              </a:spcBef>
              <a:buClr>
                <a:srgbClr val="717BA2"/>
              </a:buClr>
              <a:buSzPct val="75000"/>
              <a:buFont typeface="Wingdings"/>
              <a:buChar char=""/>
              <a:tabLst>
                <a:tab pos="701040" algn="l"/>
              </a:tabLst>
            </a:pPr>
            <a:r>
              <a:rPr sz="2800" spc="-10" dirty="0">
                <a:latin typeface="Gill Sans MT"/>
                <a:cs typeface="Gill Sans MT"/>
              </a:rPr>
              <a:t>OO</a:t>
            </a:r>
            <a:r>
              <a:rPr sz="2800" spc="10" dirty="0">
                <a:latin typeface="Gill Sans MT"/>
                <a:cs typeface="Gill Sans MT"/>
              </a:rPr>
              <a:t> </a:t>
            </a:r>
            <a:r>
              <a:rPr sz="2800" spc="-10" dirty="0">
                <a:latin typeface="Gill Sans MT"/>
                <a:cs typeface="Gill Sans MT"/>
              </a:rPr>
              <a:t>analysis</a:t>
            </a:r>
            <a:r>
              <a:rPr sz="2800" spc="15" dirty="0">
                <a:latin typeface="Gill Sans MT"/>
                <a:cs typeface="Gill Sans MT"/>
              </a:rPr>
              <a:t> </a:t>
            </a:r>
            <a:r>
              <a:rPr sz="2800" spc="-5" dirty="0">
                <a:latin typeface="Gill Sans MT"/>
                <a:cs typeface="Gill Sans MT"/>
              </a:rPr>
              <a:t>&amp;</a:t>
            </a:r>
            <a:r>
              <a:rPr sz="2800" spc="15" dirty="0">
                <a:latin typeface="Gill Sans MT"/>
                <a:cs typeface="Gill Sans MT"/>
              </a:rPr>
              <a:t> </a:t>
            </a:r>
            <a:r>
              <a:rPr sz="2800" dirty="0">
                <a:latin typeface="Gill Sans MT"/>
                <a:cs typeface="Gill Sans MT"/>
              </a:rPr>
              <a:t>design:“Ingredients-oriented”</a:t>
            </a:r>
            <a:endParaRPr sz="2800">
              <a:latin typeface="Gill Sans MT"/>
              <a:cs typeface="Gill Sans MT"/>
            </a:endParaRPr>
          </a:p>
        </p:txBody>
      </p:sp>
      <p:grpSp>
        <p:nvGrpSpPr>
          <p:cNvPr id="8" name="object 8"/>
          <p:cNvGrpSpPr/>
          <p:nvPr/>
        </p:nvGrpSpPr>
        <p:grpSpPr>
          <a:xfrm>
            <a:off x="1520953" y="0"/>
            <a:ext cx="9150350" cy="82550"/>
            <a:chOff x="-3047" y="0"/>
            <a:chExt cx="9150350" cy="82550"/>
          </a:xfrm>
        </p:grpSpPr>
        <p:sp>
          <p:nvSpPr>
            <p:cNvPr id="9" name="object 9"/>
            <p:cNvSpPr/>
            <p:nvPr/>
          </p:nvSpPr>
          <p:spPr>
            <a:xfrm>
              <a:off x="0" y="0"/>
              <a:ext cx="9144000" cy="76200"/>
            </a:xfrm>
            <a:custGeom>
              <a:avLst/>
              <a:gdLst/>
              <a:ahLst/>
              <a:cxnLst/>
              <a:rect l="l" t="t" r="r" b="b"/>
              <a:pathLst>
                <a:path w="9144000" h="76200">
                  <a:moveTo>
                    <a:pt x="762" y="0"/>
                  </a:moveTo>
                  <a:lnTo>
                    <a:pt x="0" y="0"/>
                  </a:lnTo>
                  <a:lnTo>
                    <a:pt x="0" y="76200"/>
                  </a:lnTo>
                  <a:lnTo>
                    <a:pt x="762" y="76200"/>
                  </a:lnTo>
                  <a:lnTo>
                    <a:pt x="762" y="0"/>
                  </a:lnTo>
                  <a:close/>
                </a:path>
                <a:path w="9144000" h="76200">
                  <a:moveTo>
                    <a:pt x="9144000" y="0"/>
                  </a:moveTo>
                  <a:lnTo>
                    <a:pt x="8699754" y="0"/>
                  </a:lnTo>
                  <a:lnTo>
                    <a:pt x="8699754" y="76200"/>
                  </a:lnTo>
                  <a:lnTo>
                    <a:pt x="9144000" y="76200"/>
                  </a:lnTo>
                  <a:lnTo>
                    <a:pt x="9144000" y="0"/>
                  </a:lnTo>
                  <a:close/>
                </a:path>
              </a:pathLst>
            </a:custGeom>
            <a:solidFill>
              <a:srgbClr val="FFFFFF"/>
            </a:solidFill>
          </p:spPr>
          <p:txBody>
            <a:bodyPr wrap="square" lIns="0" tIns="0" rIns="0" bIns="0" rtlCol="0"/>
            <a:lstStyle/>
            <a:p>
              <a:endParaRPr/>
            </a:p>
          </p:txBody>
        </p:sp>
        <p:sp>
          <p:nvSpPr>
            <p:cNvPr id="10" name="object 10"/>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762" y="762"/>
              <a:ext cx="8698992" cy="76200"/>
            </a:xfrm>
            <a:prstGeom prst="rect">
              <a:avLst/>
            </a:prstGeom>
          </p:spPr>
        </p:pic>
        <p:sp>
          <p:nvSpPr>
            <p:cNvPr id="12" name="object 12"/>
            <p:cNvSpPr/>
            <p:nvPr/>
          </p:nvSpPr>
          <p:spPr>
            <a:xfrm>
              <a:off x="762" y="762"/>
              <a:ext cx="8699500" cy="76200"/>
            </a:xfrm>
            <a:custGeom>
              <a:avLst/>
              <a:gdLst/>
              <a:ahLst/>
              <a:cxnLst/>
              <a:rect l="l" t="t" r="r" b="b"/>
              <a:pathLst>
                <a:path w="8699500" h="76200">
                  <a:moveTo>
                    <a:pt x="0" y="76200"/>
                  </a:moveTo>
                  <a:lnTo>
                    <a:pt x="8698992" y="76200"/>
                  </a:lnTo>
                  <a:lnTo>
                    <a:pt x="8698992" y="0"/>
                  </a:lnTo>
                  <a:lnTo>
                    <a:pt x="0" y="0"/>
                  </a:lnTo>
                  <a:lnTo>
                    <a:pt x="0" y="76200"/>
                  </a:lnTo>
                  <a:close/>
                </a:path>
              </a:pathLst>
            </a:custGeom>
            <a:ln w="3175">
              <a:solidFill>
                <a:srgbClr val="525877"/>
              </a:solidFill>
            </a:ln>
          </p:spPr>
          <p:txBody>
            <a:bodyPr wrap="square" lIns="0" tIns="0" rIns="0" bIns="0" rtlCol="0"/>
            <a:lstStyle/>
            <a:p>
              <a:endParaRPr/>
            </a:p>
          </p:txBody>
        </p:sp>
      </p:grpSp>
      <p:sp>
        <p:nvSpPr>
          <p:cNvPr id="13" name="object 13"/>
          <p:cNvSpPr txBox="1"/>
          <p:nvPr/>
        </p:nvSpPr>
        <p:spPr>
          <a:xfrm>
            <a:off x="10118217" y="90374"/>
            <a:ext cx="47117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2</a:t>
            </a:r>
            <a:r>
              <a:rPr sz="1400" b="1" spc="5" dirty="0">
                <a:solidFill>
                  <a:srgbClr val="FFFFFF"/>
                </a:solidFill>
                <a:latin typeface="Gill Sans MT"/>
                <a:cs typeface="Gill Sans MT"/>
              </a:rPr>
              <a:t>1</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196" y="4463377"/>
            <a:ext cx="8050530" cy="1562735"/>
          </a:xfrm>
          <a:prstGeom prst="rect">
            <a:avLst/>
          </a:prstGeom>
        </p:spPr>
        <p:txBody>
          <a:bodyPr vert="horz" wrap="square" lIns="0" tIns="13335" rIns="0" bIns="0" rtlCol="0">
            <a:spAutoFit/>
          </a:bodyPr>
          <a:lstStyle/>
          <a:p>
            <a:pPr marL="277495" marR="5080" indent="-265430">
              <a:lnSpc>
                <a:spcPct val="120000"/>
              </a:lnSpc>
              <a:spcBef>
                <a:spcPts val="105"/>
              </a:spcBef>
              <a:buClr>
                <a:srgbClr val="717BA2"/>
              </a:buClr>
              <a:buSzPct val="75000"/>
              <a:buFont typeface="Wingdings"/>
              <a:buChar char=""/>
              <a:tabLst>
                <a:tab pos="278130" algn="l"/>
              </a:tabLst>
            </a:pPr>
            <a:r>
              <a:rPr sz="2800" spc="-5" dirty="0">
                <a:latin typeface="Gill Sans MT"/>
                <a:cs typeface="Gill Sans MT"/>
              </a:rPr>
              <a:t>Practical</a:t>
            </a:r>
            <a:r>
              <a:rPr sz="2800" spc="35" dirty="0">
                <a:latin typeface="Gill Sans MT"/>
                <a:cs typeface="Gill Sans MT"/>
              </a:rPr>
              <a:t> </a:t>
            </a:r>
            <a:r>
              <a:rPr sz="2800" spc="-5" dirty="0">
                <a:latin typeface="Gill Sans MT"/>
                <a:cs typeface="Gill Sans MT"/>
              </a:rPr>
              <a:t>Requirements</a:t>
            </a:r>
            <a:r>
              <a:rPr sz="2800" spc="20" dirty="0">
                <a:latin typeface="Gill Sans MT"/>
                <a:cs typeface="Gill Sans MT"/>
              </a:rPr>
              <a:t> </a:t>
            </a:r>
            <a:r>
              <a:rPr sz="2800" spc="-5" dirty="0">
                <a:latin typeface="Gill Sans MT"/>
                <a:cs typeface="Gill Sans MT"/>
              </a:rPr>
              <a:t>Organization--</a:t>
            </a:r>
            <a:r>
              <a:rPr sz="2800" spc="70" dirty="0">
                <a:latin typeface="Gill Sans MT"/>
                <a:cs typeface="Gill Sans MT"/>
              </a:rPr>
              <a:t> </a:t>
            </a:r>
            <a:r>
              <a:rPr sz="2800" spc="-5" dirty="0">
                <a:latin typeface="Gill Sans MT"/>
                <a:cs typeface="Gill Sans MT"/>
              </a:rPr>
              <a:t>can</a:t>
            </a:r>
            <a:r>
              <a:rPr sz="2800" spc="40" dirty="0">
                <a:latin typeface="Gill Sans MT"/>
                <a:cs typeface="Gill Sans MT"/>
              </a:rPr>
              <a:t> </a:t>
            </a:r>
            <a:r>
              <a:rPr sz="2800" dirty="0">
                <a:latin typeface="Gill Sans MT"/>
                <a:cs typeface="Gill Sans MT"/>
              </a:rPr>
              <a:t>be </a:t>
            </a:r>
            <a:r>
              <a:rPr sz="2800" spc="5" dirty="0">
                <a:latin typeface="Gill Sans MT"/>
                <a:cs typeface="Gill Sans MT"/>
              </a:rPr>
              <a:t> </a:t>
            </a:r>
            <a:r>
              <a:rPr sz="2800" spc="-5" dirty="0">
                <a:latin typeface="Gill Sans MT"/>
                <a:cs typeface="Gill Sans MT"/>
              </a:rPr>
              <a:t>ach</a:t>
            </a:r>
            <a:r>
              <a:rPr sz="2800" dirty="0">
                <a:latin typeface="Gill Sans MT"/>
                <a:cs typeface="Gill Sans MT"/>
              </a:rPr>
              <a:t>i</a:t>
            </a:r>
            <a:r>
              <a:rPr sz="2800" spc="-50" dirty="0">
                <a:latin typeface="Gill Sans MT"/>
                <a:cs typeface="Gill Sans MT"/>
              </a:rPr>
              <a:t>e</a:t>
            </a:r>
            <a:r>
              <a:rPr sz="2800" spc="-65" dirty="0">
                <a:latin typeface="Gill Sans MT"/>
                <a:cs typeface="Gill Sans MT"/>
              </a:rPr>
              <a:t>v</a:t>
            </a:r>
            <a:r>
              <a:rPr sz="2800" spc="-5" dirty="0">
                <a:latin typeface="Gill Sans MT"/>
                <a:cs typeface="Gill Sans MT"/>
              </a:rPr>
              <a:t>ed</a:t>
            </a:r>
            <a:r>
              <a:rPr sz="2800" spc="5" dirty="0">
                <a:latin typeface="Gill Sans MT"/>
                <a:cs typeface="Gill Sans MT"/>
              </a:rPr>
              <a:t> </a:t>
            </a:r>
            <a:r>
              <a:rPr sz="2800" spc="-20" dirty="0">
                <a:latin typeface="Gill Sans MT"/>
                <a:cs typeface="Gill Sans MT"/>
              </a:rPr>
              <a:t>b</a:t>
            </a:r>
            <a:r>
              <a:rPr sz="2800" spc="-5" dirty="0">
                <a:latin typeface="Gill Sans MT"/>
                <a:cs typeface="Gill Sans MT"/>
              </a:rPr>
              <a:t>y de</a:t>
            </a:r>
            <a:r>
              <a:rPr sz="2800" spc="5" dirty="0">
                <a:latin typeface="Gill Sans MT"/>
                <a:cs typeface="Gill Sans MT"/>
              </a:rPr>
              <a:t>t</a:t>
            </a:r>
            <a:r>
              <a:rPr sz="2800" spc="-5" dirty="0">
                <a:latin typeface="Gill Sans MT"/>
                <a:cs typeface="Gill Sans MT"/>
              </a:rPr>
              <a:t>er</a:t>
            </a:r>
            <a:r>
              <a:rPr sz="2800" spc="5" dirty="0">
                <a:latin typeface="Gill Sans MT"/>
                <a:cs typeface="Gill Sans MT"/>
              </a:rPr>
              <a:t>m</a:t>
            </a:r>
            <a:r>
              <a:rPr sz="2800" spc="-10" dirty="0">
                <a:latin typeface="Gill Sans MT"/>
                <a:cs typeface="Gill Sans MT"/>
              </a:rPr>
              <a:t>i</a:t>
            </a:r>
            <a:r>
              <a:rPr sz="2800" dirty="0">
                <a:latin typeface="Gill Sans MT"/>
                <a:cs typeface="Gill Sans MT"/>
              </a:rPr>
              <a:t>n</a:t>
            </a:r>
            <a:r>
              <a:rPr sz="2800" spc="-10" dirty="0">
                <a:latin typeface="Gill Sans MT"/>
                <a:cs typeface="Gill Sans MT"/>
              </a:rPr>
              <a:t>i</a:t>
            </a:r>
            <a:r>
              <a:rPr sz="2800" dirty="0">
                <a:latin typeface="Gill Sans MT"/>
                <a:cs typeface="Gill Sans MT"/>
              </a:rPr>
              <a:t>n</a:t>
            </a:r>
            <a:r>
              <a:rPr sz="2800" spc="-5" dirty="0">
                <a:latin typeface="Gill Sans MT"/>
                <a:cs typeface="Gill Sans MT"/>
              </a:rPr>
              <a:t>g</a:t>
            </a:r>
            <a:r>
              <a:rPr sz="2800" dirty="0">
                <a:latin typeface="Gill Sans MT"/>
                <a:cs typeface="Gill Sans MT"/>
              </a:rPr>
              <a:t> </a:t>
            </a:r>
            <a:r>
              <a:rPr sz="2800" spc="-5" dirty="0">
                <a:latin typeface="Gill Sans MT"/>
                <a:cs typeface="Gill Sans MT"/>
              </a:rPr>
              <a:t>d</a:t>
            </a:r>
            <a:r>
              <a:rPr sz="2800" spc="5" dirty="0">
                <a:latin typeface="Gill Sans MT"/>
                <a:cs typeface="Gill Sans MT"/>
              </a:rPr>
              <a:t>o</a:t>
            </a:r>
            <a:r>
              <a:rPr sz="2800" spc="-5" dirty="0">
                <a:latin typeface="Gill Sans MT"/>
                <a:cs typeface="Gill Sans MT"/>
              </a:rPr>
              <a:t>main</a:t>
            </a:r>
            <a:r>
              <a:rPr sz="2800" spc="10" dirty="0">
                <a:latin typeface="Gill Sans MT"/>
                <a:cs typeface="Gill Sans MT"/>
              </a:rPr>
              <a:t> </a:t>
            </a:r>
            <a:r>
              <a:rPr sz="2800" spc="-5" dirty="0">
                <a:latin typeface="Gill Sans MT"/>
                <a:cs typeface="Gill Sans MT"/>
              </a:rPr>
              <a:t>c</a:t>
            </a:r>
            <a:r>
              <a:rPr sz="2800" dirty="0">
                <a:latin typeface="Gill Sans MT"/>
                <a:cs typeface="Gill Sans MT"/>
              </a:rPr>
              <a:t>l</a:t>
            </a:r>
            <a:r>
              <a:rPr sz="2800" spc="-5" dirty="0">
                <a:latin typeface="Gill Sans MT"/>
                <a:cs typeface="Gill Sans MT"/>
              </a:rPr>
              <a:t>ass</a:t>
            </a:r>
            <a:r>
              <a:rPr sz="2800" spc="5" dirty="0">
                <a:latin typeface="Gill Sans MT"/>
                <a:cs typeface="Gill Sans MT"/>
              </a:rPr>
              <a:t>e</a:t>
            </a:r>
            <a:r>
              <a:rPr sz="2800" spc="-5" dirty="0">
                <a:latin typeface="Gill Sans MT"/>
                <a:cs typeface="Gill Sans MT"/>
              </a:rPr>
              <a:t>s</a:t>
            </a:r>
            <a:r>
              <a:rPr sz="2800" dirty="0">
                <a:latin typeface="Gill Sans MT"/>
                <a:cs typeface="Gill Sans MT"/>
              </a:rPr>
              <a:t> </a:t>
            </a:r>
            <a:r>
              <a:rPr sz="2800" spc="-5" dirty="0">
                <a:latin typeface="Gill Sans MT"/>
                <a:cs typeface="Gill Sans MT"/>
              </a:rPr>
              <a:t>up</a:t>
            </a:r>
            <a:r>
              <a:rPr sz="2800" spc="10" dirty="0">
                <a:latin typeface="Gill Sans MT"/>
                <a:cs typeface="Gill Sans MT"/>
              </a:rPr>
              <a:t> </a:t>
            </a:r>
            <a:r>
              <a:rPr sz="2800" spc="-5" dirty="0">
                <a:latin typeface="Gill Sans MT"/>
                <a:cs typeface="Gill Sans MT"/>
              </a:rPr>
              <a:t>f</a:t>
            </a:r>
            <a:r>
              <a:rPr sz="2800" spc="-90" dirty="0">
                <a:latin typeface="Gill Sans MT"/>
                <a:cs typeface="Gill Sans MT"/>
              </a:rPr>
              <a:t>r</a:t>
            </a:r>
            <a:r>
              <a:rPr sz="2800" spc="-5" dirty="0">
                <a:latin typeface="Gill Sans MT"/>
                <a:cs typeface="Gill Sans MT"/>
              </a:rPr>
              <a:t>o</a:t>
            </a:r>
            <a:r>
              <a:rPr sz="2800" spc="5" dirty="0">
                <a:latin typeface="Gill Sans MT"/>
                <a:cs typeface="Gill Sans MT"/>
              </a:rPr>
              <a:t>n</a:t>
            </a:r>
            <a:r>
              <a:rPr sz="2800" spc="-5" dirty="0">
                <a:latin typeface="Gill Sans MT"/>
                <a:cs typeface="Gill Sans MT"/>
              </a:rPr>
              <a:t>t,</a:t>
            </a:r>
            <a:r>
              <a:rPr sz="2800" spc="-270" dirty="0">
                <a:latin typeface="Gill Sans MT"/>
                <a:cs typeface="Gill Sans MT"/>
              </a:rPr>
              <a:t> </a:t>
            </a:r>
            <a:r>
              <a:rPr sz="2800" dirty="0">
                <a:latin typeface="Gill Sans MT"/>
                <a:cs typeface="Gill Sans MT"/>
              </a:rPr>
              <a:t>th</a:t>
            </a:r>
            <a:r>
              <a:rPr sz="2800" spc="-5" dirty="0">
                <a:latin typeface="Gill Sans MT"/>
                <a:cs typeface="Gill Sans MT"/>
              </a:rPr>
              <a:t>en  using </a:t>
            </a:r>
            <a:r>
              <a:rPr sz="2800" dirty="0">
                <a:latin typeface="Gill Sans MT"/>
                <a:cs typeface="Gill Sans MT"/>
              </a:rPr>
              <a:t>them</a:t>
            </a:r>
            <a:r>
              <a:rPr sz="2800" spc="5" dirty="0">
                <a:latin typeface="Gill Sans MT"/>
                <a:cs typeface="Gill Sans MT"/>
              </a:rPr>
              <a:t> </a:t>
            </a:r>
            <a:r>
              <a:rPr sz="2800" spc="-5" dirty="0">
                <a:latin typeface="Gill Sans MT"/>
                <a:cs typeface="Gill Sans MT"/>
              </a:rPr>
              <a:t>to</a:t>
            </a:r>
            <a:r>
              <a:rPr sz="2800" dirty="0">
                <a:latin typeface="Gill Sans MT"/>
                <a:cs typeface="Gill Sans MT"/>
              </a:rPr>
              <a:t> </a:t>
            </a:r>
            <a:r>
              <a:rPr sz="2800" spc="-5" dirty="0">
                <a:latin typeface="Gill Sans MT"/>
                <a:cs typeface="Gill Sans MT"/>
              </a:rPr>
              <a:t>organize</a:t>
            </a:r>
            <a:r>
              <a:rPr sz="2800" spc="30" dirty="0">
                <a:latin typeface="Gill Sans MT"/>
                <a:cs typeface="Gill Sans MT"/>
              </a:rPr>
              <a:t> </a:t>
            </a:r>
            <a:r>
              <a:rPr sz="2800" spc="-10" dirty="0">
                <a:latin typeface="Gill Sans MT"/>
                <a:cs typeface="Gill Sans MT"/>
              </a:rPr>
              <a:t>requirements.</a:t>
            </a:r>
            <a:endParaRPr sz="2800">
              <a:latin typeface="Gill Sans MT"/>
              <a:cs typeface="Gill Sans MT"/>
            </a:endParaRPr>
          </a:p>
        </p:txBody>
      </p:sp>
      <p:grpSp>
        <p:nvGrpSpPr>
          <p:cNvPr id="3" name="object 3"/>
          <p:cNvGrpSpPr/>
          <p:nvPr/>
        </p:nvGrpSpPr>
        <p:grpSpPr>
          <a:xfrm>
            <a:off x="1523811" y="1"/>
            <a:ext cx="9145905" cy="396875"/>
            <a:chOff x="-190" y="0"/>
            <a:chExt cx="9145905" cy="396875"/>
          </a:xfrm>
        </p:grpSpPr>
        <p:sp>
          <p:nvSpPr>
            <p:cNvPr id="4" name="object 4"/>
            <p:cNvSpPr/>
            <p:nvPr/>
          </p:nvSpPr>
          <p:spPr>
            <a:xfrm>
              <a:off x="762" y="76199"/>
              <a:ext cx="9144000" cy="306070"/>
            </a:xfrm>
            <a:custGeom>
              <a:avLst/>
              <a:gdLst/>
              <a:ahLst/>
              <a:cxnLst/>
              <a:rect l="l" t="t" r="r" b="b"/>
              <a:pathLst>
                <a:path w="9144000" h="306070">
                  <a:moveTo>
                    <a:pt x="0" y="305562"/>
                  </a:moveTo>
                  <a:lnTo>
                    <a:pt x="9144000" y="305562"/>
                  </a:lnTo>
                  <a:lnTo>
                    <a:pt x="9144000" y="0"/>
                  </a:lnTo>
                  <a:lnTo>
                    <a:pt x="0" y="0"/>
                  </a:lnTo>
                  <a:lnTo>
                    <a:pt x="0" y="305562"/>
                  </a:lnTo>
                  <a:close/>
                </a:path>
              </a:pathLst>
            </a:custGeom>
            <a:solidFill>
              <a:srgbClr val="17375E"/>
            </a:solidFill>
          </p:spPr>
          <p:txBody>
            <a:bodyPr wrap="square" lIns="0" tIns="0" rIns="0" bIns="0" rtlCol="0"/>
            <a:lstStyle/>
            <a:p>
              <a:endParaRPr/>
            </a:p>
          </p:txBody>
        </p:sp>
        <p:sp>
          <p:nvSpPr>
            <p:cNvPr id="5" name="object 5"/>
            <p:cNvSpPr/>
            <p:nvPr/>
          </p:nvSpPr>
          <p:spPr>
            <a:xfrm>
              <a:off x="762" y="762"/>
              <a:ext cx="9144000" cy="381000"/>
            </a:xfrm>
            <a:custGeom>
              <a:avLst/>
              <a:gdLst/>
              <a:ahLst/>
              <a:cxnLst/>
              <a:rect l="l" t="t" r="r" b="b"/>
              <a:pathLst>
                <a:path w="9144000" h="381000">
                  <a:moveTo>
                    <a:pt x="0" y="381000"/>
                  </a:moveTo>
                  <a:lnTo>
                    <a:pt x="9144000" y="381000"/>
                  </a:lnTo>
                  <a:lnTo>
                    <a:pt x="9144000" y="0"/>
                  </a:lnTo>
                  <a:lnTo>
                    <a:pt x="0" y="0"/>
                  </a:lnTo>
                  <a:lnTo>
                    <a:pt x="0" y="381000"/>
                  </a:lnTo>
                  <a:close/>
                </a:path>
              </a:pathLst>
            </a:custGeom>
            <a:ln w="3175">
              <a:solidFill>
                <a:srgbClr val="525877"/>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6" y="88265"/>
              <a:ext cx="6294374" cy="308102"/>
            </a:xfrm>
            <a:prstGeom prst="rect">
              <a:avLst/>
            </a:prstGeom>
          </p:spPr>
        </p:pic>
      </p:grpSp>
      <p:sp>
        <p:nvSpPr>
          <p:cNvPr id="7" name="object 7"/>
          <p:cNvSpPr txBox="1"/>
          <p:nvPr/>
        </p:nvSpPr>
        <p:spPr>
          <a:xfrm>
            <a:off x="1634439" y="143003"/>
            <a:ext cx="8498840" cy="3686175"/>
          </a:xfrm>
          <a:prstGeom prst="rect">
            <a:avLst/>
          </a:prstGeom>
        </p:spPr>
        <p:txBody>
          <a:bodyPr vert="horz" wrap="square" lIns="0" tIns="12700" rIns="0" bIns="0" rtlCol="0">
            <a:spAutoFit/>
          </a:bodyPr>
          <a:lstStyle/>
          <a:p>
            <a:pPr marL="12700">
              <a:spcBef>
                <a:spcPts val="100"/>
              </a:spcBef>
              <a:tabLst>
                <a:tab pos="1031875" algn="l"/>
                <a:tab pos="2147570" algn="l"/>
                <a:tab pos="3921125" algn="l"/>
                <a:tab pos="4679950" algn="l"/>
              </a:tabLst>
            </a:pPr>
            <a:r>
              <a:rPr sz="1200" spc="-5" dirty="0">
                <a:solidFill>
                  <a:srgbClr val="FFFFFF"/>
                </a:solidFill>
                <a:latin typeface="Gill Sans MT"/>
                <a:cs typeface="Gill Sans MT"/>
              </a:rPr>
              <a:t>Introduction	Brainstorming	</a:t>
            </a:r>
            <a:r>
              <a:rPr sz="1200" dirty="0">
                <a:solidFill>
                  <a:srgbClr val="FFFFFF"/>
                </a:solidFill>
                <a:latin typeface="Gill Sans MT"/>
                <a:cs typeface="Gill Sans MT"/>
              </a:rPr>
              <a:t>Cut </a:t>
            </a:r>
            <a:r>
              <a:rPr sz="1200" spc="-5" dirty="0">
                <a:solidFill>
                  <a:srgbClr val="FFFFFF"/>
                </a:solidFill>
                <a:latin typeface="Gill Sans MT"/>
                <a:cs typeface="Gill Sans MT"/>
              </a:rPr>
              <a:t>down</a:t>
            </a:r>
            <a:r>
              <a:rPr sz="1200" spc="15" dirty="0">
                <a:solidFill>
                  <a:srgbClr val="FFFFFF"/>
                </a:solidFill>
                <a:latin typeface="Gill Sans MT"/>
                <a:cs typeface="Gill Sans MT"/>
              </a:rPr>
              <a:t> </a:t>
            </a:r>
            <a:r>
              <a:rPr sz="1200" dirty="0">
                <a:solidFill>
                  <a:srgbClr val="FFFFFF"/>
                </a:solidFill>
                <a:latin typeface="Gill Sans MT"/>
                <a:cs typeface="Gill Sans MT"/>
              </a:rPr>
              <a:t>to</a:t>
            </a:r>
            <a:r>
              <a:rPr sz="1200" spc="-5" dirty="0">
                <a:solidFill>
                  <a:srgbClr val="FFFFFF"/>
                </a:solidFill>
                <a:latin typeface="Gill Sans MT"/>
                <a:cs typeface="Gill Sans MT"/>
              </a:rPr>
              <a:t> </a:t>
            </a:r>
            <a:r>
              <a:rPr sz="1200" spc="-10" dirty="0">
                <a:solidFill>
                  <a:srgbClr val="FFFFFF"/>
                </a:solidFill>
                <a:latin typeface="Gill Sans MT"/>
                <a:cs typeface="Gill Sans MT"/>
              </a:rPr>
              <a:t>few</a:t>
            </a:r>
            <a:r>
              <a:rPr sz="1200" spc="5" dirty="0">
                <a:solidFill>
                  <a:srgbClr val="FFFFFF"/>
                </a:solidFill>
                <a:latin typeface="Gill Sans MT"/>
                <a:cs typeface="Gill Sans MT"/>
              </a:rPr>
              <a:t> </a:t>
            </a:r>
            <a:r>
              <a:rPr sz="1200" spc="-5" dirty="0">
                <a:solidFill>
                  <a:srgbClr val="FFFFFF"/>
                </a:solidFill>
                <a:latin typeface="Gill Sans MT"/>
                <a:cs typeface="Gill Sans MT"/>
              </a:rPr>
              <a:t>classes	Filtering	Using</a:t>
            </a:r>
            <a:r>
              <a:rPr sz="1200" spc="-25" dirty="0">
                <a:solidFill>
                  <a:srgbClr val="FFFFFF"/>
                </a:solidFill>
                <a:latin typeface="Gill Sans MT"/>
                <a:cs typeface="Gill Sans MT"/>
              </a:rPr>
              <a:t> </a:t>
            </a:r>
            <a:r>
              <a:rPr sz="1200" dirty="0">
                <a:solidFill>
                  <a:srgbClr val="FFFFFF"/>
                </a:solidFill>
                <a:latin typeface="Gill Sans MT"/>
                <a:cs typeface="Gill Sans MT"/>
              </a:rPr>
              <a:t>Domain</a:t>
            </a:r>
            <a:r>
              <a:rPr sz="1200" spc="-25" dirty="0">
                <a:solidFill>
                  <a:srgbClr val="FFFFFF"/>
                </a:solidFill>
                <a:latin typeface="Gill Sans MT"/>
                <a:cs typeface="Gill Sans MT"/>
              </a:rPr>
              <a:t> </a:t>
            </a:r>
            <a:r>
              <a:rPr sz="1200" spc="-5" dirty="0">
                <a:solidFill>
                  <a:srgbClr val="FFFFFF"/>
                </a:solidFill>
                <a:latin typeface="Gill Sans MT"/>
                <a:cs typeface="Gill Sans MT"/>
              </a:rPr>
              <a:t>Classes</a:t>
            </a:r>
            <a:endParaRPr sz="1200">
              <a:latin typeface="Gill Sans MT"/>
              <a:cs typeface="Gill Sans MT"/>
            </a:endParaRPr>
          </a:p>
          <a:p>
            <a:pPr>
              <a:lnSpc>
                <a:spcPct val="100000"/>
              </a:lnSpc>
            </a:pPr>
            <a:endParaRPr sz="1400">
              <a:latin typeface="Gill Sans MT"/>
              <a:cs typeface="Gill Sans MT"/>
            </a:endParaRPr>
          </a:p>
          <a:p>
            <a:pPr marL="3985260">
              <a:spcBef>
                <a:spcPts val="865"/>
              </a:spcBef>
            </a:pPr>
            <a:r>
              <a:rPr sz="2800" spc="-10" dirty="0">
                <a:solidFill>
                  <a:srgbClr val="464652"/>
                </a:solidFill>
                <a:latin typeface="Bookman Old Style"/>
                <a:cs typeface="Bookman Old Style"/>
              </a:rPr>
              <a:t>Summary</a:t>
            </a:r>
            <a:r>
              <a:rPr sz="2800" spc="20" dirty="0">
                <a:solidFill>
                  <a:srgbClr val="464652"/>
                </a:solidFill>
                <a:latin typeface="Bookman Old Style"/>
                <a:cs typeface="Bookman Old Style"/>
              </a:rPr>
              <a:t> </a:t>
            </a:r>
            <a:r>
              <a:rPr sz="2800" spc="-5" dirty="0">
                <a:solidFill>
                  <a:srgbClr val="464652"/>
                </a:solidFill>
                <a:latin typeface="Bookman Old Style"/>
                <a:cs typeface="Bookman Old Style"/>
              </a:rPr>
              <a:t>of</a:t>
            </a:r>
            <a:r>
              <a:rPr sz="2800" spc="-15" dirty="0">
                <a:solidFill>
                  <a:srgbClr val="464652"/>
                </a:solidFill>
                <a:latin typeface="Bookman Old Style"/>
                <a:cs typeface="Bookman Old Style"/>
              </a:rPr>
              <a:t> </a:t>
            </a:r>
            <a:r>
              <a:rPr sz="2800" spc="-10" dirty="0">
                <a:solidFill>
                  <a:srgbClr val="464652"/>
                </a:solidFill>
                <a:latin typeface="Bookman Old Style"/>
                <a:cs typeface="Bookman Old Style"/>
              </a:rPr>
              <a:t>This</a:t>
            </a:r>
            <a:r>
              <a:rPr sz="2800" dirty="0">
                <a:solidFill>
                  <a:srgbClr val="464652"/>
                </a:solidFill>
                <a:latin typeface="Bookman Old Style"/>
                <a:cs typeface="Bookman Old Style"/>
              </a:rPr>
              <a:t> </a:t>
            </a:r>
            <a:r>
              <a:rPr sz="2800" spc="-10" dirty="0">
                <a:solidFill>
                  <a:srgbClr val="464652"/>
                </a:solidFill>
                <a:latin typeface="Bookman Old Style"/>
                <a:cs typeface="Bookman Old Style"/>
              </a:rPr>
              <a:t>Chapter</a:t>
            </a:r>
            <a:endParaRPr sz="2800">
              <a:latin typeface="Bookman Old Style"/>
              <a:cs typeface="Bookman Old Style"/>
            </a:endParaRPr>
          </a:p>
          <a:p>
            <a:pPr marL="700405" indent="-266065">
              <a:spcBef>
                <a:spcPts val="1660"/>
              </a:spcBef>
              <a:buClr>
                <a:srgbClr val="717BA2"/>
              </a:buClr>
              <a:buSzPct val="75000"/>
              <a:buFont typeface="Wingdings"/>
              <a:buChar char=""/>
              <a:tabLst>
                <a:tab pos="701040" algn="l"/>
              </a:tabLst>
            </a:pPr>
            <a:r>
              <a:rPr sz="2800" spc="-5" dirty="0">
                <a:latin typeface="Gill Sans MT"/>
                <a:cs typeface="Gill Sans MT"/>
              </a:rPr>
              <a:t>Domain</a:t>
            </a:r>
            <a:r>
              <a:rPr sz="2800" spc="10" dirty="0">
                <a:latin typeface="Gill Sans MT"/>
                <a:cs typeface="Gill Sans MT"/>
              </a:rPr>
              <a:t> </a:t>
            </a:r>
            <a:r>
              <a:rPr sz="2800" spc="-5" dirty="0">
                <a:latin typeface="Gill Sans MT"/>
                <a:cs typeface="Gill Sans MT"/>
              </a:rPr>
              <a:t>Classes</a:t>
            </a:r>
            <a:r>
              <a:rPr sz="2800" spc="5" dirty="0">
                <a:latin typeface="Gill Sans MT"/>
                <a:cs typeface="Gill Sans MT"/>
              </a:rPr>
              <a:t> </a:t>
            </a:r>
            <a:r>
              <a:rPr sz="2800" spc="-30" dirty="0">
                <a:latin typeface="Gill Sans MT"/>
                <a:cs typeface="Gill Sans MT"/>
              </a:rPr>
              <a:t>are</a:t>
            </a:r>
            <a:r>
              <a:rPr sz="2800" spc="15" dirty="0">
                <a:latin typeface="Gill Sans MT"/>
                <a:cs typeface="Gill Sans MT"/>
              </a:rPr>
              <a:t> </a:t>
            </a:r>
            <a:r>
              <a:rPr sz="2800" spc="-5" dirty="0">
                <a:latin typeface="Gill Sans MT"/>
                <a:cs typeface="Gill Sans MT"/>
              </a:rPr>
              <a:t>found </a:t>
            </a:r>
            <a:r>
              <a:rPr sz="2800" spc="-25" dirty="0">
                <a:latin typeface="Gill Sans MT"/>
                <a:cs typeface="Gill Sans MT"/>
              </a:rPr>
              <a:t>from</a:t>
            </a:r>
            <a:endParaRPr sz="2800">
              <a:latin typeface="Gill Sans MT"/>
              <a:cs typeface="Gill Sans MT"/>
            </a:endParaRPr>
          </a:p>
          <a:p>
            <a:pPr marL="965835" lvl="1" indent="-264795">
              <a:spcBef>
                <a:spcPts val="1160"/>
              </a:spcBef>
              <a:buClr>
                <a:srgbClr val="9FB8CD"/>
              </a:buClr>
              <a:buSzPct val="75000"/>
              <a:buFont typeface="Wingdings"/>
              <a:buChar char=""/>
              <a:tabLst>
                <a:tab pos="966469" algn="l"/>
              </a:tabLst>
            </a:pPr>
            <a:r>
              <a:rPr sz="2600" dirty="0">
                <a:solidFill>
                  <a:srgbClr val="464652"/>
                </a:solidFill>
                <a:latin typeface="Gill Sans MT"/>
                <a:cs typeface="Gill Sans MT"/>
              </a:rPr>
              <a:t>s</a:t>
            </a:r>
            <a:r>
              <a:rPr sz="2600" spc="-10" dirty="0">
                <a:solidFill>
                  <a:srgbClr val="464652"/>
                </a:solidFill>
                <a:latin typeface="Gill Sans MT"/>
                <a:cs typeface="Gill Sans MT"/>
              </a:rPr>
              <a:t>e</a:t>
            </a:r>
            <a:r>
              <a:rPr sz="2600" dirty="0">
                <a:solidFill>
                  <a:srgbClr val="464652"/>
                </a:solidFill>
                <a:latin typeface="Gill Sans MT"/>
                <a:cs typeface="Gill Sans MT"/>
              </a:rPr>
              <a:t>q</a:t>
            </a:r>
            <a:r>
              <a:rPr sz="2600" spc="5" dirty="0">
                <a:solidFill>
                  <a:srgbClr val="464652"/>
                </a:solidFill>
                <a:latin typeface="Gill Sans MT"/>
                <a:cs typeface="Gill Sans MT"/>
              </a:rPr>
              <a:t>u</a:t>
            </a:r>
            <a:r>
              <a:rPr sz="2600" dirty="0">
                <a:solidFill>
                  <a:srgbClr val="464652"/>
                </a:solidFill>
                <a:latin typeface="Gill Sans MT"/>
                <a:cs typeface="Gill Sans MT"/>
              </a:rPr>
              <a:t>ence</a:t>
            </a:r>
            <a:r>
              <a:rPr sz="2600" spc="-15" dirty="0">
                <a:solidFill>
                  <a:srgbClr val="464652"/>
                </a:solidFill>
                <a:latin typeface="Gill Sans MT"/>
                <a:cs typeface="Gill Sans MT"/>
              </a:rPr>
              <a:t> </a:t>
            </a:r>
            <a:r>
              <a:rPr sz="2600" dirty="0">
                <a:solidFill>
                  <a:srgbClr val="464652"/>
                </a:solidFill>
                <a:latin typeface="Gill Sans MT"/>
                <a:cs typeface="Gill Sans MT"/>
              </a:rPr>
              <a:t>d</a:t>
            </a:r>
            <a:r>
              <a:rPr sz="2600" spc="5" dirty="0">
                <a:solidFill>
                  <a:srgbClr val="464652"/>
                </a:solidFill>
                <a:latin typeface="Gill Sans MT"/>
                <a:cs typeface="Gill Sans MT"/>
              </a:rPr>
              <a:t>i</a:t>
            </a:r>
            <a:r>
              <a:rPr sz="2600" dirty="0">
                <a:solidFill>
                  <a:srgbClr val="464652"/>
                </a:solidFill>
                <a:latin typeface="Gill Sans MT"/>
                <a:cs typeface="Gill Sans MT"/>
              </a:rPr>
              <a:t>agr</a:t>
            </a:r>
            <a:r>
              <a:rPr sz="2600" spc="5" dirty="0">
                <a:solidFill>
                  <a:srgbClr val="464652"/>
                </a:solidFill>
                <a:latin typeface="Gill Sans MT"/>
                <a:cs typeface="Gill Sans MT"/>
              </a:rPr>
              <a:t>a</a:t>
            </a:r>
            <a:r>
              <a:rPr sz="2600" dirty="0">
                <a:solidFill>
                  <a:srgbClr val="464652"/>
                </a:solidFill>
                <a:latin typeface="Gill Sans MT"/>
                <a:cs typeface="Gill Sans MT"/>
              </a:rPr>
              <a:t>m</a:t>
            </a:r>
            <a:r>
              <a:rPr sz="2600" spc="-15" dirty="0">
                <a:solidFill>
                  <a:srgbClr val="464652"/>
                </a:solidFill>
                <a:latin typeface="Gill Sans MT"/>
                <a:cs typeface="Gill Sans MT"/>
              </a:rPr>
              <a:t>s</a:t>
            </a:r>
            <a:r>
              <a:rPr sz="2600" dirty="0">
                <a:solidFill>
                  <a:srgbClr val="464652"/>
                </a:solidFill>
                <a:latin typeface="Gill Sans MT"/>
                <a:cs typeface="Gill Sans MT"/>
              </a:rPr>
              <a:t>,</a:t>
            </a:r>
            <a:r>
              <a:rPr sz="2600" spc="-275" dirty="0">
                <a:solidFill>
                  <a:srgbClr val="464652"/>
                </a:solidFill>
                <a:latin typeface="Gill Sans MT"/>
                <a:cs typeface="Gill Sans MT"/>
              </a:rPr>
              <a:t> </a:t>
            </a:r>
            <a:r>
              <a:rPr sz="2600" dirty="0">
                <a:solidFill>
                  <a:srgbClr val="464652"/>
                </a:solidFill>
                <a:latin typeface="Gill Sans MT"/>
                <a:cs typeface="Gill Sans MT"/>
              </a:rPr>
              <a:t>a</a:t>
            </a:r>
            <a:r>
              <a:rPr sz="2600" spc="5" dirty="0">
                <a:solidFill>
                  <a:srgbClr val="464652"/>
                </a:solidFill>
                <a:latin typeface="Gill Sans MT"/>
                <a:cs typeface="Gill Sans MT"/>
              </a:rPr>
              <a:t>n</a:t>
            </a:r>
            <a:r>
              <a:rPr sz="2600" dirty="0">
                <a:solidFill>
                  <a:srgbClr val="464652"/>
                </a:solidFill>
                <a:latin typeface="Gill Sans MT"/>
                <a:cs typeface="Gill Sans MT"/>
              </a:rPr>
              <a:t>d</a:t>
            </a:r>
            <a:endParaRPr sz="2600">
              <a:latin typeface="Gill Sans MT"/>
              <a:cs typeface="Gill Sans MT"/>
            </a:endParaRPr>
          </a:p>
          <a:p>
            <a:pPr marL="965835" lvl="1" indent="-264795">
              <a:spcBef>
                <a:spcPts val="1120"/>
              </a:spcBef>
              <a:buClr>
                <a:srgbClr val="9FB8CD"/>
              </a:buClr>
              <a:buSzPct val="75000"/>
              <a:buFont typeface="Wingdings"/>
              <a:buChar char=""/>
              <a:tabLst>
                <a:tab pos="966469" algn="l"/>
              </a:tabLst>
            </a:pPr>
            <a:r>
              <a:rPr sz="2600" dirty="0">
                <a:solidFill>
                  <a:srgbClr val="464652"/>
                </a:solidFill>
                <a:latin typeface="Gill Sans MT"/>
                <a:cs typeface="Gill Sans MT"/>
              </a:rPr>
              <a:t>brainstorming</a:t>
            </a:r>
            <a:r>
              <a:rPr sz="2600" spc="-65" dirty="0">
                <a:solidFill>
                  <a:srgbClr val="464652"/>
                </a:solidFill>
                <a:latin typeface="Gill Sans MT"/>
                <a:cs typeface="Gill Sans MT"/>
              </a:rPr>
              <a:t> </a:t>
            </a:r>
            <a:r>
              <a:rPr sz="2600" dirty="0">
                <a:solidFill>
                  <a:srgbClr val="464652"/>
                </a:solidFill>
                <a:latin typeface="Gill Sans MT"/>
                <a:cs typeface="Gill Sans MT"/>
              </a:rPr>
              <a:t>/</a:t>
            </a:r>
            <a:r>
              <a:rPr sz="2600" spc="-30" dirty="0">
                <a:solidFill>
                  <a:srgbClr val="464652"/>
                </a:solidFill>
                <a:latin typeface="Gill Sans MT"/>
                <a:cs typeface="Gill Sans MT"/>
              </a:rPr>
              <a:t> </a:t>
            </a:r>
            <a:r>
              <a:rPr sz="2600" dirty="0">
                <a:solidFill>
                  <a:srgbClr val="464652"/>
                </a:solidFill>
                <a:latin typeface="Gill Sans MT"/>
                <a:cs typeface="Gill Sans MT"/>
              </a:rPr>
              <a:t>editing.</a:t>
            </a:r>
            <a:endParaRPr sz="2600">
              <a:latin typeface="Gill Sans MT"/>
              <a:cs typeface="Gill Sans MT"/>
            </a:endParaRPr>
          </a:p>
          <a:p>
            <a:pPr marL="965835" marR="960119" lvl="1" indent="-264160">
              <a:lnSpc>
                <a:spcPct val="120100"/>
              </a:lnSpc>
              <a:spcBef>
                <a:spcPts val="500"/>
              </a:spcBef>
              <a:buClr>
                <a:srgbClr val="9FB8CD"/>
              </a:buClr>
              <a:buSzPct val="75000"/>
              <a:buFont typeface="Wingdings"/>
              <a:buChar char=""/>
              <a:tabLst>
                <a:tab pos="966469" algn="l"/>
              </a:tabLst>
            </a:pPr>
            <a:r>
              <a:rPr sz="2600" dirty="0">
                <a:solidFill>
                  <a:srgbClr val="464652"/>
                </a:solidFill>
                <a:latin typeface="Gill Sans MT"/>
                <a:cs typeface="Gill Sans MT"/>
              </a:rPr>
              <a:t>Co</a:t>
            </a:r>
            <a:r>
              <a:rPr sz="2600" spc="-20" dirty="0">
                <a:solidFill>
                  <a:srgbClr val="464652"/>
                </a:solidFill>
                <a:latin typeface="Gill Sans MT"/>
                <a:cs typeface="Gill Sans MT"/>
              </a:rPr>
              <a:t>r</a:t>
            </a:r>
            <a:r>
              <a:rPr sz="2600" spc="-50" dirty="0">
                <a:solidFill>
                  <a:srgbClr val="464652"/>
                </a:solidFill>
                <a:latin typeface="Gill Sans MT"/>
                <a:cs typeface="Gill Sans MT"/>
              </a:rPr>
              <a:t>r</a:t>
            </a:r>
            <a:r>
              <a:rPr sz="2600" dirty="0">
                <a:solidFill>
                  <a:srgbClr val="464652"/>
                </a:solidFill>
                <a:latin typeface="Gill Sans MT"/>
                <a:cs typeface="Gill Sans MT"/>
              </a:rPr>
              <a:t>ect</a:t>
            </a:r>
            <a:r>
              <a:rPr sz="2600" spc="-10" dirty="0">
                <a:solidFill>
                  <a:srgbClr val="464652"/>
                </a:solidFill>
                <a:latin typeface="Gill Sans MT"/>
                <a:cs typeface="Gill Sans MT"/>
              </a:rPr>
              <a:t>n</a:t>
            </a:r>
            <a:r>
              <a:rPr sz="2600" dirty="0">
                <a:solidFill>
                  <a:srgbClr val="464652"/>
                </a:solidFill>
                <a:latin typeface="Gill Sans MT"/>
                <a:cs typeface="Gill Sans MT"/>
              </a:rPr>
              <a:t>es</a:t>
            </a:r>
            <a:r>
              <a:rPr sz="2600" spc="-15" dirty="0">
                <a:solidFill>
                  <a:srgbClr val="464652"/>
                </a:solidFill>
                <a:latin typeface="Gill Sans MT"/>
                <a:cs typeface="Gill Sans MT"/>
              </a:rPr>
              <a:t>s</a:t>
            </a:r>
            <a:r>
              <a:rPr sz="2600" dirty="0">
                <a:solidFill>
                  <a:srgbClr val="464652"/>
                </a:solidFill>
                <a:latin typeface="Gill Sans MT"/>
                <a:cs typeface="Gill Sans MT"/>
              </a:rPr>
              <a:t>/Modularity</a:t>
            </a:r>
            <a:r>
              <a:rPr sz="2600" spc="-365" dirty="0">
                <a:solidFill>
                  <a:srgbClr val="464652"/>
                </a:solidFill>
                <a:latin typeface="Gill Sans MT"/>
                <a:cs typeface="Gill Sans MT"/>
              </a:rPr>
              <a:t> </a:t>
            </a:r>
            <a:r>
              <a:rPr sz="2600" spc="-229" dirty="0">
                <a:solidFill>
                  <a:srgbClr val="464652"/>
                </a:solidFill>
                <a:latin typeface="Gill Sans MT"/>
                <a:cs typeface="Gill Sans MT"/>
              </a:rPr>
              <a:t>W</a:t>
            </a:r>
            <a:r>
              <a:rPr sz="2600" dirty="0">
                <a:solidFill>
                  <a:srgbClr val="464652"/>
                </a:solidFill>
                <a:latin typeface="Gill Sans MT"/>
                <a:cs typeface="Gill Sans MT"/>
              </a:rPr>
              <a:t>e </a:t>
            </a:r>
            <a:r>
              <a:rPr sz="2600" spc="-5" dirty="0">
                <a:solidFill>
                  <a:srgbClr val="464652"/>
                </a:solidFill>
                <a:latin typeface="Gill Sans MT"/>
                <a:cs typeface="Gill Sans MT"/>
              </a:rPr>
              <a:t>wan</a:t>
            </a:r>
            <a:r>
              <a:rPr sz="2600" dirty="0">
                <a:solidFill>
                  <a:srgbClr val="464652"/>
                </a:solidFill>
                <a:latin typeface="Gill Sans MT"/>
                <a:cs typeface="Gill Sans MT"/>
              </a:rPr>
              <a:t>t to easi</a:t>
            </a:r>
            <a:r>
              <a:rPr sz="2600" spc="-20" dirty="0">
                <a:solidFill>
                  <a:srgbClr val="464652"/>
                </a:solidFill>
                <a:latin typeface="Gill Sans MT"/>
                <a:cs typeface="Gill Sans MT"/>
              </a:rPr>
              <a:t>l</a:t>
            </a:r>
            <a:r>
              <a:rPr sz="2600" dirty="0">
                <a:solidFill>
                  <a:srgbClr val="464652"/>
                </a:solidFill>
                <a:latin typeface="Gill Sans MT"/>
                <a:cs typeface="Gill Sans MT"/>
              </a:rPr>
              <a:t>y </a:t>
            </a:r>
            <a:r>
              <a:rPr sz="2600" spc="-10" dirty="0">
                <a:solidFill>
                  <a:srgbClr val="464652"/>
                </a:solidFill>
                <a:latin typeface="Gill Sans MT"/>
                <a:cs typeface="Gill Sans MT"/>
              </a:rPr>
              <a:t>m</a:t>
            </a:r>
            <a:r>
              <a:rPr sz="2600" dirty="0">
                <a:solidFill>
                  <a:srgbClr val="464652"/>
                </a:solidFill>
                <a:latin typeface="Gill Sans MT"/>
                <a:cs typeface="Gill Sans MT"/>
              </a:rPr>
              <a:t>atch  </a:t>
            </a:r>
            <a:r>
              <a:rPr sz="2600" spc="-10" dirty="0">
                <a:solidFill>
                  <a:srgbClr val="464652"/>
                </a:solidFill>
                <a:latin typeface="Gill Sans MT"/>
                <a:cs typeface="Gill Sans MT"/>
              </a:rPr>
              <a:t>requirements</a:t>
            </a:r>
            <a:r>
              <a:rPr sz="2600" spc="-45" dirty="0">
                <a:solidFill>
                  <a:srgbClr val="464652"/>
                </a:solidFill>
                <a:latin typeface="Gill Sans MT"/>
                <a:cs typeface="Gill Sans MT"/>
              </a:rPr>
              <a:t> </a:t>
            </a:r>
            <a:r>
              <a:rPr sz="2600" spc="-5" dirty="0">
                <a:solidFill>
                  <a:srgbClr val="464652"/>
                </a:solidFill>
                <a:latin typeface="Gill Sans MT"/>
                <a:cs typeface="Gill Sans MT"/>
              </a:rPr>
              <a:t>with</a:t>
            </a:r>
            <a:r>
              <a:rPr sz="2600" spc="5" dirty="0">
                <a:solidFill>
                  <a:srgbClr val="464652"/>
                </a:solidFill>
                <a:latin typeface="Gill Sans MT"/>
                <a:cs typeface="Gill Sans MT"/>
              </a:rPr>
              <a:t> </a:t>
            </a:r>
            <a:r>
              <a:rPr sz="2600" spc="-5" dirty="0">
                <a:solidFill>
                  <a:srgbClr val="464652"/>
                </a:solidFill>
                <a:latin typeface="Gill Sans MT"/>
                <a:cs typeface="Gill Sans MT"/>
              </a:rPr>
              <a:t>classes.</a:t>
            </a:r>
            <a:endParaRPr sz="2600">
              <a:latin typeface="Gill Sans MT"/>
              <a:cs typeface="Gill Sans MT"/>
            </a:endParaRPr>
          </a:p>
        </p:txBody>
      </p:sp>
      <p:grpSp>
        <p:nvGrpSpPr>
          <p:cNvPr id="8" name="object 8"/>
          <p:cNvGrpSpPr/>
          <p:nvPr/>
        </p:nvGrpSpPr>
        <p:grpSpPr>
          <a:xfrm>
            <a:off x="1520953" y="0"/>
            <a:ext cx="9150350" cy="82550"/>
            <a:chOff x="-3047" y="0"/>
            <a:chExt cx="9150350" cy="82550"/>
          </a:xfrm>
        </p:grpSpPr>
        <p:sp>
          <p:nvSpPr>
            <p:cNvPr id="9" name="object 9"/>
            <p:cNvSpPr/>
            <p:nvPr/>
          </p:nvSpPr>
          <p:spPr>
            <a:xfrm>
              <a:off x="0" y="0"/>
              <a:ext cx="9144000" cy="76200"/>
            </a:xfrm>
            <a:custGeom>
              <a:avLst/>
              <a:gdLst/>
              <a:ahLst/>
              <a:cxnLst/>
              <a:rect l="l" t="t" r="r" b="b"/>
              <a:pathLst>
                <a:path w="9144000" h="76200">
                  <a:moveTo>
                    <a:pt x="9144000" y="0"/>
                  </a:moveTo>
                  <a:lnTo>
                    <a:pt x="0" y="0"/>
                  </a:lnTo>
                  <a:lnTo>
                    <a:pt x="0" y="76200"/>
                  </a:lnTo>
                  <a:lnTo>
                    <a:pt x="9144000" y="76200"/>
                  </a:lnTo>
                  <a:lnTo>
                    <a:pt x="9144000" y="0"/>
                  </a:lnTo>
                  <a:close/>
                </a:path>
              </a:pathLst>
            </a:custGeom>
            <a:solidFill>
              <a:srgbClr val="FFFFFF"/>
            </a:solidFill>
          </p:spPr>
          <p:txBody>
            <a:bodyPr wrap="square" lIns="0" tIns="0" rIns="0" bIns="0" rtlCol="0"/>
            <a:lstStyle/>
            <a:p>
              <a:endParaRPr/>
            </a:p>
          </p:txBody>
        </p:sp>
        <p:sp>
          <p:nvSpPr>
            <p:cNvPr id="10" name="object 10"/>
            <p:cNvSpPr/>
            <p:nvPr/>
          </p:nvSpPr>
          <p:spPr>
            <a:xfrm>
              <a:off x="0" y="0"/>
              <a:ext cx="9144000" cy="76200"/>
            </a:xfrm>
            <a:custGeom>
              <a:avLst/>
              <a:gdLst/>
              <a:ahLst/>
              <a:cxnLst/>
              <a:rect l="l" t="t" r="r" b="b"/>
              <a:pathLst>
                <a:path w="9144000" h="76200">
                  <a:moveTo>
                    <a:pt x="0" y="76200"/>
                  </a:moveTo>
                  <a:lnTo>
                    <a:pt x="9144000" y="76200"/>
                  </a:lnTo>
                  <a:lnTo>
                    <a:pt x="9144000" y="0"/>
                  </a:lnTo>
                  <a:lnTo>
                    <a:pt x="0" y="0"/>
                  </a:lnTo>
                  <a:lnTo>
                    <a:pt x="0" y="76200"/>
                  </a:lnTo>
                  <a:close/>
                </a:path>
              </a:pathLst>
            </a:custGeom>
            <a:ln w="6096">
              <a:solidFill>
                <a:srgbClr val="17375E"/>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762" y="762"/>
              <a:ext cx="9118092" cy="76200"/>
            </a:xfrm>
            <a:prstGeom prst="rect">
              <a:avLst/>
            </a:prstGeom>
          </p:spPr>
        </p:pic>
        <p:sp>
          <p:nvSpPr>
            <p:cNvPr id="12" name="object 12"/>
            <p:cNvSpPr/>
            <p:nvPr/>
          </p:nvSpPr>
          <p:spPr>
            <a:xfrm>
              <a:off x="762" y="762"/>
              <a:ext cx="9118600" cy="76200"/>
            </a:xfrm>
            <a:custGeom>
              <a:avLst/>
              <a:gdLst/>
              <a:ahLst/>
              <a:cxnLst/>
              <a:rect l="l" t="t" r="r" b="b"/>
              <a:pathLst>
                <a:path w="9118600" h="76200">
                  <a:moveTo>
                    <a:pt x="0" y="76200"/>
                  </a:moveTo>
                  <a:lnTo>
                    <a:pt x="9118092" y="76200"/>
                  </a:lnTo>
                  <a:lnTo>
                    <a:pt x="9118092" y="0"/>
                  </a:lnTo>
                  <a:lnTo>
                    <a:pt x="0" y="0"/>
                  </a:lnTo>
                  <a:lnTo>
                    <a:pt x="0" y="76200"/>
                  </a:lnTo>
                  <a:close/>
                </a:path>
              </a:pathLst>
            </a:custGeom>
            <a:ln w="3175">
              <a:solidFill>
                <a:srgbClr val="525877"/>
              </a:solidFill>
            </a:ln>
          </p:spPr>
          <p:txBody>
            <a:bodyPr wrap="square" lIns="0" tIns="0" rIns="0" bIns="0" rtlCol="0"/>
            <a:lstStyle/>
            <a:p>
              <a:endParaRPr/>
            </a:p>
          </p:txBody>
        </p:sp>
      </p:grpSp>
      <p:sp>
        <p:nvSpPr>
          <p:cNvPr id="13" name="object 13"/>
          <p:cNvSpPr txBox="1"/>
          <p:nvPr/>
        </p:nvSpPr>
        <p:spPr>
          <a:xfrm>
            <a:off x="10118217" y="90374"/>
            <a:ext cx="471170" cy="228909"/>
          </a:xfrm>
          <a:prstGeom prst="rect">
            <a:avLst/>
          </a:prstGeom>
        </p:spPr>
        <p:txBody>
          <a:bodyPr vert="horz" wrap="square" lIns="0" tIns="13335" rIns="0" bIns="0" rtlCol="0">
            <a:spAutoFit/>
          </a:bodyPr>
          <a:lstStyle/>
          <a:p>
            <a:pPr marL="12700">
              <a:spcBef>
                <a:spcPts val="105"/>
              </a:spcBef>
            </a:pPr>
            <a:r>
              <a:rPr sz="1400" b="1" dirty="0">
                <a:solidFill>
                  <a:srgbClr val="FFFFFF"/>
                </a:solidFill>
                <a:latin typeface="Gill Sans MT"/>
                <a:cs typeface="Gill Sans MT"/>
              </a:rPr>
              <a:t>2</a:t>
            </a:r>
            <a:r>
              <a:rPr sz="1400" b="1" spc="5" dirty="0">
                <a:solidFill>
                  <a:srgbClr val="FFFFFF"/>
                </a:solidFill>
                <a:latin typeface="Gill Sans MT"/>
                <a:cs typeface="Gill Sans MT"/>
              </a:rPr>
              <a:t>2</a:t>
            </a:r>
            <a:r>
              <a:rPr sz="1400" b="1" dirty="0">
                <a:solidFill>
                  <a:srgbClr val="FFFFFF"/>
                </a:solidFill>
                <a:latin typeface="Gill Sans MT"/>
                <a:cs typeface="Gill Sans MT"/>
              </a:rPr>
              <a:t>/22</a:t>
            </a:r>
            <a:endParaRPr sz="1400">
              <a:latin typeface="Gill Sans MT"/>
              <a:cs typeface="Gill Sans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9EC4-1908-4AB0-B811-4EC57CE16E83}"/>
              </a:ext>
            </a:extLst>
          </p:cNvPr>
          <p:cNvSpPr>
            <a:spLocks noGrp="1"/>
          </p:cNvSpPr>
          <p:nvPr>
            <p:ph type="title"/>
          </p:nvPr>
        </p:nvSpPr>
        <p:spPr/>
        <p:txBody>
          <a:bodyPr/>
          <a:lstStyle/>
          <a:p>
            <a:r>
              <a:rPr lang="en-US" dirty="0"/>
              <a:t>Characteristics of OO Analysis &amp; Design</a:t>
            </a:r>
            <a:endParaRPr lang="en-PK" dirty="0"/>
          </a:p>
        </p:txBody>
      </p:sp>
      <p:sp>
        <p:nvSpPr>
          <p:cNvPr id="3" name="Content Placeholder 2">
            <a:extLst>
              <a:ext uri="{FF2B5EF4-FFF2-40B4-BE49-F238E27FC236}">
                <a16:creationId xmlns:a16="http://schemas.microsoft.com/office/drawing/2014/main" id="{9D7BCC82-2C21-4AD0-8DE7-69241BB67B06}"/>
              </a:ext>
            </a:extLst>
          </p:cNvPr>
          <p:cNvSpPr>
            <a:spLocks noGrp="1"/>
          </p:cNvSpPr>
          <p:nvPr>
            <p:ph idx="1"/>
          </p:nvPr>
        </p:nvSpPr>
        <p:spPr>
          <a:xfrm>
            <a:off x="1045313" y="1676589"/>
            <a:ext cx="10682672" cy="4209218"/>
          </a:xfrm>
        </p:spPr>
        <p:txBody>
          <a:bodyPr/>
          <a:lstStyle/>
          <a:p>
            <a:pPr marL="609600" indent="-609600">
              <a:lnSpc>
                <a:spcPct val="110000"/>
              </a:lnSpc>
              <a:buFont typeface="Wingdings" pitchFamily="2" charset="2"/>
              <a:buChar char="q"/>
            </a:pPr>
            <a:r>
              <a:rPr lang="en-US" dirty="0"/>
              <a:t>Approach is initially through the application’s domain classes (its “ingredients”) </a:t>
            </a:r>
          </a:p>
          <a:p>
            <a:pPr marL="990600" lvl="1" indent="-533400">
              <a:lnSpc>
                <a:spcPct val="110000"/>
              </a:lnSpc>
              <a:buFontTx/>
              <a:buNone/>
            </a:pPr>
            <a:r>
              <a:rPr lang="en-US" dirty="0"/>
              <a:t>-- rather than its required functionality</a:t>
            </a:r>
          </a:p>
          <a:p>
            <a:pPr marL="990600" lvl="1" indent="-533400">
              <a:lnSpc>
                <a:spcPct val="110000"/>
              </a:lnSpc>
            </a:pPr>
            <a:r>
              <a:rPr lang="en-US" dirty="0"/>
              <a:t>Like starting a recipe by listing the ingredients</a:t>
            </a:r>
          </a:p>
          <a:p>
            <a:pPr marL="990600" lvl="1" indent="-533400">
              <a:lnSpc>
                <a:spcPct val="110000"/>
              </a:lnSpc>
            </a:pPr>
            <a:r>
              <a:rPr lang="en-US" dirty="0"/>
              <a:t>Typically obtain from introducing use cases then transforming these into </a:t>
            </a:r>
            <a:r>
              <a:rPr lang="en-US" dirty="0">
                <a:sym typeface="Wingdings" pitchFamily="2" charset="2"/>
              </a:rPr>
              <a:t>sequence diagrams</a:t>
            </a:r>
            <a:endParaRPr lang="en-US" dirty="0"/>
          </a:p>
          <a:p>
            <a:pPr marL="609600" indent="-609600">
              <a:lnSpc>
                <a:spcPct val="110000"/>
              </a:lnSpc>
              <a:buFont typeface="Wingdings" pitchFamily="2" charset="2"/>
              <a:buChar char="q"/>
            </a:pPr>
            <a:endParaRPr lang="en-US" dirty="0"/>
          </a:p>
          <a:p>
            <a:pPr marL="609600" indent="-609600">
              <a:lnSpc>
                <a:spcPct val="110000"/>
              </a:lnSpc>
              <a:buFont typeface="Wingdings" pitchFamily="2" charset="2"/>
              <a:buChar char="q"/>
            </a:pPr>
            <a:r>
              <a:rPr lang="en-US" dirty="0"/>
              <a:t>Introduces domain classes at requirements time</a:t>
            </a:r>
          </a:p>
          <a:p>
            <a:pPr marL="990600" lvl="1" indent="-533400">
              <a:lnSpc>
                <a:spcPct val="110000"/>
              </a:lnSpc>
            </a:pPr>
            <a:r>
              <a:rPr lang="en-US" dirty="0"/>
              <a:t>Remaining classes at design time</a:t>
            </a:r>
          </a:p>
          <a:p>
            <a:pPr marL="609600" indent="-609600">
              <a:lnSpc>
                <a:spcPct val="110000"/>
              </a:lnSpc>
              <a:buFont typeface="Wingdings" pitchFamily="2" charset="2"/>
              <a:buChar char="q"/>
            </a:pPr>
            <a:endParaRPr lang="en-US" dirty="0"/>
          </a:p>
          <a:p>
            <a:pPr marL="609600" indent="-609600">
              <a:lnSpc>
                <a:spcPct val="110000"/>
              </a:lnSpc>
              <a:buFont typeface="Wingdings" pitchFamily="2" charset="2"/>
              <a:buChar char="q"/>
            </a:pPr>
            <a:r>
              <a:rPr lang="en-US" dirty="0"/>
              <a:t>Supports iterative development processes</a:t>
            </a:r>
            <a:endParaRPr lang="en-PK" dirty="0"/>
          </a:p>
        </p:txBody>
      </p:sp>
    </p:spTree>
    <p:extLst>
      <p:ext uri="{BB962C8B-B14F-4D97-AF65-F5344CB8AC3E}">
        <p14:creationId xmlns:p14="http://schemas.microsoft.com/office/powerpoint/2010/main" val="10296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F07C-1CF7-41E0-92C6-F671EB6F62A5}"/>
              </a:ext>
            </a:extLst>
          </p:cNvPr>
          <p:cNvSpPr>
            <a:spLocks noGrp="1"/>
          </p:cNvSpPr>
          <p:nvPr>
            <p:ph type="title"/>
          </p:nvPr>
        </p:nvSpPr>
        <p:spPr/>
        <p:txBody>
          <a:bodyPr/>
          <a:lstStyle/>
          <a:p>
            <a:r>
              <a:rPr lang="en-US" dirty="0"/>
              <a:t>The basic OOA&amp;D approach</a:t>
            </a:r>
            <a:endParaRPr lang="en-PK" dirty="0"/>
          </a:p>
        </p:txBody>
      </p:sp>
      <p:sp>
        <p:nvSpPr>
          <p:cNvPr id="3" name="Content Placeholder 2">
            <a:extLst>
              <a:ext uri="{FF2B5EF4-FFF2-40B4-BE49-F238E27FC236}">
                <a16:creationId xmlns:a16="http://schemas.microsoft.com/office/drawing/2014/main" id="{0B1233FF-035B-48B3-BF17-81937A6EB5D7}"/>
              </a:ext>
            </a:extLst>
          </p:cNvPr>
          <p:cNvSpPr>
            <a:spLocks noGrp="1"/>
          </p:cNvSpPr>
          <p:nvPr>
            <p:ph idx="1"/>
          </p:nvPr>
        </p:nvSpPr>
        <p:spPr/>
        <p:txBody>
          <a:bodyPr/>
          <a:lstStyle/>
          <a:p>
            <a:r>
              <a:rPr lang="en-US" dirty="0"/>
              <a:t>Emphasis is on objects (state and behavior) </a:t>
            </a:r>
            <a:r>
              <a:rPr lang="en-US" i="1" dirty="0"/>
              <a:t>[ingredients]</a:t>
            </a:r>
            <a:endParaRPr lang="en-US" dirty="0"/>
          </a:p>
          <a:p>
            <a:endParaRPr lang="en-US" dirty="0"/>
          </a:p>
          <a:p>
            <a:r>
              <a:rPr lang="en-US" dirty="0"/>
              <a:t>What is the application about?</a:t>
            </a:r>
          </a:p>
          <a:p>
            <a:pPr lvl="1"/>
            <a:r>
              <a:rPr lang="en-US" dirty="0"/>
              <a:t>Individual words (nouns) that answer the question are the domain classes</a:t>
            </a:r>
          </a:p>
          <a:p>
            <a:endParaRPr lang="en-PK" dirty="0"/>
          </a:p>
        </p:txBody>
      </p:sp>
    </p:spTree>
    <p:extLst>
      <p:ext uri="{BB962C8B-B14F-4D97-AF65-F5344CB8AC3E}">
        <p14:creationId xmlns:p14="http://schemas.microsoft.com/office/powerpoint/2010/main" val="200590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r>
              <a:rPr lang="en-US"/>
              <a:t>The Basic OOA&amp;D Approach</a:t>
            </a:r>
          </a:p>
        </p:txBody>
      </p:sp>
      <p:sp>
        <p:nvSpPr>
          <p:cNvPr id="215043" name="Rectangle 3"/>
          <p:cNvSpPr>
            <a:spLocks noGrp="1" noChangeArrowheads="1"/>
          </p:cNvSpPr>
          <p:nvPr>
            <p:ph sz="quarter" idx="1"/>
          </p:nvPr>
        </p:nvSpPr>
        <p:spPr>
          <a:xfrm>
            <a:off x="3962400" y="1714500"/>
            <a:ext cx="4800600" cy="3429000"/>
          </a:xfrm>
          <a:noFill/>
        </p:spPr>
        <p:txBody>
          <a:bodyPr/>
          <a:lstStyle/>
          <a:p>
            <a:pPr marL="609600" indent="-609600">
              <a:lnSpc>
                <a:spcPct val="120000"/>
              </a:lnSpc>
              <a:buFont typeface="Monotype Sorts" pitchFamily="2" charset="2"/>
              <a:buAutoNum type="arabicPeriod"/>
            </a:pPr>
            <a:r>
              <a:rPr lang="en-US" dirty="0"/>
              <a:t>State the main use cases</a:t>
            </a:r>
          </a:p>
          <a:p>
            <a:pPr marL="609600" indent="-609600">
              <a:lnSpc>
                <a:spcPct val="120000"/>
              </a:lnSpc>
              <a:buFont typeface="Monotype Sorts" pitchFamily="2" charset="2"/>
              <a:buAutoNum type="arabicPeriod"/>
            </a:pPr>
            <a:endParaRPr lang="en-US" dirty="0"/>
          </a:p>
          <a:p>
            <a:pPr marL="609600" indent="-609600">
              <a:lnSpc>
                <a:spcPct val="120000"/>
              </a:lnSpc>
              <a:buFont typeface="Monotype Sorts" pitchFamily="2" charset="2"/>
              <a:buAutoNum type="arabicPeriod"/>
            </a:pPr>
            <a:r>
              <a:rPr lang="en-US" dirty="0"/>
              <a:t>Convert the use cases to sequence diagrams</a:t>
            </a:r>
          </a:p>
          <a:p>
            <a:pPr marL="609600" indent="-609600">
              <a:lnSpc>
                <a:spcPct val="120000"/>
              </a:lnSpc>
              <a:buFont typeface="Monotype Sorts" pitchFamily="2" charset="2"/>
              <a:buAutoNum type="arabicPeriod"/>
            </a:pPr>
            <a:endParaRPr lang="en-US" dirty="0"/>
          </a:p>
          <a:p>
            <a:pPr marL="609600" indent="-609600">
              <a:lnSpc>
                <a:spcPct val="120000"/>
              </a:lnSpc>
              <a:buFont typeface="Monotype Sorts" pitchFamily="2" charset="2"/>
              <a:buAutoNum type="arabicPeriod"/>
            </a:pPr>
            <a:r>
              <a:rPr lang="en-US" dirty="0"/>
              <a:t>Select the resulting (“domain”) classes</a:t>
            </a:r>
          </a:p>
        </p:txBody>
      </p:sp>
      <p:sp>
        <p:nvSpPr>
          <p:cNvPr id="9220" name="Oval 4"/>
          <p:cNvSpPr>
            <a:spLocks noChangeArrowheads="1"/>
          </p:cNvSpPr>
          <p:nvPr/>
        </p:nvSpPr>
        <p:spPr bwMode="auto">
          <a:xfrm>
            <a:off x="2819400" y="1219200"/>
            <a:ext cx="6705600" cy="4419600"/>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tx2"/>
              </a:solidFill>
            </a:endParaRPr>
          </a:p>
        </p:txBody>
      </p:sp>
      <p:sp>
        <p:nvSpPr>
          <p:cNvPr id="9221" name="AutoShape 5"/>
          <p:cNvSpPr>
            <a:spLocks noChangeArrowheads="1"/>
          </p:cNvSpPr>
          <p:nvPr/>
        </p:nvSpPr>
        <p:spPr bwMode="auto">
          <a:xfrm>
            <a:off x="9334500" y="3048000"/>
            <a:ext cx="381000" cy="609600"/>
          </a:xfrm>
          <a:prstGeom prst="flowChartMerge">
            <a:avLst/>
          </a:prstGeom>
          <a:solidFill>
            <a:schemeClr val="tx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AutoShape 6"/>
          <p:cNvSpPr>
            <a:spLocks noChangeArrowheads="1"/>
          </p:cNvSpPr>
          <p:nvPr/>
        </p:nvSpPr>
        <p:spPr bwMode="auto">
          <a:xfrm flipV="1">
            <a:off x="2667000" y="3124200"/>
            <a:ext cx="381000" cy="609600"/>
          </a:xfrm>
          <a:prstGeom prst="flowChartMerge">
            <a:avLst/>
          </a:prstGeom>
          <a:solidFill>
            <a:schemeClr val="tx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Rectangle 7"/>
          <p:cNvSpPr>
            <a:spLocks noChangeArrowheads="1"/>
          </p:cNvSpPr>
          <p:nvPr/>
        </p:nvSpPr>
        <p:spPr bwMode="auto">
          <a:xfrm>
            <a:off x="2127250" y="4006851"/>
            <a:ext cx="1439818" cy="646331"/>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i="1" dirty="0">
                <a:solidFill>
                  <a:srgbClr val="063DE8"/>
                </a:solidFill>
              </a:rPr>
              <a:t>refine</a:t>
            </a:r>
          </a:p>
        </p:txBody>
      </p:sp>
      <p:sp>
        <p:nvSpPr>
          <p:cNvPr id="9224" name="Rectangle 8"/>
          <p:cNvSpPr>
            <a:spLocks noChangeArrowheads="1"/>
          </p:cNvSpPr>
          <p:nvPr/>
        </p:nvSpPr>
        <p:spPr bwMode="auto">
          <a:xfrm>
            <a:off x="8832850" y="2286001"/>
            <a:ext cx="1521570" cy="646331"/>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i="1">
                <a:solidFill>
                  <a:srgbClr val="063DE8"/>
                </a:solidFill>
              </a:rPr>
              <a:t>select</a:t>
            </a:r>
          </a:p>
        </p:txBody>
      </p:sp>
      <p:grpSp>
        <p:nvGrpSpPr>
          <p:cNvPr id="16" name="Group 15"/>
          <p:cNvGrpSpPr/>
          <p:nvPr/>
        </p:nvGrpSpPr>
        <p:grpSpPr>
          <a:xfrm>
            <a:off x="2092162" y="5780369"/>
            <a:ext cx="8735419" cy="630939"/>
            <a:chOff x="1638300" y="4037054"/>
            <a:chExt cx="6629400" cy="3049546"/>
          </a:xfrm>
          <a:effectLst>
            <a:outerShdw blurRad="50800" dist="63500" dir="2700000" algn="tl" rotWithShape="0">
              <a:prstClr val="black">
                <a:alpha val="40000"/>
              </a:prstClr>
            </a:outerShdw>
          </a:effectLst>
        </p:grpSpPr>
        <p:sp>
          <p:nvSpPr>
            <p:cNvPr id="17" name="Rounded Rectangle 16"/>
            <p:cNvSpPr/>
            <p:nvPr/>
          </p:nvSpPr>
          <p:spPr>
            <a:xfrm>
              <a:off x="1638300" y="4267200"/>
              <a:ext cx="6629400" cy="2819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alibri" panose="020F0502020204030204" pitchFamily="34" charset="0"/>
                  <a:cs typeface="Calibri" panose="020F0502020204030204" pitchFamily="34" charset="0"/>
                </a:rPr>
                <a:t>Reusability </a:t>
              </a:r>
            </a:p>
            <a:p>
              <a:r>
                <a:rPr lang="en-US" sz="2000" dirty="0">
                  <a:solidFill>
                    <a:schemeClr val="tx1"/>
                  </a:solidFill>
                  <a:latin typeface="Calibri" panose="020F0502020204030204" pitchFamily="34" charset="0"/>
                  <a:cs typeface="Calibri" panose="020F0502020204030204" pitchFamily="34" charset="0"/>
                </a:rPr>
                <a:t>Because we want to reuse classes, we identify domain classes early in the process. </a:t>
              </a:r>
            </a:p>
          </p:txBody>
        </p:sp>
        <p:sp>
          <p:nvSpPr>
            <p:cNvPr id="18" name="Rectangle 17"/>
            <p:cNvSpPr/>
            <p:nvPr/>
          </p:nvSpPr>
          <p:spPr>
            <a:xfrm>
              <a:off x="1887544" y="4037054"/>
              <a:ext cx="2303456"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5051"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7/22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wipe(left)">
                                      <p:cBhvr>
                                        <p:cTn id="7" dur="500"/>
                                        <p:tgtEl>
                                          <p:spTgt spid="215043">
                                            <p:txEl>
                                              <p:pRg st="0" end="0"/>
                                            </p:txEl>
                                          </p:spTgt>
                                        </p:tgtEl>
                                      </p:cBhvr>
                                    </p:animEffect>
                                  </p:childTnLst>
                                  <p:subTnLst>
                                    <p:animClr clrSpc="rgb" dir="cw">
                                      <p:cBhvr override="childStyle">
                                        <p:cTn dur="1" fill="hold" display="0" masterRel="nextClick" afterEffect="1"/>
                                        <p:tgtEl>
                                          <p:spTgt spid="215043">
                                            <p:txEl>
                                              <p:pRg st="0" end="0"/>
                                            </p:txEl>
                                          </p:spTgt>
                                        </p:tgtEl>
                                        <p:attrNameLst>
                                          <p:attrName>ppt_c</p:attrName>
                                        </p:attrNameLst>
                                      </p:cBhvr>
                                      <p:to>
                                        <a:srgbClr val="676767"/>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xEl>
                                              <p:pRg st="2" end="2"/>
                                            </p:txEl>
                                          </p:spTgt>
                                        </p:tgtEl>
                                        <p:attrNameLst>
                                          <p:attrName>style.visibility</p:attrName>
                                        </p:attrNameLst>
                                      </p:cBhvr>
                                      <p:to>
                                        <p:strVal val="visible"/>
                                      </p:to>
                                    </p:set>
                                    <p:animEffect transition="in" filter="wipe(left)">
                                      <p:cBhvr>
                                        <p:cTn id="12" dur="500"/>
                                        <p:tgtEl>
                                          <p:spTgt spid="215043">
                                            <p:txEl>
                                              <p:pRg st="2" end="2"/>
                                            </p:txEl>
                                          </p:spTgt>
                                        </p:tgtEl>
                                      </p:cBhvr>
                                    </p:animEffect>
                                  </p:childTnLst>
                                  <p:subTnLst>
                                    <p:animClr clrSpc="rgb" dir="cw">
                                      <p:cBhvr override="childStyle">
                                        <p:cTn dur="1" fill="hold" display="0" masterRel="nextClick" afterEffect="1"/>
                                        <p:tgtEl>
                                          <p:spTgt spid="215043">
                                            <p:txEl>
                                              <p:pRg st="2" end="2"/>
                                            </p:txEl>
                                          </p:spTgt>
                                        </p:tgtEl>
                                        <p:attrNameLst>
                                          <p:attrName>ppt_c</p:attrName>
                                        </p:attrNameLst>
                                      </p:cBhvr>
                                      <p:to>
                                        <a:srgbClr val="676767"/>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3">
                                            <p:txEl>
                                              <p:pRg st="4" end="4"/>
                                            </p:txEl>
                                          </p:spTgt>
                                        </p:tgtEl>
                                        <p:attrNameLst>
                                          <p:attrName>style.visibility</p:attrName>
                                        </p:attrNameLst>
                                      </p:cBhvr>
                                      <p:to>
                                        <p:strVal val="visible"/>
                                      </p:to>
                                    </p:set>
                                    <p:animEffect transition="in" filter="wipe(left)">
                                      <p:cBhvr>
                                        <p:cTn id="17" dur="500"/>
                                        <p:tgtEl>
                                          <p:spTgt spid="215043">
                                            <p:txEl>
                                              <p:pRg st="4" end="4"/>
                                            </p:txEl>
                                          </p:spTgt>
                                        </p:tgtEl>
                                      </p:cBhvr>
                                    </p:animEffect>
                                  </p:childTnLst>
                                  <p:subTnLst>
                                    <p:animClr clrSpc="rgb" dir="cw">
                                      <p:cBhvr override="childStyle">
                                        <p:cTn dur="1" fill="hold" display="0" masterRel="nextClick" afterEffect="1"/>
                                        <p:tgtEl>
                                          <p:spTgt spid="215043">
                                            <p:txEl>
                                              <p:pRg st="4" end="4"/>
                                            </p:txEl>
                                          </p:spTgt>
                                        </p:tgtEl>
                                        <p:attrNameLst>
                                          <p:attrName>ppt_c</p:attrName>
                                        </p:attrNameLst>
                                      </p:cBhvr>
                                      <p:to>
                                        <a:srgbClr val="676767"/>
                                      </p:to>
                                    </p:animClr>
                                  </p:sub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0 3.33333E-6 L 0.94583 0.01666 " pathEditMode="relative" rAng="0" ptsTypes="AA">
                                      <p:cBhvr>
                                        <p:cTn id="21" dur="2000" fill="hold"/>
                                        <p:tgtEl>
                                          <p:spTgt spid="16"/>
                                        </p:tgtEl>
                                        <p:attrNameLst>
                                          <p:attrName>ppt_x</p:attrName>
                                          <p:attrName>ppt_y</p:attrName>
                                        </p:attrNameLst>
                                      </p:cBhvr>
                                      <p:rCtr x="47292" y="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9" name="Rectangle 5"/>
          <p:cNvSpPr>
            <a:spLocks noChangeArrowheads="1"/>
          </p:cNvSpPr>
          <p:nvPr/>
        </p:nvSpPr>
        <p:spPr bwMode="auto">
          <a:xfrm>
            <a:off x="1630017" y="595627"/>
            <a:ext cx="9289774"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b="1" dirty="0"/>
              <a:t>Jacobson et al. list of the differences between OO analysis and design</a:t>
            </a:r>
          </a:p>
        </p:txBody>
      </p:sp>
      <p:graphicFrame>
        <p:nvGraphicFramePr>
          <p:cNvPr id="5" name="Table 4"/>
          <p:cNvGraphicFramePr>
            <a:graphicFrameLocks noGrp="1"/>
          </p:cNvGraphicFramePr>
          <p:nvPr>
            <p:extLst>
              <p:ext uri="{D42A27DB-BD31-4B8C-83A1-F6EECF244321}">
                <p14:modId xmlns:p14="http://schemas.microsoft.com/office/powerpoint/2010/main" val="2144441575"/>
              </p:ext>
            </p:extLst>
          </p:nvPr>
        </p:nvGraphicFramePr>
        <p:xfrm>
          <a:off x="1752600" y="1111338"/>
          <a:ext cx="8763000" cy="490728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US" sz="2200" b="1" u="none" dirty="0">
                          <a:solidFill>
                            <a:schemeClr val="bg1"/>
                          </a:solidFill>
                          <a:latin typeface="Calibri" panose="020F0502020204030204" pitchFamily="34" charset="0"/>
                          <a:cs typeface="Calibri" panose="020F0502020204030204" pitchFamily="34" charset="0"/>
                        </a:rPr>
                        <a:t>Analysis</a:t>
                      </a:r>
                    </a:p>
                  </a:txBody>
                  <a:tcPr/>
                </a:tc>
                <a:tc>
                  <a:txBody>
                    <a:bodyPr/>
                    <a:lstStyle/>
                    <a:p>
                      <a:r>
                        <a:rPr lang="en-US" sz="2200" b="1" u="none" dirty="0">
                          <a:solidFill>
                            <a:schemeClr val="bg1"/>
                          </a:solidFill>
                          <a:latin typeface="Calibri" panose="020F0502020204030204" pitchFamily="34" charset="0"/>
                          <a:cs typeface="Calibri" panose="020F0502020204030204" pitchFamily="34" charset="0"/>
                        </a:rPr>
                        <a:t>Design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1. Conceptual &amp; abstract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1. Concrete: implementation blueprint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solidFill>
                            <a:schemeClr val="tx1"/>
                          </a:solidFill>
                          <a:latin typeface="Calibri" panose="020F0502020204030204" pitchFamily="34" charset="0"/>
                          <a:cs typeface="Calibri" panose="020F0502020204030204" pitchFamily="34" charset="0"/>
                        </a:rPr>
                        <a:t>2. Applicable to several designs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solidFill>
                            <a:schemeClr val="tx1"/>
                          </a:solidFill>
                          <a:latin typeface="Calibri" panose="020F0502020204030204" pitchFamily="34" charset="0"/>
                          <a:cs typeface="Calibri" panose="020F0502020204030204" pitchFamily="34" charset="0"/>
                        </a:rPr>
                        <a:t>2. Specific for an implementation</a:t>
                      </a:r>
                      <a:endParaRPr lang="en-US" sz="2000"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3. «control»,  «entity» &amp; «boundary» stereotypes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3. No limit on class stereotypes</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solidFill>
                            <a:schemeClr val="tx1"/>
                          </a:solidFill>
                          <a:latin typeface="Calibri" panose="020F0502020204030204" pitchFamily="34" charset="0"/>
                          <a:cs typeface="Calibri" panose="020F0502020204030204" pitchFamily="34" charset="0"/>
                        </a:rPr>
                        <a:t>4. Less formal</a:t>
                      </a:r>
                      <a:endParaRPr lang="en-US" sz="2000" b="0" dirty="0">
                        <a:solidFill>
                          <a:schemeClr val="tx1"/>
                        </a:solidFill>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1" dirty="0">
                          <a:solidFill>
                            <a:schemeClr val="tx1"/>
                          </a:solidFill>
                          <a:latin typeface="Calibri" panose="020F0502020204030204" pitchFamily="34" charset="0"/>
                          <a:cs typeface="Calibri" panose="020F0502020204030204" pitchFamily="34" charset="0"/>
                        </a:rPr>
                        <a:t>4. More formal</a:t>
                      </a:r>
                      <a:endParaRPr lang="en-US" sz="2000"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5. Less expensive to develop </a:t>
                      </a:r>
                      <a:endParaRPr lang="en-US" sz="2000" b="0" i="1" dirty="0">
                        <a:solidFill>
                          <a:schemeClr val="tx1"/>
                        </a:solidFill>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5. More expensive to develop (</a:t>
                      </a:r>
                      <a:r>
                        <a:rPr lang="en-US" sz="2000" b="0" dirty="0">
                          <a:solidFill>
                            <a:schemeClr val="tx1"/>
                          </a:solidFill>
                          <a:latin typeface="Calibri" panose="020F0502020204030204" pitchFamily="34" charset="0"/>
                          <a:cs typeface="Calibri" panose="020F0502020204030204" pitchFamily="34" charset="0"/>
                          <a:sym typeface="Symbol" pitchFamily="18" charset="2"/>
                        </a:rPr>
                        <a:t></a:t>
                      </a:r>
                      <a:r>
                        <a:rPr lang="en-US" sz="2000" b="0" dirty="0">
                          <a:solidFill>
                            <a:schemeClr val="tx1"/>
                          </a:solidFill>
                          <a:latin typeface="Calibri" panose="020F0502020204030204" pitchFamily="34" charset="0"/>
                          <a:cs typeface="Calibri" panose="020F0502020204030204" pitchFamily="34" charset="0"/>
                        </a:rPr>
                        <a:t> 5×)</a:t>
                      </a:r>
                      <a:endParaRPr lang="en-US" sz="2000" b="0" i="1"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libri" panose="020F0502020204030204" pitchFamily="34" charset="0"/>
                          <a:cs typeface="Calibri" panose="020F0502020204030204" pitchFamily="34" charset="0"/>
                        </a:rPr>
                        <a:t>6. Outlines the design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libri" panose="020F0502020204030204" pitchFamily="34" charset="0"/>
                          <a:cs typeface="Calibri" panose="020F0502020204030204" pitchFamily="34" charset="0"/>
                        </a:rPr>
                        <a:t>6. Manifests the design  </a:t>
                      </a:r>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1" dirty="0">
                          <a:solidFill>
                            <a:schemeClr val="tx1"/>
                          </a:solidFill>
                          <a:latin typeface="Calibri" panose="020F0502020204030204" pitchFamily="34" charset="0"/>
                          <a:cs typeface="Calibri" panose="020F0502020204030204" pitchFamily="34" charset="0"/>
                        </a:rPr>
                        <a:t>7. Emerges from conceptual thinking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1" dirty="0">
                          <a:solidFill>
                            <a:schemeClr val="tx1"/>
                          </a:solidFill>
                          <a:latin typeface="Calibri" panose="020F0502020204030204" pitchFamily="34" charset="0"/>
                          <a:cs typeface="Calibri" panose="020F0502020204030204" pitchFamily="34" charset="0"/>
                        </a:rPr>
                        <a:t>7. May use tools (e.g. visual, round-trip engineering)</a:t>
                      </a:r>
                      <a:endParaRPr lang="en-US" sz="20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libri" panose="020F0502020204030204" pitchFamily="34" charset="0"/>
                          <a:cs typeface="Calibri" panose="020F0502020204030204" pitchFamily="34" charset="0"/>
                        </a:rPr>
                        <a:t>8. Few layers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Calibri" panose="020F0502020204030204" pitchFamily="34" charset="0"/>
                          <a:cs typeface="Calibri" panose="020F0502020204030204" pitchFamily="34" charset="0"/>
                        </a:rPr>
                        <a:t>8. Several layers</a:t>
                      </a:r>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1" dirty="0">
                          <a:solidFill>
                            <a:schemeClr val="tx1"/>
                          </a:solidFill>
                          <a:latin typeface="Calibri" panose="020F0502020204030204" pitchFamily="34" charset="0"/>
                          <a:cs typeface="Calibri" panose="020F0502020204030204" pitchFamily="34" charset="0"/>
                        </a:rPr>
                        <a:t>9. Relatively unconstrained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1" dirty="0">
                          <a:solidFill>
                            <a:schemeClr val="tx1"/>
                          </a:solidFill>
                          <a:latin typeface="Calibri" panose="020F0502020204030204" pitchFamily="34" charset="0"/>
                          <a:cs typeface="Calibri" panose="020F0502020204030204" pitchFamily="34" charset="0"/>
                        </a:rPr>
                        <a:t>9. Constrained by the analysis &amp; architecture</a:t>
                      </a:r>
                      <a:endParaRPr lang="en-US" sz="20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9"/>
                  </a:ext>
                </a:extLst>
              </a:tr>
            </a:tbl>
          </a:graphicData>
        </a:graphic>
      </p:graphicFrame>
      <p:sp>
        <p:nvSpPr>
          <p:cNvPr id="11272"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8/22</a:t>
            </a:r>
          </a:p>
        </p:txBody>
      </p:sp>
      <p:sp>
        <p:nvSpPr>
          <p:cNvPr id="28" name="TextBox 27">
            <a:extLst>
              <a:ext uri="{FF2B5EF4-FFF2-40B4-BE49-F238E27FC236}">
                <a16:creationId xmlns:a16="http://schemas.microsoft.com/office/drawing/2014/main" id="{4782D6A5-99A6-4924-915E-A6DC24413E83}"/>
              </a:ext>
            </a:extLst>
          </p:cNvPr>
          <p:cNvSpPr txBox="1"/>
          <p:nvPr/>
        </p:nvSpPr>
        <p:spPr>
          <a:xfrm>
            <a:off x="1325217" y="6134219"/>
            <a:ext cx="10535477" cy="646331"/>
          </a:xfrm>
          <a:prstGeom prst="rect">
            <a:avLst/>
          </a:prstGeom>
          <a:noFill/>
        </p:spPr>
        <p:txBody>
          <a:bodyPr wrap="square">
            <a:spAutoFit/>
          </a:bodyPr>
          <a:lstStyle/>
          <a:p>
            <a:r>
              <a:rPr lang="en-US" dirty="0"/>
              <a:t>“Object-oriented analysis is a method of analysis that examines requirements from the perspective of the classes and objects found in the vocabulary of the problem domain”.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Line 5"/>
          <p:cNvSpPr>
            <a:spLocks noChangeShapeType="1"/>
          </p:cNvSpPr>
          <p:nvPr/>
        </p:nvSpPr>
        <p:spPr bwMode="auto">
          <a:xfrm flipH="1">
            <a:off x="9645650" y="3429001"/>
            <a:ext cx="0" cy="2231231"/>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p>
        </p:txBody>
      </p:sp>
      <p:sp>
        <p:nvSpPr>
          <p:cNvPr id="19463" name="Text Box 7"/>
          <p:cNvSpPr txBox="1">
            <a:spLocks noChangeArrowheads="1"/>
          </p:cNvSpPr>
          <p:nvPr/>
        </p:nvSpPr>
        <p:spPr bwMode="auto">
          <a:xfrm>
            <a:off x="2375540" y="3048000"/>
            <a:ext cx="3610284" cy="369332"/>
          </a:xfrm>
          <a:prstGeom prst="rect">
            <a:avLst/>
          </a:prstGeom>
          <a:solidFill>
            <a:srgbClr val="C5E2FF"/>
          </a:solidFill>
          <a:ln>
            <a:noFill/>
          </a:ln>
          <a:effectLst/>
          <a:extLst>
            <a:ext uri="{91240B29-F687-4F45-9708-019B960494DF}">
              <a14:hiddenLine xmlns:a14="http://schemas.microsoft.com/office/drawing/2010/main" w="190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a:latin typeface="Arial Narrow"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Seek domain classes from other sources</a:t>
            </a:r>
          </a:p>
        </p:txBody>
      </p:sp>
      <p:sp>
        <p:nvSpPr>
          <p:cNvPr id="19464" name="Text Box 8"/>
          <p:cNvSpPr txBox="1">
            <a:spLocks noChangeArrowheads="1"/>
          </p:cNvSpPr>
          <p:nvPr/>
        </p:nvSpPr>
        <p:spPr bwMode="auto">
          <a:xfrm>
            <a:off x="7780227" y="3048000"/>
            <a:ext cx="2124299" cy="369332"/>
          </a:xfrm>
          <a:prstGeom prst="rect">
            <a:avLst/>
          </a:prstGeom>
          <a:solidFill>
            <a:srgbClr val="C5E2FF"/>
          </a:solidFill>
          <a:ln>
            <a:noFill/>
          </a:ln>
          <a:effectLst/>
          <a:extLst>
            <a:ext uri="{91240B29-F687-4F45-9708-019B960494DF}">
              <a14:hiddenLine xmlns:a14="http://schemas.microsoft.com/office/drawing/2010/main" w="190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a:latin typeface="Arial Narrow"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Gather domain classes</a:t>
            </a:r>
          </a:p>
        </p:txBody>
      </p:sp>
      <p:sp>
        <p:nvSpPr>
          <p:cNvPr id="19465" name="Line 9"/>
          <p:cNvSpPr>
            <a:spLocks noChangeShapeType="1"/>
          </p:cNvSpPr>
          <p:nvPr/>
        </p:nvSpPr>
        <p:spPr bwMode="auto">
          <a:xfrm>
            <a:off x="9645650" y="2209800"/>
            <a:ext cx="0" cy="8382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66" name="Line 10"/>
          <p:cNvSpPr>
            <a:spLocks noChangeShapeType="1"/>
          </p:cNvSpPr>
          <p:nvPr/>
        </p:nvSpPr>
        <p:spPr bwMode="auto">
          <a:xfrm>
            <a:off x="9598025" y="1257300"/>
            <a:ext cx="0" cy="838200"/>
          </a:xfrm>
          <a:prstGeom prst="line">
            <a:avLst/>
          </a:prstGeom>
          <a:noFill/>
          <a:ln w="222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467" name="Text Box 11"/>
          <p:cNvSpPr txBox="1">
            <a:spLocks noChangeArrowheads="1"/>
          </p:cNvSpPr>
          <p:nvPr/>
        </p:nvSpPr>
        <p:spPr bwMode="auto">
          <a:xfrm>
            <a:off x="6365876" y="1104900"/>
            <a:ext cx="3921125" cy="457200"/>
          </a:xfrm>
          <a:prstGeom prst="rect">
            <a:avLst/>
          </a:prstGeom>
          <a:solidFill>
            <a:srgbClr val="C5E2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latin typeface="Arial Narrow" pitchFamily="34" charset="0"/>
              </a:rPr>
              <a:t>Develop use cases with customer</a:t>
            </a:r>
          </a:p>
        </p:txBody>
      </p:sp>
      <p:sp>
        <p:nvSpPr>
          <p:cNvPr id="19468" name="Text Box 12"/>
          <p:cNvSpPr txBox="1">
            <a:spLocks noChangeArrowheads="1"/>
          </p:cNvSpPr>
          <p:nvPr/>
        </p:nvSpPr>
        <p:spPr bwMode="auto">
          <a:xfrm>
            <a:off x="5486400" y="2133600"/>
            <a:ext cx="4800600" cy="457200"/>
          </a:xfrm>
          <a:prstGeom prst="rect">
            <a:avLst/>
          </a:prstGeom>
          <a:solidFill>
            <a:srgbClr val="C5E2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dirty="0">
                <a:latin typeface="Arial Narrow" pitchFamily="34" charset="0"/>
              </a:rPr>
              <a:t>Convert use cases to sequence diagrams</a:t>
            </a:r>
          </a:p>
        </p:txBody>
      </p:sp>
      <p:sp>
        <p:nvSpPr>
          <p:cNvPr id="19469" name="Text Box 13"/>
          <p:cNvSpPr txBox="1">
            <a:spLocks noChangeArrowheads="1"/>
          </p:cNvSpPr>
          <p:nvPr/>
        </p:nvSpPr>
        <p:spPr bwMode="auto">
          <a:xfrm>
            <a:off x="2172985" y="5646004"/>
            <a:ext cx="2327880" cy="646331"/>
          </a:xfrm>
          <a:prstGeom prst="rect">
            <a:avLst/>
          </a:prstGeom>
          <a:solidFill>
            <a:srgbClr val="C5E2FF"/>
          </a:solidFill>
          <a:ln>
            <a:noFill/>
          </a:ln>
          <a:effectLst/>
          <a:extLst>
            <a:ext uri="{91240B29-F687-4F45-9708-019B960494DF}">
              <a14:hiddenLine xmlns:a14="http://schemas.microsoft.com/office/drawing/2010/main" w="190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a:latin typeface="Arial Narrow"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Introduce design patterns</a:t>
            </a:r>
          </a:p>
          <a:p>
            <a:r>
              <a:rPr lang="en-US" dirty="0"/>
              <a:t>or components</a:t>
            </a:r>
          </a:p>
        </p:txBody>
      </p:sp>
      <p:sp>
        <p:nvSpPr>
          <p:cNvPr id="19470" name="Text Box 14"/>
          <p:cNvSpPr txBox="1">
            <a:spLocks noChangeArrowheads="1"/>
          </p:cNvSpPr>
          <p:nvPr/>
        </p:nvSpPr>
        <p:spPr bwMode="auto">
          <a:xfrm>
            <a:off x="6542057" y="5638801"/>
            <a:ext cx="3092513" cy="646331"/>
          </a:xfrm>
          <a:prstGeom prst="rect">
            <a:avLst/>
          </a:prstGeom>
          <a:solidFill>
            <a:srgbClr val="C5E2FF"/>
          </a:solidFill>
          <a:ln>
            <a:noFill/>
          </a:ln>
          <a:effectLst/>
          <a:extLst>
            <a:ext uri="{91240B29-F687-4F45-9708-019B960494DF}">
              <a14:hiddenLine xmlns:a14="http://schemas.microsoft.com/office/drawing/2010/main" w="190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a:latin typeface="Arial Narrow"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Finalize design</a:t>
            </a:r>
          </a:p>
          <a:p>
            <a:r>
              <a:rPr lang="en-US" dirty="0"/>
              <a:t>(class model, use case model, ….)</a:t>
            </a:r>
          </a:p>
        </p:txBody>
      </p:sp>
      <p:sp>
        <p:nvSpPr>
          <p:cNvPr id="19471" name="Rectangle 15"/>
          <p:cNvSpPr>
            <a:spLocks noChangeArrowheads="1"/>
          </p:cNvSpPr>
          <p:nvPr/>
        </p:nvSpPr>
        <p:spPr bwMode="auto">
          <a:xfrm>
            <a:off x="1752600" y="990600"/>
            <a:ext cx="8686800" cy="2590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5E2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lstStyle/>
          <a:p>
            <a:pPr marL="609600" indent="-609600"/>
            <a:r>
              <a:rPr lang="en-US" b="1" u="sng" dirty="0">
                <a:latin typeface="Arial Narrow" pitchFamily="34" charset="0"/>
              </a:rPr>
              <a:t>I. Requirements analysis  phase</a:t>
            </a:r>
          </a:p>
        </p:txBody>
      </p:sp>
      <p:sp>
        <p:nvSpPr>
          <p:cNvPr id="19472" name="Rectangle 16"/>
          <p:cNvSpPr>
            <a:spLocks noChangeArrowheads="1"/>
          </p:cNvSpPr>
          <p:nvPr/>
        </p:nvSpPr>
        <p:spPr bwMode="auto">
          <a:xfrm>
            <a:off x="1752600" y="3581400"/>
            <a:ext cx="8686800" cy="1447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5E2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lstStyle/>
          <a:p>
            <a:pPr marL="609600" indent="-609600"/>
            <a:r>
              <a:rPr lang="en-US" b="1" u="sng" dirty="0">
                <a:latin typeface="Arial Narrow" pitchFamily="34" charset="0"/>
              </a:rPr>
              <a:t>II. Architecture phase</a:t>
            </a:r>
          </a:p>
        </p:txBody>
      </p:sp>
      <p:sp>
        <p:nvSpPr>
          <p:cNvPr id="19473" name="Rectangle 17"/>
          <p:cNvSpPr>
            <a:spLocks noChangeArrowheads="1"/>
          </p:cNvSpPr>
          <p:nvPr/>
        </p:nvSpPr>
        <p:spPr bwMode="auto">
          <a:xfrm>
            <a:off x="1752600" y="5029200"/>
            <a:ext cx="8686800" cy="15240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5E2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lstStyle/>
          <a:p>
            <a:pPr marL="609600" indent="-609600"/>
            <a:r>
              <a:rPr lang="en-US" b="1" u="sng" dirty="0">
                <a:latin typeface="Arial Narrow" pitchFamily="34" charset="0"/>
              </a:rPr>
              <a:t>III.  Detailed  Design phase</a:t>
            </a:r>
          </a:p>
        </p:txBody>
      </p:sp>
      <p:sp>
        <p:nvSpPr>
          <p:cNvPr id="19474" name="Text Box 18"/>
          <p:cNvSpPr txBox="1">
            <a:spLocks noChangeArrowheads="1"/>
          </p:cNvSpPr>
          <p:nvPr/>
        </p:nvSpPr>
        <p:spPr bwMode="auto">
          <a:xfrm>
            <a:off x="2299265" y="4176486"/>
            <a:ext cx="2101857" cy="369332"/>
          </a:xfrm>
          <a:prstGeom prst="rect">
            <a:avLst/>
          </a:prstGeom>
          <a:solidFill>
            <a:srgbClr val="C5E2FF"/>
          </a:solidFill>
          <a:ln>
            <a:noFill/>
          </a:ln>
          <a:effectLst/>
          <a:extLst>
            <a:ext uri="{91240B29-F687-4F45-9708-019B960494DF}">
              <a14:hiddenLine xmlns:a14="http://schemas.microsoft.com/office/drawing/2010/main" w="190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a:latin typeface="Arial Narrow"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Determine architecture</a:t>
            </a:r>
          </a:p>
        </p:txBody>
      </p:sp>
      <p:sp>
        <p:nvSpPr>
          <p:cNvPr id="19475" name="Text Box 19"/>
          <p:cNvSpPr txBox="1">
            <a:spLocks noChangeArrowheads="1"/>
          </p:cNvSpPr>
          <p:nvPr/>
        </p:nvSpPr>
        <p:spPr bwMode="auto">
          <a:xfrm>
            <a:off x="6557863" y="3991429"/>
            <a:ext cx="2449710" cy="646331"/>
          </a:xfrm>
          <a:prstGeom prst="rect">
            <a:avLst/>
          </a:prstGeom>
          <a:solidFill>
            <a:srgbClr val="C5E2FF"/>
          </a:solidFill>
          <a:ln>
            <a:noFill/>
          </a:ln>
          <a:effectLst/>
          <a:extLst>
            <a:ext uri="{91240B29-F687-4F45-9708-019B960494DF}">
              <a14:hiddenLine xmlns:a14="http://schemas.microsoft.com/office/drawing/2010/main" w="19050">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a:latin typeface="Arial Narrow"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a:t>Consider Framework</a:t>
            </a:r>
          </a:p>
          <a:p>
            <a:r>
              <a:rPr lang="en-US" dirty="0"/>
              <a:t>(existing, modified, or new)</a:t>
            </a:r>
          </a:p>
        </p:txBody>
      </p:sp>
      <p:cxnSp>
        <p:nvCxnSpPr>
          <p:cNvPr id="19476" name="AutoShape 20"/>
          <p:cNvCxnSpPr>
            <a:cxnSpLocks noChangeShapeType="1"/>
            <a:stCxn id="19474" idx="3"/>
            <a:endCxn id="19475" idx="1"/>
          </p:cNvCxnSpPr>
          <p:nvPr/>
        </p:nvCxnSpPr>
        <p:spPr bwMode="auto">
          <a:xfrm flipV="1">
            <a:off x="4401121" y="4314594"/>
            <a:ext cx="2156742" cy="46558"/>
          </a:xfrm>
          <a:prstGeom prst="straightConnector1">
            <a:avLst/>
          </a:prstGeom>
          <a:noFill/>
          <a:ln w="222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p:cNvSpPr/>
          <p:nvPr/>
        </p:nvSpPr>
        <p:spPr>
          <a:xfrm>
            <a:off x="1828800" y="391180"/>
            <a:ext cx="8610600" cy="523220"/>
          </a:xfrm>
          <a:prstGeom prst="rect">
            <a:avLst/>
          </a:prstGeom>
        </p:spPr>
        <p:txBody>
          <a:bodyPr wrap="square">
            <a:spAutoFit/>
          </a:bodyPr>
          <a:lstStyle/>
          <a:p>
            <a:r>
              <a:rPr lang="en-US" sz="2800" dirty="0"/>
              <a:t>OOA&amp;D Roadmap </a:t>
            </a:r>
            <a:r>
              <a:rPr lang="en-US" dirty="0"/>
              <a:t>(to be explained)</a:t>
            </a:r>
          </a:p>
        </p:txBody>
      </p:sp>
      <p:cxnSp>
        <p:nvCxnSpPr>
          <p:cNvPr id="31" name="AutoShape 20"/>
          <p:cNvCxnSpPr>
            <a:cxnSpLocks noChangeShapeType="1"/>
            <a:endCxn id="19470" idx="0"/>
          </p:cNvCxnSpPr>
          <p:nvPr/>
        </p:nvCxnSpPr>
        <p:spPr bwMode="auto">
          <a:xfrm>
            <a:off x="8088313" y="4510422"/>
            <a:ext cx="0" cy="1128378"/>
          </a:xfrm>
          <a:prstGeom prst="straightConnector1">
            <a:avLst/>
          </a:prstGeom>
          <a:noFill/>
          <a:ln w="222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20"/>
          <p:cNvCxnSpPr>
            <a:cxnSpLocks noChangeShapeType="1"/>
            <a:stCxn id="19474" idx="2"/>
            <a:endCxn id="19469" idx="0"/>
          </p:cNvCxnSpPr>
          <p:nvPr/>
        </p:nvCxnSpPr>
        <p:spPr bwMode="auto">
          <a:xfrm flipH="1">
            <a:off x="3336925" y="4545819"/>
            <a:ext cx="13268" cy="1100185"/>
          </a:xfrm>
          <a:prstGeom prst="straightConnector1">
            <a:avLst/>
          </a:prstGeom>
          <a:noFill/>
          <a:ln w="222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20"/>
          <p:cNvCxnSpPr>
            <a:cxnSpLocks noChangeShapeType="1"/>
            <a:stCxn id="19469" idx="3"/>
            <a:endCxn id="19470" idx="1"/>
          </p:cNvCxnSpPr>
          <p:nvPr/>
        </p:nvCxnSpPr>
        <p:spPr bwMode="auto">
          <a:xfrm flipV="1">
            <a:off x="4500866" y="5961967"/>
            <a:ext cx="2041191" cy="7203"/>
          </a:xfrm>
          <a:prstGeom prst="straightConnector1">
            <a:avLst/>
          </a:prstGeom>
          <a:noFill/>
          <a:ln w="222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20"/>
          <p:cNvCxnSpPr>
            <a:cxnSpLocks noChangeShapeType="1"/>
            <a:stCxn id="19463" idx="3"/>
            <a:endCxn id="19464" idx="1"/>
          </p:cNvCxnSpPr>
          <p:nvPr/>
        </p:nvCxnSpPr>
        <p:spPr bwMode="auto">
          <a:xfrm>
            <a:off x="5985824" y="3232666"/>
            <a:ext cx="1794402" cy="0"/>
          </a:xfrm>
          <a:prstGeom prst="straightConnector1">
            <a:avLst/>
          </a:prstGeom>
          <a:noFill/>
          <a:ln w="222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PageNumberBackground"/>
          <p:cNvSpPr/>
          <p:nvPr/>
        </p:nvSpPr>
        <p:spPr>
          <a:xfrm>
            <a:off x="9779000" y="76200"/>
            <a:ext cx="889000" cy="292100"/>
          </a:xfrm>
          <a:prstGeom prst="rect">
            <a:avLst/>
          </a:prstGeom>
          <a:noFill/>
          <a:ln w="0" cap="flat" cmpd="sng" algn="ctr">
            <a:noFill/>
            <a:prstDash val="solid"/>
          </a:ln>
          <a:effectLst/>
          <a:scene3d>
            <a:camera prst="orthographicFront"/>
            <a:lightRig rig="threePt" dir="l"/>
          </a:scene3d>
          <a:sp3d extrusionH="635000">
            <a:extrusionClr>
              <a:srgbClr val="17375E"/>
            </a:extrusion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t"/>
            <a:r>
              <a:rPr lang="en-US" sz="1400" b="1">
                <a:solidFill>
                  <a:srgbClr val="FFFFFF"/>
                </a:solidFill>
              </a:rPr>
              <a:t>9/22</a:t>
            </a:r>
          </a:p>
        </p:txBody>
      </p:sp>
    </p:spTree>
    <p:extLst>
      <p:ext uri="{BB962C8B-B14F-4D97-AF65-F5344CB8AC3E}">
        <p14:creationId xmlns:p14="http://schemas.microsoft.com/office/powerpoint/2010/main" val="29857015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377</TotalTime>
  <Words>2672</Words>
  <Application>Microsoft Office PowerPoint</Application>
  <PresentationFormat>Widescreen</PresentationFormat>
  <Paragraphs>491</Paragraphs>
  <Slides>43</Slides>
  <Notes>12</Notes>
  <HiddenSlides>2</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8" baseType="lpstr">
      <vt:lpstr>Arial</vt:lpstr>
      <vt:lpstr>Arial Narrow</vt:lpstr>
      <vt:lpstr>Bookman Old Style</vt:lpstr>
      <vt:lpstr>Calibri</vt:lpstr>
      <vt:lpstr>Calisto MT</vt:lpstr>
      <vt:lpstr>Century Gothic</vt:lpstr>
      <vt:lpstr>Courier New</vt:lpstr>
      <vt:lpstr>Gill Sans MT</vt:lpstr>
      <vt:lpstr>Monotype Sorts</vt:lpstr>
      <vt:lpstr>Symbol</vt:lpstr>
      <vt:lpstr>Times New Roman</vt:lpstr>
      <vt:lpstr>Wingdings</vt:lpstr>
      <vt:lpstr>Wingdings 3</vt:lpstr>
      <vt:lpstr>Wisp</vt:lpstr>
      <vt:lpstr>Image</vt:lpstr>
      <vt:lpstr>Software Design &amp; Architecture  </vt:lpstr>
      <vt:lpstr>Objectives</vt:lpstr>
      <vt:lpstr>Relation of software architecture to other development tasks</vt:lpstr>
      <vt:lpstr>The Activities of Application Development</vt:lpstr>
      <vt:lpstr>Characteristics of OO Analysis &amp; Design</vt:lpstr>
      <vt:lpstr>The basic OOA&amp;D approach</vt:lpstr>
      <vt:lpstr>The Basic OOA&amp;D Approach</vt:lpstr>
      <vt:lpstr>PowerPoint Presentation</vt:lpstr>
      <vt:lpstr>PowerPoint Presentation</vt:lpstr>
      <vt:lpstr>PowerPoint Presentation</vt:lpstr>
      <vt:lpstr>Case Study</vt:lpstr>
      <vt:lpstr>Case Study: Encounter (1/2)</vt:lpstr>
      <vt:lpstr>Case Study: Encounter (2/2)</vt:lpstr>
      <vt:lpstr>Encounter Area Configuration</vt:lpstr>
      <vt:lpstr>Obtaining Domain Classes</vt:lpstr>
      <vt:lpstr>OOA&amp;D Roadmap: Parts Discussed in This Section</vt:lpstr>
      <vt:lpstr>Use Case Requirements Description</vt:lpstr>
      <vt:lpstr>Travel To Adjacent Area Use Case</vt:lpstr>
      <vt:lpstr>PowerPoint Presentation</vt:lpstr>
      <vt:lpstr>Converting: Use Cases to Sequence Diagrams</vt:lpstr>
      <vt:lpstr>Sequence Diagram for Travel to Adjacent Area Use Case</vt:lpstr>
      <vt:lpstr>Harvesting Domain Classes from Sequence Diagrams</vt:lpstr>
      <vt:lpstr>Classes in Initialize Sequence Diagram</vt:lpstr>
      <vt:lpstr>Harvesting Classes From the Sequence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&amp; Architecture Lecture 10 Use Case Diagram</dc:title>
  <dc:creator>Anam Mustaqeem</dc:creator>
  <cp:lastModifiedBy>Khizer hayat</cp:lastModifiedBy>
  <cp:revision>47</cp:revision>
  <dcterms:created xsi:type="dcterms:W3CDTF">2020-11-18T05:11:21Z</dcterms:created>
  <dcterms:modified xsi:type="dcterms:W3CDTF">2025-04-14T07:50:44Z</dcterms:modified>
</cp:coreProperties>
</file>