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24D33-50A3-482D-879F-AB40E8EE17B3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EF63E-38D9-4298-82AC-5AA851BEE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5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EF63E-38D9-4298-82AC-5AA851BEEF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6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1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7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9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0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2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3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6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8A1F-79C6-4D65-8862-A103DD4FE76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D24F-DCF6-43A3-B1E5-94C062B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2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8592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程序流程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0" y="897731"/>
            <a:ext cx="1800225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用户选择自定义地图或者使用默认地图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28577" y="2157412"/>
            <a:ext cx="18669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上下文实例和配置文件信息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860" y="3265644"/>
            <a:ext cx="18669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加载实例到容器中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860" y="4338637"/>
            <a:ext cx="18669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</a:t>
            </a:r>
            <a:r>
              <a:rPr lang="en-US" altLang="zh-CN" dirty="0" smtClean="0"/>
              <a:t>repaint</a:t>
            </a:r>
            <a:r>
              <a:rPr lang="zh-CN" altLang="en-US" dirty="0" smtClean="0"/>
              <a:t>线程游戏</a:t>
            </a:r>
            <a:r>
              <a:rPr lang="zh-CN" altLang="en-US" dirty="0"/>
              <a:t>开始</a:t>
            </a:r>
          </a:p>
        </p:txBody>
      </p:sp>
      <p:sp>
        <p:nvSpPr>
          <p:cNvPr id="56" name="矩形 55"/>
          <p:cNvSpPr/>
          <p:nvPr/>
        </p:nvSpPr>
        <p:spPr>
          <a:xfrm>
            <a:off x="2522934" y="2200275"/>
            <a:ext cx="18383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判断当前状态选择不同的分支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522933" y="3284696"/>
            <a:ext cx="17621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调用容器中各个实例的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522932" y="4388167"/>
            <a:ext cx="1762125" cy="1636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每个实例的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方法中调用本身的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方法和其他必需方法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773591" y="-471"/>
            <a:ext cx="1781175" cy="32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类结构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5205413" y="361950"/>
            <a:ext cx="15049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6986588" y="361950"/>
            <a:ext cx="15049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8767763" y="361950"/>
            <a:ext cx="15049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10548938" y="361950"/>
            <a:ext cx="15049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5336381" y="908687"/>
            <a:ext cx="1243013" cy="33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Moveable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5336380" y="1449231"/>
            <a:ext cx="1243013" cy="33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Growable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5336379" y="1989775"/>
            <a:ext cx="1243013" cy="33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r>
              <a:rPr lang="en-US" altLang="zh-CN" dirty="0" smtClean="0"/>
              <a:t>ill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5336379" y="2530319"/>
            <a:ext cx="1243013" cy="33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Dangerous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048501" y="901543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Mario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7048501" y="1382555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Pipe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048501" y="1905241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Wall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7048501" y="2421918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Flower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048501" y="2926504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BadFlower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5336378" y="3073241"/>
            <a:ext cx="1243013" cy="33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Flint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7048501" y="3442737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048501" y="3911234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Mushroom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059146" y="4413569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Turtle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048501" y="4915904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Hole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048501" y="5395942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Monster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888016" y="901543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8866584" y="1632586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888016" y="2364582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0706099" y="901543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ImageTool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0729911" y="1632585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SoundTool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10729911" y="2368391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0739434" y="2999422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Property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68" idx="1"/>
            <a:endCxn id="64" idx="3"/>
          </p:cNvCxnSpPr>
          <p:nvPr/>
        </p:nvCxnSpPr>
        <p:spPr>
          <a:xfrm flipH="1">
            <a:off x="6579394" y="1070612"/>
            <a:ext cx="469107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下箭头 90"/>
          <p:cNvSpPr/>
          <p:nvPr/>
        </p:nvSpPr>
        <p:spPr>
          <a:xfrm>
            <a:off x="698242" y="590550"/>
            <a:ext cx="360044" cy="307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下箭头 91"/>
          <p:cNvSpPr/>
          <p:nvPr/>
        </p:nvSpPr>
        <p:spPr>
          <a:xfrm>
            <a:off x="692469" y="1851181"/>
            <a:ext cx="360044" cy="307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下箭头 92"/>
          <p:cNvSpPr/>
          <p:nvPr/>
        </p:nvSpPr>
        <p:spPr>
          <a:xfrm>
            <a:off x="700444" y="4030025"/>
            <a:ext cx="360044" cy="307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下箭头 93"/>
          <p:cNvSpPr/>
          <p:nvPr/>
        </p:nvSpPr>
        <p:spPr>
          <a:xfrm>
            <a:off x="700444" y="2942034"/>
            <a:ext cx="355641" cy="310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15" idx="3"/>
            <a:endCxn id="56" idx="1"/>
          </p:cNvCxnSpPr>
          <p:nvPr/>
        </p:nvCxnSpPr>
        <p:spPr>
          <a:xfrm flipV="1">
            <a:off x="1884760" y="2576513"/>
            <a:ext cx="638174" cy="219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下箭头 100"/>
          <p:cNvSpPr/>
          <p:nvPr/>
        </p:nvSpPr>
        <p:spPr>
          <a:xfrm>
            <a:off x="3223972" y="2960844"/>
            <a:ext cx="360044" cy="307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下箭头 101"/>
          <p:cNvSpPr/>
          <p:nvPr/>
        </p:nvSpPr>
        <p:spPr>
          <a:xfrm>
            <a:off x="3215526" y="4061936"/>
            <a:ext cx="360044" cy="307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>
            <a:stCxn id="70" idx="1"/>
            <a:endCxn id="74" idx="3"/>
          </p:cNvCxnSpPr>
          <p:nvPr/>
        </p:nvCxnSpPr>
        <p:spPr>
          <a:xfrm flipH="1">
            <a:off x="6579391" y="1551624"/>
            <a:ext cx="469110" cy="169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71" idx="1"/>
            <a:endCxn id="74" idx="3"/>
          </p:cNvCxnSpPr>
          <p:nvPr/>
        </p:nvCxnSpPr>
        <p:spPr>
          <a:xfrm flipH="1">
            <a:off x="6579391" y="2074310"/>
            <a:ext cx="469110" cy="11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2" idx="1"/>
            <a:endCxn id="65" idx="3"/>
          </p:cNvCxnSpPr>
          <p:nvPr/>
        </p:nvCxnSpPr>
        <p:spPr>
          <a:xfrm flipH="1" flipV="1">
            <a:off x="6579393" y="1618300"/>
            <a:ext cx="469108" cy="9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3" idx="1"/>
            <a:endCxn id="67" idx="3"/>
          </p:cNvCxnSpPr>
          <p:nvPr/>
        </p:nvCxnSpPr>
        <p:spPr>
          <a:xfrm flipH="1" flipV="1">
            <a:off x="6579392" y="2699388"/>
            <a:ext cx="469109" cy="39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5" idx="1"/>
            <a:endCxn id="65" idx="3"/>
          </p:cNvCxnSpPr>
          <p:nvPr/>
        </p:nvCxnSpPr>
        <p:spPr>
          <a:xfrm flipH="1" flipV="1">
            <a:off x="6579393" y="1618300"/>
            <a:ext cx="469108" cy="199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76" idx="1"/>
            <a:endCxn id="65" idx="3"/>
          </p:cNvCxnSpPr>
          <p:nvPr/>
        </p:nvCxnSpPr>
        <p:spPr>
          <a:xfrm flipH="1" flipV="1">
            <a:off x="6579393" y="1618300"/>
            <a:ext cx="469108" cy="246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7" idx="1"/>
            <a:endCxn id="67" idx="3"/>
          </p:cNvCxnSpPr>
          <p:nvPr/>
        </p:nvCxnSpPr>
        <p:spPr>
          <a:xfrm flipH="1" flipV="1">
            <a:off x="6579392" y="2699388"/>
            <a:ext cx="479754" cy="188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79" idx="1"/>
            <a:endCxn id="67" idx="3"/>
          </p:cNvCxnSpPr>
          <p:nvPr/>
        </p:nvCxnSpPr>
        <p:spPr>
          <a:xfrm flipH="1" flipV="1">
            <a:off x="6579392" y="2699388"/>
            <a:ext cx="469109" cy="286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75" idx="1"/>
            <a:endCxn id="64" idx="3"/>
          </p:cNvCxnSpPr>
          <p:nvPr/>
        </p:nvCxnSpPr>
        <p:spPr>
          <a:xfrm flipH="1" flipV="1">
            <a:off x="6579394" y="1077756"/>
            <a:ext cx="469107" cy="253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76" idx="1"/>
            <a:endCxn id="64" idx="3"/>
          </p:cNvCxnSpPr>
          <p:nvPr/>
        </p:nvCxnSpPr>
        <p:spPr>
          <a:xfrm flipH="1" flipV="1">
            <a:off x="6579394" y="1077756"/>
            <a:ext cx="469107" cy="300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77" idx="1"/>
            <a:endCxn id="64" idx="3"/>
          </p:cNvCxnSpPr>
          <p:nvPr/>
        </p:nvCxnSpPr>
        <p:spPr>
          <a:xfrm flipH="1" flipV="1">
            <a:off x="6579394" y="1077756"/>
            <a:ext cx="479752" cy="350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79" idx="1"/>
            <a:endCxn id="67" idx="3"/>
          </p:cNvCxnSpPr>
          <p:nvPr/>
        </p:nvCxnSpPr>
        <p:spPr>
          <a:xfrm flipH="1" flipV="1">
            <a:off x="6579392" y="2699388"/>
            <a:ext cx="469109" cy="286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79" idx="1"/>
            <a:endCxn id="64" idx="3"/>
          </p:cNvCxnSpPr>
          <p:nvPr/>
        </p:nvCxnSpPr>
        <p:spPr>
          <a:xfrm flipH="1" flipV="1">
            <a:off x="6579394" y="1077756"/>
            <a:ext cx="469107" cy="448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8" idx="3"/>
            <a:endCxn id="82" idx="1"/>
          </p:cNvCxnSpPr>
          <p:nvPr/>
        </p:nvCxnSpPr>
        <p:spPr>
          <a:xfrm>
            <a:off x="8382001" y="1070612"/>
            <a:ext cx="506015" cy="146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70" idx="3"/>
            <a:endCxn id="82" idx="1"/>
          </p:cNvCxnSpPr>
          <p:nvPr/>
        </p:nvCxnSpPr>
        <p:spPr>
          <a:xfrm>
            <a:off x="8382001" y="1551624"/>
            <a:ext cx="506015" cy="9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71" idx="3"/>
            <a:endCxn id="82" idx="1"/>
          </p:cNvCxnSpPr>
          <p:nvPr/>
        </p:nvCxnSpPr>
        <p:spPr>
          <a:xfrm>
            <a:off x="8382001" y="2074310"/>
            <a:ext cx="506015" cy="45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72" idx="3"/>
            <a:endCxn id="82" idx="1"/>
          </p:cNvCxnSpPr>
          <p:nvPr/>
        </p:nvCxnSpPr>
        <p:spPr>
          <a:xfrm flipV="1">
            <a:off x="8382001" y="2533651"/>
            <a:ext cx="506015" cy="5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73" idx="3"/>
            <a:endCxn id="82" idx="1"/>
          </p:cNvCxnSpPr>
          <p:nvPr/>
        </p:nvCxnSpPr>
        <p:spPr>
          <a:xfrm flipV="1">
            <a:off x="8382001" y="2533651"/>
            <a:ext cx="506015" cy="56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75" idx="3"/>
            <a:endCxn id="82" idx="1"/>
          </p:cNvCxnSpPr>
          <p:nvPr/>
        </p:nvCxnSpPr>
        <p:spPr>
          <a:xfrm flipV="1">
            <a:off x="8382001" y="2533651"/>
            <a:ext cx="506015" cy="107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76" idx="3"/>
            <a:endCxn id="82" idx="1"/>
          </p:cNvCxnSpPr>
          <p:nvPr/>
        </p:nvCxnSpPr>
        <p:spPr>
          <a:xfrm flipV="1">
            <a:off x="8382001" y="2533651"/>
            <a:ext cx="506015" cy="154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77" idx="3"/>
            <a:endCxn id="82" idx="1"/>
          </p:cNvCxnSpPr>
          <p:nvPr/>
        </p:nvCxnSpPr>
        <p:spPr>
          <a:xfrm flipV="1">
            <a:off x="8392646" y="2533651"/>
            <a:ext cx="495370" cy="204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78" idx="3"/>
            <a:endCxn id="82" idx="1"/>
          </p:cNvCxnSpPr>
          <p:nvPr/>
        </p:nvCxnSpPr>
        <p:spPr>
          <a:xfrm flipV="1">
            <a:off x="8382001" y="2533651"/>
            <a:ext cx="506015" cy="255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79" idx="3"/>
            <a:endCxn id="82" idx="1"/>
          </p:cNvCxnSpPr>
          <p:nvPr/>
        </p:nvCxnSpPr>
        <p:spPr>
          <a:xfrm flipV="1">
            <a:off x="8382001" y="2533651"/>
            <a:ext cx="506015" cy="303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048501" y="5897037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Bullet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7048501" y="6398132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Money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0739434" y="3630453"/>
            <a:ext cx="1333500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CrashType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0410825" y="4191717"/>
            <a:ext cx="1781175" cy="53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ApplicationUtil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9" idx="1"/>
            <a:endCxn id="64" idx="3"/>
          </p:cNvCxnSpPr>
          <p:nvPr/>
        </p:nvCxnSpPr>
        <p:spPr>
          <a:xfrm flipH="1" flipV="1">
            <a:off x="6579394" y="1077756"/>
            <a:ext cx="469107" cy="498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9" idx="1"/>
            <a:endCxn id="66" idx="3"/>
          </p:cNvCxnSpPr>
          <p:nvPr/>
        </p:nvCxnSpPr>
        <p:spPr>
          <a:xfrm flipH="1" flipV="1">
            <a:off x="6579392" y="2158844"/>
            <a:ext cx="469109" cy="390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8" idx="1"/>
            <a:endCxn id="66" idx="3"/>
          </p:cNvCxnSpPr>
          <p:nvPr/>
        </p:nvCxnSpPr>
        <p:spPr>
          <a:xfrm flipH="1">
            <a:off x="6579392" y="1070612"/>
            <a:ext cx="469109" cy="1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7" idx="1"/>
            <a:endCxn id="66" idx="3"/>
          </p:cNvCxnSpPr>
          <p:nvPr/>
        </p:nvCxnSpPr>
        <p:spPr>
          <a:xfrm flipH="1" flipV="1">
            <a:off x="6579392" y="2158844"/>
            <a:ext cx="479754" cy="242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88</Words>
  <Application>Microsoft Office PowerPoint</Application>
  <PresentationFormat>宽屏</PresentationFormat>
  <Paragraphs>40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王方良</dc:creator>
  <cp:lastModifiedBy>王镜鑫</cp:lastModifiedBy>
  <cp:revision>19</cp:revision>
  <dcterms:created xsi:type="dcterms:W3CDTF">2016-05-13T07:02:01Z</dcterms:created>
  <dcterms:modified xsi:type="dcterms:W3CDTF">2016-05-13T09:14:49Z</dcterms:modified>
</cp:coreProperties>
</file>