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7" r:id="rId3"/>
    <p:sldId id="28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BB0D-71DD-4C1C-8E3A-858C5BEC9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BA516-1911-4369-8EE2-25506F9B4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DB0-D3F3-45C7-8FEA-82427098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DD1D-1138-4DC2-A711-0AD7ABA7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BF2E-1151-46C0-8C71-8971CBAF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3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9464-D86A-4BB7-B135-FCE92DD2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531D0-4F66-4563-9C46-AD3250E8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3DD99-7CE9-4834-B721-80A0C885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3785-5993-482B-970D-019BB36E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07E3-F05C-4AF6-B196-4A520567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11732-5B3C-4606-965D-D4BCDE85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60102-87A0-4485-A394-3617FA46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5FF95-5D7A-40B9-9C83-E1FBDF19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D6F4-8A88-4E62-B489-69CD756F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F011-ED2D-46FA-BC9D-F5FBA283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3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990F-FCC9-4A62-826B-689E8E7E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42327-2836-4CA2-9B2C-B9D29754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1CD8-48F5-412F-8101-70E6F5A2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3367-6159-4976-A725-AA943D4D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4670-6C9D-45D4-ACA8-326FB6F3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B347-EC5A-49D6-B3BE-1B0DC10A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B00C-5BED-4816-9410-8239979B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DDA7-EF6E-4B5C-86A8-7C685B3C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C49E-B816-44A1-AC1B-47D7A463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B9C4-397D-427E-8B07-570C85FC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1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C2EC-74AA-4659-954E-DFBB55D5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3F10-1760-4696-B0E7-944977BBB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90829-1295-4EE0-BF3B-CC5230C6D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22652-F4EE-4A5F-B8AA-E3C23662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1B93F-2170-45D6-B3A5-2F0A2732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D161-DAF1-4947-B00C-B4108B7D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DC3F-C65A-45D3-89ED-8AB2144D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2607A-C365-4814-9EDA-7722612A2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2F528-DE1D-4D1E-BD52-0EA505B49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A9CFA-DA82-4726-AF4C-BDD979890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881EB-1E03-4E22-8D3E-3B8FC88C8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5A722-3B3E-4DA9-8DE0-7AFDFACD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FB9BA-675F-4ABB-B0C3-D3E26789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2405C-2B8A-4E65-9FAB-A3EEB21E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1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E8C-D4C0-4323-A2AE-E0ADABC5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1DA0F-531A-46BF-AAC9-0C99B86C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61395-A864-4A93-964B-7D3CD6E4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60E9-6EF0-4923-8BAC-867E0955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8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7160C-523D-4AC7-8D71-840D3D44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6D51D-92F1-4C8D-9102-EF52EA9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62D0F-2CEF-4893-A091-9D99633C5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8AD-F0EE-4EDF-BBD3-0DD77A9A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1626-45CA-43C2-9CD2-FDA0FB1A2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FBB9-8C42-4420-9D9C-6E8535D74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51FDD-1280-43A9-ABB0-8245EE77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78F1D-0134-4F72-B04C-CFF62E3C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DB639-794B-4955-BFA1-32A6E8AB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4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4D5F-63BD-4604-B021-A23287F4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9BC90-8D48-41B5-9A9C-D955A01DD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1B12E-FA30-42A7-83B5-09C089BE0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00F17-D74F-4AD9-B1BB-CEFF44FF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B5A8-4A43-44ED-B385-5BF8A162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DC280-F433-47D4-B45C-649DEE12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17086-C186-46F4-99E8-B3ECD7D7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43765-AB77-480C-80E6-6BF7096C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FFF9-2CA5-47FD-A29E-0BB6A4A8D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85E20-8318-415F-BE5A-22C56C5FD60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A3F0-5CAA-4413-BD71-2DB627D4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D8DC-A451-4FEC-B282-6B6B07B82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66D6A-B772-4B12-A886-483584D2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DCC5C3-81B1-40FF-A2F0-F31E24A01147}"/>
              </a:ext>
            </a:extLst>
          </p:cNvPr>
          <p:cNvSpPr/>
          <p:nvPr/>
        </p:nvSpPr>
        <p:spPr>
          <a:xfrm>
            <a:off x="8105774" y="3369862"/>
            <a:ext cx="1501140" cy="1758559"/>
          </a:xfrm>
          <a:prstGeom prst="rect">
            <a:avLst/>
          </a:prstGeom>
          <a:gradFill flip="none" rotWithShape="1">
            <a:gsLst>
              <a:gs pos="0">
                <a:srgbClr val="88B2DC">
                  <a:lumMod val="62000"/>
                  <a:lumOff val="38000"/>
                </a:srgbClr>
              </a:gs>
              <a:gs pos="68000">
                <a:srgbClr val="88B2DC">
                  <a:lumMod val="28000"/>
                  <a:lumOff val="72000"/>
                </a:srgbClr>
              </a:gs>
              <a:gs pos="100000">
                <a:srgbClr val="88B2DC">
                  <a:lumMod val="67000"/>
                  <a:lumOff val="33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66DEC-46EC-40D6-B6CA-6E4A8E13C10D}"/>
              </a:ext>
            </a:extLst>
          </p:cNvPr>
          <p:cNvSpPr/>
          <p:nvPr/>
        </p:nvSpPr>
        <p:spPr>
          <a:xfrm>
            <a:off x="8105775" y="2905125"/>
            <a:ext cx="1504950" cy="2219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EC0830-8F75-4712-AA54-6C525B8142C6}"/>
              </a:ext>
            </a:extLst>
          </p:cNvPr>
          <p:cNvGrpSpPr/>
          <p:nvPr/>
        </p:nvGrpSpPr>
        <p:grpSpPr>
          <a:xfrm>
            <a:off x="7985760" y="1188720"/>
            <a:ext cx="1744980" cy="1821180"/>
            <a:chOff x="7985760" y="1188720"/>
            <a:chExt cx="1744980" cy="182118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6911DD-25B4-403E-9094-1F18B83134A3}"/>
                </a:ext>
              </a:extLst>
            </p:cNvPr>
            <p:cNvSpPr/>
            <p:nvPr/>
          </p:nvSpPr>
          <p:spPr>
            <a:xfrm>
              <a:off x="7985760" y="1188720"/>
              <a:ext cx="1744980" cy="1790700"/>
            </a:xfrm>
            <a:custGeom>
              <a:avLst/>
              <a:gdLst>
                <a:gd name="connsiteX0" fmla="*/ 1303020 w 1744980"/>
                <a:gd name="connsiteY0" fmla="*/ 1577340 h 1790700"/>
                <a:gd name="connsiteX1" fmla="*/ 1303020 w 1744980"/>
                <a:gd name="connsiteY1" fmla="*/ 1143000 h 1790700"/>
                <a:gd name="connsiteX2" fmla="*/ 1744980 w 1744980"/>
                <a:gd name="connsiteY2" fmla="*/ 1143000 h 1790700"/>
                <a:gd name="connsiteX3" fmla="*/ 1744980 w 1744980"/>
                <a:gd name="connsiteY3" fmla="*/ 0 h 1790700"/>
                <a:gd name="connsiteX4" fmla="*/ 0 w 1744980"/>
                <a:gd name="connsiteY4" fmla="*/ 0 h 1790700"/>
                <a:gd name="connsiteX5" fmla="*/ 0 w 1744980"/>
                <a:gd name="connsiteY5" fmla="*/ 1143000 h 1790700"/>
                <a:gd name="connsiteX6" fmla="*/ 441960 w 1744980"/>
                <a:gd name="connsiteY6" fmla="*/ 1143000 h 1790700"/>
                <a:gd name="connsiteX7" fmla="*/ 441960 w 1744980"/>
                <a:gd name="connsiteY7" fmla="*/ 1790700 h 179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4980" h="1790700">
                  <a:moveTo>
                    <a:pt x="1303020" y="1577340"/>
                  </a:moveTo>
                  <a:lnTo>
                    <a:pt x="1303020" y="1143000"/>
                  </a:lnTo>
                  <a:lnTo>
                    <a:pt x="1744980" y="1143000"/>
                  </a:lnTo>
                  <a:lnTo>
                    <a:pt x="1744980" y="0"/>
                  </a:lnTo>
                  <a:lnTo>
                    <a:pt x="0" y="0"/>
                  </a:lnTo>
                  <a:lnTo>
                    <a:pt x="0" y="1143000"/>
                  </a:lnTo>
                  <a:lnTo>
                    <a:pt x="441960" y="1143000"/>
                  </a:lnTo>
                  <a:lnTo>
                    <a:pt x="441960" y="179070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557573A-9B1F-47BE-9DA1-808335A40CC6}"/>
                </a:ext>
              </a:extLst>
            </p:cNvPr>
            <p:cNvSpPr/>
            <p:nvPr/>
          </p:nvSpPr>
          <p:spPr>
            <a:xfrm>
              <a:off x="8862060" y="1813560"/>
              <a:ext cx="861060" cy="1196340"/>
            </a:xfrm>
            <a:custGeom>
              <a:avLst/>
              <a:gdLst>
                <a:gd name="connsiteX0" fmla="*/ 861060 w 861060"/>
                <a:gd name="connsiteY0" fmla="*/ 0 h 1196340"/>
                <a:gd name="connsiteX1" fmla="*/ 0 w 861060"/>
                <a:gd name="connsiteY1" fmla="*/ 0 h 1196340"/>
                <a:gd name="connsiteX2" fmla="*/ 0 w 861060"/>
                <a:gd name="connsiteY2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060" h="1196340">
                  <a:moveTo>
                    <a:pt x="861060" y="0"/>
                  </a:moveTo>
                  <a:lnTo>
                    <a:pt x="0" y="0"/>
                  </a:lnTo>
                  <a:lnTo>
                    <a:pt x="0" y="1196340"/>
                  </a:lnTo>
                </a:path>
              </a:pathLst>
            </a:cu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4345D08-DCC5-477A-BC03-67D4541661D1}"/>
              </a:ext>
            </a:extLst>
          </p:cNvPr>
          <p:cNvSpPr/>
          <p:nvPr/>
        </p:nvSpPr>
        <p:spPr>
          <a:xfrm>
            <a:off x="9112250" y="1633220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37538-CA5E-410B-B8A4-AA64A6F3DBF0}"/>
              </a:ext>
            </a:extLst>
          </p:cNvPr>
          <p:cNvSpPr/>
          <p:nvPr/>
        </p:nvSpPr>
        <p:spPr>
          <a:xfrm>
            <a:off x="7804785" y="1632585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00613-9C08-44C3-B9C0-AFC31D886C67}"/>
              </a:ext>
            </a:extLst>
          </p:cNvPr>
          <p:cNvSpPr/>
          <p:nvPr/>
        </p:nvSpPr>
        <p:spPr>
          <a:xfrm>
            <a:off x="8175148" y="1008380"/>
            <a:ext cx="1351915" cy="3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59FF9F-D433-45BE-8944-C3CA53F80CCD}"/>
              </a:ext>
            </a:extLst>
          </p:cNvPr>
          <p:cNvSpPr/>
          <p:nvPr/>
        </p:nvSpPr>
        <p:spPr>
          <a:xfrm>
            <a:off x="9193212" y="2746375"/>
            <a:ext cx="195263" cy="1932306"/>
          </a:xfrm>
          <a:prstGeom prst="rect">
            <a:avLst/>
          </a:prstGeom>
          <a:gradFill flip="none" rotWithShape="1">
            <a:gsLst>
              <a:gs pos="18000">
                <a:srgbClr val="D5CFB3">
                  <a:lumMod val="69000"/>
                </a:srgbClr>
              </a:gs>
              <a:gs pos="75000">
                <a:srgbClr val="D5CFB3">
                  <a:lumMod val="86000"/>
                </a:srgbClr>
              </a:gs>
              <a:gs pos="100000">
                <a:srgbClr val="D5CFB3">
                  <a:lumMod val="85000"/>
                  <a:lumOff val="15000"/>
                </a:srgbClr>
              </a:gs>
            </a:gsLst>
            <a:lin ang="13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5DE26-26AD-40D3-B292-56491B024B63}"/>
              </a:ext>
            </a:extLst>
          </p:cNvPr>
          <p:cNvSpPr/>
          <p:nvPr/>
        </p:nvSpPr>
        <p:spPr>
          <a:xfrm>
            <a:off x="8787289" y="2746375"/>
            <a:ext cx="144779" cy="193230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3EDEC-942C-4C7F-A394-9DF8378D563B}"/>
              </a:ext>
            </a:extLst>
          </p:cNvPr>
          <p:cNvSpPr/>
          <p:nvPr/>
        </p:nvSpPr>
        <p:spPr>
          <a:xfrm>
            <a:off x="8835390" y="2640012"/>
            <a:ext cx="45719" cy="1827213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  <a:lumMod val="50000"/>
                  <a:lumOff val="50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  <a:lumMod val="0"/>
                  <a:lumOff val="10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1BDFB7-34E7-444C-958D-D7B4341884A0}"/>
              </a:ext>
            </a:extLst>
          </p:cNvPr>
          <p:cNvSpPr/>
          <p:nvPr/>
        </p:nvSpPr>
        <p:spPr>
          <a:xfrm>
            <a:off x="8787290" y="3278188"/>
            <a:ext cx="144778" cy="1392550"/>
          </a:xfrm>
          <a:prstGeom prst="rect">
            <a:avLst/>
          </a:prstGeom>
          <a:solidFill>
            <a:srgbClr val="8BBCD5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CD24F9-BE2D-4026-B7B9-9911E4CDD6B0}"/>
              </a:ext>
            </a:extLst>
          </p:cNvPr>
          <p:cNvSpPr/>
          <p:nvPr/>
        </p:nvSpPr>
        <p:spPr>
          <a:xfrm>
            <a:off x="8406130" y="2746375"/>
            <a:ext cx="45719" cy="1932306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  <a:lumMod val="45000"/>
                  <a:lumOff val="55000"/>
                </a:schemeClr>
              </a:gs>
              <a:gs pos="16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7BC2A-3243-4260-A434-9EAB399156B5}"/>
              </a:ext>
            </a:extLst>
          </p:cNvPr>
          <p:cNvSpPr/>
          <p:nvPr/>
        </p:nvSpPr>
        <p:spPr>
          <a:xfrm>
            <a:off x="9250364" y="2668587"/>
            <a:ext cx="77784" cy="2010094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9C2E5-65F5-4E52-882F-21D42F2FD202}"/>
              </a:ext>
            </a:extLst>
          </p:cNvPr>
          <p:cNvSpPr/>
          <p:nvPr/>
        </p:nvSpPr>
        <p:spPr>
          <a:xfrm>
            <a:off x="8105775" y="2905125"/>
            <a:ext cx="1504950" cy="2590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38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EF431-34B5-4DD6-8127-F3376A61151C}"/>
              </a:ext>
            </a:extLst>
          </p:cNvPr>
          <p:cNvSpPr/>
          <p:nvPr/>
        </p:nvSpPr>
        <p:spPr>
          <a:xfrm>
            <a:off x="8787289" y="4545012"/>
            <a:ext cx="144780" cy="138907"/>
          </a:xfrm>
          <a:prstGeom prst="rect">
            <a:avLst/>
          </a:prstGeom>
          <a:pattFill prst="pct5">
            <a:fgClr>
              <a:schemeClr val="tx1">
                <a:lumMod val="85000"/>
                <a:lumOff val="1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D46E01-6C14-46B5-A2D7-751664E6B9E3}"/>
              </a:ext>
            </a:extLst>
          </p:cNvPr>
          <p:cNvGrpSpPr/>
          <p:nvPr/>
        </p:nvGrpSpPr>
        <p:grpSpPr>
          <a:xfrm>
            <a:off x="7339965" y="3764280"/>
            <a:ext cx="3457575" cy="1295400"/>
            <a:chOff x="7339965" y="3535680"/>
            <a:chExt cx="3457575" cy="12954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F1D8BF-3679-42AA-AC7F-4D02A416DA5E}"/>
                </a:ext>
              </a:extLst>
            </p:cNvPr>
            <p:cNvCxnSpPr/>
            <p:nvPr/>
          </p:nvCxnSpPr>
          <p:spPr>
            <a:xfrm>
              <a:off x="7429500" y="4831080"/>
              <a:ext cx="976630" cy="0"/>
            </a:xfrm>
            <a:prstGeom prst="line">
              <a:avLst/>
            </a:prstGeom>
            <a:ln w="19050">
              <a:solidFill>
                <a:srgbClr val="8BBC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98F775-9CF2-47C0-BF80-C9B6E867BED1}"/>
                </a:ext>
              </a:extLst>
            </p:cNvPr>
            <p:cNvCxnSpPr>
              <a:cxnSpLocks/>
            </p:cNvCxnSpPr>
            <p:nvPr/>
          </p:nvCxnSpPr>
          <p:spPr>
            <a:xfrm>
              <a:off x="7339965" y="4236720"/>
              <a:ext cx="1066165" cy="0"/>
            </a:xfrm>
            <a:prstGeom prst="line">
              <a:avLst/>
            </a:prstGeom>
            <a:ln w="19050">
              <a:solidFill>
                <a:srgbClr val="8BBC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7EDC19-97A0-43F0-926E-1A89824A7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29500" y="3535680"/>
              <a:ext cx="1323975" cy="0"/>
            </a:xfrm>
            <a:prstGeom prst="line">
              <a:avLst/>
            </a:prstGeom>
            <a:ln w="19050">
              <a:solidFill>
                <a:srgbClr val="8BBCD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2160C-13E4-4E87-956D-3CBC86C15CB4}"/>
                </a:ext>
              </a:extLst>
            </p:cNvPr>
            <p:cNvSpPr/>
            <p:nvPr/>
          </p:nvSpPr>
          <p:spPr>
            <a:xfrm>
              <a:off x="9288780" y="3840480"/>
              <a:ext cx="1508760" cy="811530"/>
            </a:xfrm>
            <a:custGeom>
              <a:avLst/>
              <a:gdLst>
                <a:gd name="connsiteX0" fmla="*/ 1508760 w 1508760"/>
                <a:gd name="connsiteY0" fmla="*/ 0 h 1097280"/>
                <a:gd name="connsiteX1" fmla="*/ 1508760 w 1508760"/>
                <a:gd name="connsiteY1" fmla="*/ 1097280 h 1097280"/>
                <a:gd name="connsiteX2" fmla="*/ 0 w 1508760"/>
                <a:gd name="connsiteY2" fmla="*/ 1097280 h 1097280"/>
                <a:gd name="connsiteX3" fmla="*/ 0 w 1508760"/>
                <a:gd name="connsiteY3" fmla="*/ 85344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8760" h="1097280">
                  <a:moveTo>
                    <a:pt x="1508760" y="0"/>
                  </a:moveTo>
                  <a:lnTo>
                    <a:pt x="1508760" y="1097280"/>
                  </a:lnTo>
                  <a:lnTo>
                    <a:pt x="0" y="1097280"/>
                  </a:lnTo>
                  <a:lnTo>
                    <a:pt x="0" y="853440"/>
                  </a:lnTo>
                </a:path>
              </a:pathLst>
            </a:custGeom>
            <a:noFill/>
            <a:ln w="19050">
              <a:solidFill>
                <a:srgbClr val="8BB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0EB415-2C6E-4BA9-B5E4-AEDED8ACC0D8}"/>
              </a:ext>
            </a:extLst>
          </p:cNvPr>
          <p:cNvSpPr txBox="1"/>
          <p:nvPr/>
        </p:nvSpPr>
        <p:spPr>
          <a:xfrm>
            <a:off x="10287000" y="3444240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electrode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A9F7D-488B-4F54-B1F5-1C107907ED8C}"/>
              </a:ext>
            </a:extLst>
          </p:cNvPr>
          <p:cNvSpPr txBox="1"/>
          <p:nvPr/>
        </p:nvSpPr>
        <p:spPr>
          <a:xfrm>
            <a:off x="6292930" y="3444240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electrode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5BC13-B72E-4716-8DB9-25949E6F5DB3}"/>
              </a:ext>
            </a:extLst>
          </p:cNvPr>
          <p:cNvSpPr txBox="1"/>
          <p:nvPr/>
        </p:nvSpPr>
        <p:spPr>
          <a:xfrm>
            <a:off x="6279832" y="4165367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electrode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3D09-7388-4245-842C-2BA797E12947}"/>
              </a:ext>
            </a:extLst>
          </p:cNvPr>
          <p:cNvSpPr txBox="1"/>
          <p:nvPr/>
        </p:nvSpPr>
        <p:spPr>
          <a:xfrm>
            <a:off x="6244272" y="4861305"/>
            <a:ext cx="12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Electrolyte</a:t>
            </a:r>
          </a:p>
        </p:txBody>
      </p:sp>
    </p:spTree>
    <p:extLst>
      <p:ext uri="{BB962C8B-B14F-4D97-AF65-F5344CB8AC3E}">
        <p14:creationId xmlns:p14="http://schemas.microsoft.com/office/powerpoint/2010/main" val="412025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72F789-5F4E-4D17-A730-1175953EFB57}"/>
              </a:ext>
            </a:extLst>
          </p:cNvPr>
          <p:cNvSpPr/>
          <p:nvPr/>
        </p:nvSpPr>
        <p:spPr>
          <a:xfrm>
            <a:off x="5166360" y="1216493"/>
            <a:ext cx="2423160" cy="1524000"/>
          </a:xfrm>
          <a:custGeom>
            <a:avLst/>
            <a:gdLst>
              <a:gd name="connsiteX0" fmla="*/ 739140 w 2423160"/>
              <a:gd name="connsiteY0" fmla="*/ 1455420 h 1524000"/>
              <a:gd name="connsiteX1" fmla="*/ 739140 w 2423160"/>
              <a:gd name="connsiteY1" fmla="*/ 1226820 h 1524000"/>
              <a:gd name="connsiteX2" fmla="*/ 0 w 2423160"/>
              <a:gd name="connsiteY2" fmla="*/ 1226820 h 1524000"/>
              <a:gd name="connsiteX3" fmla="*/ 0 w 2423160"/>
              <a:gd name="connsiteY3" fmla="*/ 0 h 1524000"/>
              <a:gd name="connsiteX4" fmla="*/ 2423160 w 2423160"/>
              <a:gd name="connsiteY4" fmla="*/ 0 h 1524000"/>
              <a:gd name="connsiteX5" fmla="*/ 2423160 w 2423160"/>
              <a:gd name="connsiteY5" fmla="*/ 1226820 h 1524000"/>
              <a:gd name="connsiteX6" fmla="*/ 1661160 w 2423160"/>
              <a:gd name="connsiteY6" fmla="*/ 1226820 h 1524000"/>
              <a:gd name="connsiteX7" fmla="*/ 1661160 w 2423160"/>
              <a:gd name="connsiteY7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524000">
                <a:moveTo>
                  <a:pt x="739140" y="1455420"/>
                </a:moveTo>
                <a:lnTo>
                  <a:pt x="739140" y="1226820"/>
                </a:lnTo>
                <a:lnTo>
                  <a:pt x="0" y="1226820"/>
                </a:lnTo>
                <a:lnTo>
                  <a:pt x="0" y="0"/>
                </a:lnTo>
                <a:lnTo>
                  <a:pt x="2423160" y="0"/>
                </a:lnTo>
                <a:lnTo>
                  <a:pt x="2423160" y="1226820"/>
                </a:lnTo>
                <a:lnTo>
                  <a:pt x="1661160" y="1226820"/>
                </a:lnTo>
                <a:lnTo>
                  <a:pt x="1661160" y="152400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F89B1B-1906-43BE-875B-29B75F77A4F7}"/>
              </a:ext>
            </a:extLst>
          </p:cNvPr>
          <p:cNvSpPr/>
          <p:nvPr/>
        </p:nvSpPr>
        <p:spPr>
          <a:xfrm>
            <a:off x="5173980" y="2077553"/>
            <a:ext cx="1211580" cy="655320"/>
          </a:xfrm>
          <a:custGeom>
            <a:avLst/>
            <a:gdLst>
              <a:gd name="connsiteX0" fmla="*/ 1211580 w 1211580"/>
              <a:gd name="connsiteY0" fmla="*/ 655320 h 655320"/>
              <a:gd name="connsiteX1" fmla="*/ 1211580 w 1211580"/>
              <a:gd name="connsiteY1" fmla="*/ 0 h 655320"/>
              <a:gd name="connsiteX2" fmla="*/ 0 w 1211580"/>
              <a:gd name="connsiteY2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1580" h="655320">
                <a:moveTo>
                  <a:pt x="1211580" y="655320"/>
                </a:moveTo>
                <a:lnTo>
                  <a:pt x="1211580" y="0"/>
                </a:lnTo>
                <a:lnTo>
                  <a:pt x="0" y="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CC5C3-81B1-40FF-A2F0-F31E24A01147}"/>
              </a:ext>
            </a:extLst>
          </p:cNvPr>
          <p:cNvSpPr/>
          <p:nvPr/>
        </p:nvSpPr>
        <p:spPr>
          <a:xfrm>
            <a:off x="5629274" y="3359535"/>
            <a:ext cx="1501140" cy="1758559"/>
          </a:xfrm>
          <a:prstGeom prst="rect">
            <a:avLst/>
          </a:prstGeom>
          <a:gradFill flip="none" rotWithShape="1">
            <a:gsLst>
              <a:gs pos="0">
                <a:srgbClr val="88B2DC">
                  <a:lumMod val="29000"/>
                  <a:lumOff val="71000"/>
                </a:srgbClr>
              </a:gs>
              <a:gs pos="44000">
                <a:srgbClr val="88B2DC">
                  <a:lumMod val="37000"/>
                  <a:lumOff val="63000"/>
                </a:srgbClr>
              </a:gs>
              <a:gs pos="100000">
                <a:srgbClr val="88B2DC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66DEC-46EC-40D6-B6CA-6E4A8E13C10D}"/>
              </a:ext>
            </a:extLst>
          </p:cNvPr>
          <p:cNvSpPr/>
          <p:nvPr/>
        </p:nvSpPr>
        <p:spPr>
          <a:xfrm>
            <a:off x="5629275" y="2894798"/>
            <a:ext cx="1504950" cy="2219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345D08-DCC5-477A-BC03-67D4541661D1}"/>
              </a:ext>
            </a:extLst>
          </p:cNvPr>
          <p:cNvSpPr/>
          <p:nvPr/>
        </p:nvSpPr>
        <p:spPr>
          <a:xfrm>
            <a:off x="5704204" y="1888684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37538-CA5E-410B-B8A4-AA64A6F3DBF0}"/>
              </a:ext>
            </a:extLst>
          </p:cNvPr>
          <p:cNvSpPr/>
          <p:nvPr/>
        </p:nvSpPr>
        <p:spPr>
          <a:xfrm>
            <a:off x="7402472" y="1888684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00613-9C08-44C3-B9C0-AFC31D886C67}"/>
              </a:ext>
            </a:extLst>
          </p:cNvPr>
          <p:cNvSpPr/>
          <p:nvPr/>
        </p:nvSpPr>
        <p:spPr>
          <a:xfrm>
            <a:off x="5779770" y="1022475"/>
            <a:ext cx="1351915" cy="3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7BC2A-3243-4260-A434-9EAB399156B5}"/>
              </a:ext>
            </a:extLst>
          </p:cNvPr>
          <p:cNvSpPr/>
          <p:nvPr/>
        </p:nvSpPr>
        <p:spPr>
          <a:xfrm>
            <a:off x="6753939" y="2678422"/>
            <a:ext cx="144779" cy="201009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  <a:lumMod val="52000"/>
                  <a:lumOff val="48000"/>
                </a:schemeClr>
              </a:gs>
              <a:gs pos="66000">
                <a:schemeClr val="tx1">
                  <a:shade val="67500"/>
                  <a:satMod val="115000"/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49D9B0-7080-439B-9DA7-F572FE78BA9C}"/>
              </a:ext>
            </a:extLst>
          </p:cNvPr>
          <p:cNvGrpSpPr/>
          <p:nvPr/>
        </p:nvGrpSpPr>
        <p:grpSpPr>
          <a:xfrm>
            <a:off x="5837078" y="2644609"/>
            <a:ext cx="144780" cy="2043907"/>
            <a:chOff x="4756309" y="2495067"/>
            <a:chExt cx="144780" cy="2043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15DE26-26AD-40D3-B292-56491B024B63}"/>
                </a:ext>
              </a:extLst>
            </p:cNvPr>
            <p:cNvSpPr/>
            <p:nvPr/>
          </p:nvSpPr>
          <p:spPr>
            <a:xfrm>
              <a:off x="4756309" y="2601430"/>
              <a:ext cx="144779" cy="19323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23EDEC-942C-4C7F-A394-9DF8378D563B}"/>
                </a:ext>
              </a:extLst>
            </p:cNvPr>
            <p:cNvSpPr/>
            <p:nvPr/>
          </p:nvSpPr>
          <p:spPr>
            <a:xfrm>
              <a:off x="4804410" y="2495067"/>
              <a:ext cx="45719" cy="182721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lumMod val="50000"/>
                    <a:lumOff val="50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shade val="100000"/>
                    <a:satMod val="115000"/>
                    <a:lumMod val="0"/>
                    <a:lumOff val="10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1BDFB7-34E7-444C-958D-D7B4341884A0}"/>
                </a:ext>
              </a:extLst>
            </p:cNvPr>
            <p:cNvSpPr/>
            <p:nvPr/>
          </p:nvSpPr>
          <p:spPr>
            <a:xfrm>
              <a:off x="4756310" y="3133243"/>
              <a:ext cx="144778" cy="1392550"/>
            </a:xfrm>
            <a:prstGeom prst="rect">
              <a:avLst/>
            </a:prstGeom>
            <a:solidFill>
              <a:srgbClr val="8BBCD5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0EF431-34B5-4DD6-8127-F3376A61151C}"/>
                </a:ext>
              </a:extLst>
            </p:cNvPr>
            <p:cNvSpPr/>
            <p:nvPr/>
          </p:nvSpPr>
          <p:spPr>
            <a:xfrm>
              <a:off x="4756309" y="4400067"/>
              <a:ext cx="144780" cy="138907"/>
            </a:xfrm>
            <a:prstGeom prst="rect">
              <a:avLst/>
            </a:prstGeom>
            <a:pattFill prst="pct5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F1D8BF-3679-42AA-AC7F-4D02A416DA5E}"/>
              </a:ext>
            </a:extLst>
          </p:cNvPr>
          <p:cNvCxnSpPr/>
          <p:nvPr/>
        </p:nvCxnSpPr>
        <p:spPr>
          <a:xfrm>
            <a:off x="4937576" y="4956926"/>
            <a:ext cx="976630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98F775-9CF2-47C0-BF80-C9B6E867BED1}"/>
              </a:ext>
            </a:extLst>
          </p:cNvPr>
          <p:cNvCxnSpPr>
            <a:cxnSpLocks/>
          </p:cNvCxnSpPr>
          <p:nvPr/>
        </p:nvCxnSpPr>
        <p:spPr>
          <a:xfrm>
            <a:off x="6898718" y="3267545"/>
            <a:ext cx="881302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7EDC19-97A0-43F0-926E-1A89824A7390}"/>
              </a:ext>
            </a:extLst>
          </p:cNvPr>
          <p:cNvCxnSpPr>
            <a:cxnSpLocks/>
          </p:cNvCxnSpPr>
          <p:nvPr/>
        </p:nvCxnSpPr>
        <p:spPr>
          <a:xfrm>
            <a:off x="4953000" y="3525353"/>
            <a:ext cx="884078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52160C-13E4-4E87-956D-3CBC86C15CB4}"/>
              </a:ext>
            </a:extLst>
          </p:cNvPr>
          <p:cNvSpPr/>
          <p:nvPr/>
        </p:nvSpPr>
        <p:spPr>
          <a:xfrm>
            <a:off x="6364417" y="4237400"/>
            <a:ext cx="1956623" cy="606212"/>
          </a:xfrm>
          <a:custGeom>
            <a:avLst/>
            <a:gdLst>
              <a:gd name="connsiteX0" fmla="*/ 1508760 w 1508760"/>
              <a:gd name="connsiteY0" fmla="*/ 0 h 1097280"/>
              <a:gd name="connsiteX1" fmla="*/ 1508760 w 1508760"/>
              <a:gd name="connsiteY1" fmla="*/ 1097280 h 1097280"/>
              <a:gd name="connsiteX2" fmla="*/ 0 w 1508760"/>
              <a:gd name="connsiteY2" fmla="*/ 1097280 h 1097280"/>
              <a:gd name="connsiteX3" fmla="*/ 0 w 1508760"/>
              <a:gd name="connsiteY3" fmla="*/ 85344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760" h="1097280">
                <a:moveTo>
                  <a:pt x="1508760" y="0"/>
                </a:moveTo>
                <a:lnTo>
                  <a:pt x="1508760" y="1097280"/>
                </a:lnTo>
                <a:lnTo>
                  <a:pt x="0" y="1097280"/>
                </a:lnTo>
                <a:lnTo>
                  <a:pt x="0" y="853440"/>
                </a:lnTo>
              </a:path>
            </a:pathLst>
          </a:custGeom>
          <a:noFill/>
          <a:ln w="19050">
            <a:solidFill>
              <a:srgbClr val="8BB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0EB415-2C6E-4BA9-B5E4-AEDED8ACC0D8}"/>
              </a:ext>
            </a:extLst>
          </p:cNvPr>
          <p:cNvSpPr txBox="1"/>
          <p:nvPr/>
        </p:nvSpPr>
        <p:spPr>
          <a:xfrm>
            <a:off x="7834907" y="3652989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electrode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A9F7D-488B-4F54-B1F5-1C107907ED8C}"/>
              </a:ext>
            </a:extLst>
          </p:cNvPr>
          <p:cNvSpPr txBox="1"/>
          <p:nvPr/>
        </p:nvSpPr>
        <p:spPr>
          <a:xfrm>
            <a:off x="3816430" y="3205313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electrode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5BC13-B72E-4716-8DB9-25949E6F5DB3}"/>
              </a:ext>
            </a:extLst>
          </p:cNvPr>
          <p:cNvSpPr txBox="1"/>
          <p:nvPr/>
        </p:nvSpPr>
        <p:spPr>
          <a:xfrm>
            <a:off x="7834907" y="2830712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electrode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3D09-7388-4245-842C-2BA797E12947}"/>
              </a:ext>
            </a:extLst>
          </p:cNvPr>
          <p:cNvSpPr txBox="1"/>
          <p:nvPr/>
        </p:nvSpPr>
        <p:spPr>
          <a:xfrm>
            <a:off x="3752348" y="4758551"/>
            <a:ext cx="12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Electrolyte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B178C-69A5-4FB5-9F0D-FC441EB5CDD1}"/>
              </a:ext>
            </a:extLst>
          </p:cNvPr>
          <p:cNvSpPr txBox="1"/>
          <p:nvPr/>
        </p:nvSpPr>
        <p:spPr>
          <a:xfrm>
            <a:off x="429208" y="653143"/>
            <a:ext cx="228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JLM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1AB4E-0380-4EBF-AD7D-1B9E26D808DF}"/>
              </a:ext>
            </a:extLst>
          </p:cNvPr>
          <p:cNvSpPr/>
          <p:nvPr/>
        </p:nvSpPr>
        <p:spPr>
          <a:xfrm>
            <a:off x="6199487" y="4050820"/>
            <a:ext cx="378834" cy="642300"/>
          </a:xfrm>
          <a:prstGeom prst="rect">
            <a:avLst/>
          </a:prstGeom>
          <a:gradFill flip="none" rotWithShape="1">
            <a:gsLst>
              <a:gs pos="27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5EF5C8-8B18-4351-8346-25A265AB887C}"/>
              </a:ext>
            </a:extLst>
          </p:cNvPr>
          <p:cNvSpPr/>
          <p:nvPr/>
        </p:nvSpPr>
        <p:spPr>
          <a:xfrm>
            <a:off x="6313458" y="2678422"/>
            <a:ext cx="120202" cy="1555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9C2E5-65F5-4E52-882F-21D42F2FD202}"/>
              </a:ext>
            </a:extLst>
          </p:cNvPr>
          <p:cNvSpPr/>
          <p:nvPr/>
        </p:nvSpPr>
        <p:spPr>
          <a:xfrm>
            <a:off x="5629275" y="2894798"/>
            <a:ext cx="1504950" cy="2590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38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B729C07-B0A6-4068-9705-6DB5EDE5BAA8}"/>
              </a:ext>
            </a:extLst>
          </p:cNvPr>
          <p:cNvSpPr/>
          <p:nvPr/>
        </p:nvSpPr>
        <p:spPr>
          <a:xfrm>
            <a:off x="5638334" y="4404318"/>
            <a:ext cx="1501140" cy="359543"/>
          </a:xfrm>
          <a:prstGeom prst="rect">
            <a:avLst/>
          </a:prstGeom>
          <a:gradFill flip="none" rotWithShape="1">
            <a:gsLst>
              <a:gs pos="96460">
                <a:schemeClr val="accent1">
                  <a:lumMod val="61000"/>
                  <a:lumOff val="39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972F789-5F4E-4D17-A730-1175953EFB57}"/>
              </a:ext>
            </a:extLst>
          </p:cNvPr>
          <p:cNvSpPr/>
          <p:nvPr/>
        </p:nvSpPr>
        <p:spPr>
          <a:xfrm>
            <a:off x="5166360" y="1216493"/>
            <a:ext cx="2423160" cy="1524000"/>
          </a:xfrm>
          <a:custGeom>
            <a:avLst/>
            <a:gdLst>
              <a:gd name="connsiteX0" fmla="*/ 739140 w 2423160"/>
              <a:gd name="connsiteY0" fmla="*/ 1455420 h 1524000"/>
              <a:gd name="connsiteX1" fmla="*/ 739140 w 2423160"/>
              <a:gd name="connsiteY1" fmla="*/ 1226820 h 1524000"/>
              <a:gd name="connsiteX2" fmla="*/ 0 w 2423160"/>
              <a:gd name="connsiteY2" fmla="*/ 1226820 h 1524000"/>
              <a:gd name="connsiteX3" fmla="*/ 0 w 2423160"/>
              <a:gd name="connsiteY3" fmla="*/ 0 h 1524000"/>
              <a:gd name="connsiteX4" fmla="*/ 2423160 w 2423160"/>
              <a:gd name="connsiteY4" fmla="*/ 0 h 1524000"/>
              <a:gd name="connsiteX5" fmla="*/ 2423160 w 2423160"/>
              <a:gd name="connsiteY5" fmla="*/ 1226820 h 1524000"/>
              <a:gd name="connsiteX6" fmla="*/ 1661160 w 2423160"/>
              <a:gd name="connsiteY6" fmla="*/ 1226820 h 1524000"/>
              <a:gd name="connsiteX7" fmla="*/ 1661160 w 2423160"/>
              <a:gd name="connsiteY7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23160" h="1524000">
                <a:moveTo>
                  <a:pt x="739140" y="1455420"/>
                </a:moveTo>
                <a:lnTo>
                  <a:pt x="739140" y="1226820"/>
                </a:lnTo>
                <a:lnTo>
                  <a:pt x="0" y="1226820"/>
                </a:lnTo>
                <a:lnTo>
                  <a:pt x="0" y="0"/>
                </a:lnTo>
                <a:lnTo>
                  <a:pt x="2423160" y="0"/>
                </a:lnTo>
                <a:lnTo>
                  <a:pt x="2423160" y="1226820"/>
                </a:lnTo>
                <a:lnTo>
                  <a:pt x="1661160" y="1226820"/>
                </a:lnTo>
                <a:lnTo>
                  <a:pt x="1661160" y="152400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F89B1B-1906-43BE-875B-29B75F77A4F7}"/>
              </a:ext>
            </a:extLst>
          </p:cNvPr>
          <p:cNvSpPr/>
          <p:nvPr/>
        </p:nvSpPr>
        <p:spPr>
          <a:xfrm>
            <a:off x="5173980" y="2077553"/>
            <a:ext cx="1211580" cy="655320"/>
          </a:xfrm>
          <a:custGeom>
            <a:avLst/>
            <a:gdLst>
              <a:gd name="connsiteX0" fmla="*/ 1211580 w 1211580"/>
              <a:gd name="connsiteY0" fmla="*/ 655320 h 655320"/>
              <a:gd name="connsiteX1" fmla="*/ 1211580 w 1211580"/>
              <a:gd name="connsiteY1" fmla="*/ 0 h 655320"/>
              <a:gd name="connsiteX2" fmla="*/ 0 w 1211580"/>
              <a:gd name="connsiteY2" fmla="*/ 0 h 65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1580" h="655320">
                <a:moveTo>
                  <a:pt x="1211580" y="655320"/>
                </a:moveTo>
                <a:lnTo>
                  <a:pt x="1211580" y="0"/>
                </a:lnTo>
                <a:lnTo>
                  <a:pt x="0" y="0"/>
                </a:ln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CC5C3-81B1-40FF-A2F0-F31E24A01147}"/>
              </a:ext>
            </a:extLst>
          </p:cNvPr>
          <p:cNvSpPr/>
          <p:nvPr/>
        </p:nvSpPr>
        <p:spPr>
          <a:xfrm>
            <a:off x="5629274" y="4758551"/>
            <a:ext cx="1501140" cy="359543"/>
          </a:xfrm>
          <a:prstGeom prst="rect">
            <a:avLst/>
          </a:prstGeom>
          <a:gradFill flip="none" rotWithShape="1">
            <a:gsLst>
              <a:gs pos="0">
                <a:srgbClr val="88B2DC">
                  <a:lumMod val="29000"/>
                  <a:lumOff val="71000"/>
                </a:srgbClr>
              </a:gs>
              <a:gs pos="44000">
                <a:srgbClr val="88B2DC">
                  <a:lumMod val="37000"/>
                  <a:lumOff val="63000"/>
                </a:srgbClr>
              </a:gs>
              <a:gs pos="100000">
                <a:srgbClr val="88B2DC">
                  <a:lumMod val="82000"/>
                  <a:lumOff val="1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66DEC-46EC-40D6-B6CA-6E4A8E13C10D}"/>
              </a:ext>
            </a:extLst>
          </p:cNvPr>
          <p:cNvSpPr/>
          <p:nvPr/>
        </p:nvSpPr>
        <p:spPr>
          <a:xfrm>
            <a:off x="5629275" y="2894798"/>
            <a:ext cx="1504950" cy="22193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345D08-DCC5-477A-BC03-67D4541661D1}"/>
              </a:ext>
            </a:extLst>
          </p:cNvPr>
          <p:cNvSpPr/>
          <p:nvPr/>
        </p:nvSpPr>
        <p:spPr>
          <a:xfrm>
            <a:off x="5704204" y="1888684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537538-CA5E-410B-B8A4-AA64A6F3DBF0}"/>
              </a:ext>
            </a:extLst>
          </p:cNvPr>
          <p:cNvSpPr/>
          <p:nvPr/>
        </p:nvSpPr>
        <p:spPr>
          <a:xfrm>
            <a:off x="7402472" y="1888684"/>
            <a:ext cx="361950" cy="3619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200613-9C08-44C3-B9C0-AFC31D886C67}"/>
              </a:ext>
            </a:extLst>
          </p:cNvPr>
          <p:cNvSpPr/>
          <p:nvPr/>
        </p:nvSpPr>
        <p:spPr>
          <a:xfrm>
            <a:off x="5779770" y="1022475"/>
            <a:ext cx="1351915" cy="3479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Potentiostat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47BC2A-3243-4260-A434-9EAB399156B5}"/>
              </a:ext>
            </a:extLst>
          </p:cNvPr>
          <p:cNvSpPr/>
          <p:nvPr/>
        </p:nvSpPr>
        <p:spPr>
          <a:xfrm>
            <a:off x="6753939" y="2678422"/>
            <a:ext cx="144779" cy="2010094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  <a:lumMod val="52000"/>
                  <a:lumOff val="48000"/>
                </a:schemeClr>
              </a:gs>
              <a:gs pos="66000">
                <a:schemeClr val="tx1">
                  <a:shade val="67500"/>
                  <a:satMod val="115000"/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249D9B0-7080-439B-9DA7-F572FE78BA9C}"/>
              </a:ext>
            </a:extLst>
          </p:cNvPr>
          <p:cNvGrpSpPr/>
          <p:nvPr/>
        </p:nvGrpSpPr>
        <p:grpSpPr>
          <a:xfrm>
            <a:off x="5837078" y="2644609"/>
            <a:ext cx="144780" cy="2043907"/>
            <a:chOff x="4756309" y="2495067"/>
            <a:chExt cx="144780" cy="204390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15DE26-26AD-40D3-B292-56491B024B63}"/>
                </a:ext>
              </a:extLst>
            </p:cNvPr>
            <p:cNvSpPr/>
            <p:nvPr/>
          </p:nvSpPr>
          <p:spPr>
            <a:xfrm>
              <a:off x="4756309" y="2601430"/>
              <a:ext cx="144779" cy="193230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123EDEC-942C-4C7F-A394-9DF8378D563B}"/>
                </a:ext>
              </a:extLst>
            </p:cNvPr>
            <p:cNvSpPr/>
            <p:nvPr/>
          </p:nvSpPr>
          <p:spPr>
            <a:xfrm>
              <a:off x="4804410" y="2495067"/>
              <a:ext cx="45719" cy="1827213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shade val="30000"/>
                    <a:satMod val="115000"/>
                    <a:lumMod val="50000"/>
                    <a:lumOff val="50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shade val="100000"/>
                    <a:satMod val="115000"/>
                    <a:lumMod val="0"/>
                    <a:lumOff val="10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D1BDFB7-34E7-444C-958D-D7B4341884A0}"/>
                </a:ext>
              </a:extLst>
            </p:cNvPr>
            <p:cNvSpPr/>
            <p:nvPr/>
          </p:nvSpPr>
          <p:spPr>
            <a:xfrm>
              <a:off x="4756310" y="3133243"/>
              <a:ext cx="144778" cy="1392550"/>
            </a:xfrm>
            <a:prstGeom prst="rect">
              <a:avLst/>
            </a:prstGeom>
            <a:solidFill>
              <a:srgbClr val="8BBCD5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0EF431-34B5-4DD6-8127-F3376A61151C}"/>
                </a:ext>
              </a:extLst>
            </p:cNvPr>
            <p:cNvSpPr/>
            <p:nvPr/>
          </p:nvSpPr>
          <p:spPr>
            <a:xfrm>
              <a:off x="4756309" y="4400067"/>
              <a:ext cx="144780" cy="138907"/>
            </a:xfrm>
            <a:prstGeom prst="rect">
              <a:avLst/>
            </a:prstGeom>
            <a:pattFill prst="pct5">
              <a:fgClr>
                <a:schemeClr val="tx1">
                  <a:lumMod val="85000"/>
                  <a:lumOff val="1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F1D8BF-3679-42AA-AC7F-4D02A416DA5E}"/>
              </a:ext>
            </a:extLst>
          </p:cNvPr>
          <p:cNvCxnSpPr/>
          <p:nvPr/>
        </p:nvCxnSpPr>
        <p:spPr>
          <a:xfrm>
            <a:off x="4937576" y="4956926"/>
            <a:ext cx="976630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998F775-9CF2-47C0-BF80-C9B6E867BED1}"/>
              </a:ext>
            </a:extLst>
          </p:cNvPr>
          <p:cNvCxnSpPr>
            <a:cxnSpLocks/>
          </p:cNvCxnSpPr>
          <p:nvPr/>
        </p:nvCxnSpPr>
        <p:spPr>
          <a:xfrm>
            <a:off x="6898718" y="3267545"/>
            <a:ext cx="881302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7EDC19-97A0-43F0-926E-1A89824A7390}"/>
              </a:ext>
            </a:extLst>
          </p:cNvPr>
          <p:cNvCxnSpPr>
            <a:cxnSpLocks/>
          </p:cNvCxnSpPr>
          <p:nvPr/>
        </p:nvCxnSpPr>
        <p:spPr>
          <a:xfrm>
            <a:off x="4953000" y="3525353"/>
            <a:ext cx="884078" cy="0"/>
          </a:xfrm>
          <a:prstGeom prst="line">
            <a:avLst/>
          </a:prstGeom>
          <a:ln w="19050">
            <a:solidFill>
              <a:srgbClr val="8BBCD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452160C-13E4-4E87-956D-3CBC86C15CB4}"/>
              </a:ext>
            </a:extLst>
          </p:cNvPr>
          <p:cNvSpPr/>
          <p:nvPr/>
        </p:nvSpPr>
        <p:spPr>
          <a:xfrm>
            <a:off x="6364417" y="4237400"/>
            <a:ext cx="1956623" cy="606212"/>
          </a:xfrm>
          <a:custGeom>
            <a:avLst/>
            <a:gdLst>
              <a:gd name="connsiteX0" fmla="*/ 1508760 w 1508760"/>
              <a:gd name="connsiteY0" fmla="*/ 0 h 1097280"/>
              <a:gd name="connsiteX1" fmla="*/ 1508760 w 1508760"/>
              <a:gd name="connsiteY1" fmla="*/ 1097280 h 1097280"/>
              <a:gd name="connsiteX2" fmla="*/ 0 w 1508760"/>
              <a:gd name="connsiteY2" fmla="*/ 1097280 h 1097280"/>
              <a:gd name="connsiteX3" fmla="*/ 0 w 1508760"/>
              <a:gd name="connsiteY3" fmla="*/ 85344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760" h="1097280">
                <a:moveTo>
                  <a:pt x="1508760" y="0"/>
                </a:moveTo>
                <a:lnTo>
                  <a:pt x="1508760" y="1097280"/>
                </a:lnTo>
                <a:lnTo>
                  <a:pt x="0" y="1097280"/>
                </a:lnTo>
                <a:lnTo>
                  <a:pt x="0" y="853440"/>
                </a:lnTo>
              </a:path>
            </a:pathLst>
          </a:custGeom>
          <a:noFill/>
          <a:ln w="19050">
            <a:solidFill>
              <a:srgbClr val="8BB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0EB415-2C6E-4BA9-B5E4-AEDED8ACC0D8}"/>
              </a:ext>
            </a:extLst>
          </p:cNvPr>
          <p:cNvSpPr txBox="1"/>
          <p:nvPr/>
        </p:nvSpPr>
        <p:spPr>
          <a:xfrm>
            <a:off x="7834907" y="3652989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electrode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EA9F7D-488B-4F54-B1F5-1C107907ED8C}"/>
              </a:ext>
            </a:extLst>
          </p:cNvPr>
          <p:cNvSpPr txBox="1"/>
          <p:nvPr/>
        </p:nvSpPr>
        <p:spPr>
          <a:xfrm>
            <a:off x="3816430" y="3205313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electrode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D5BC13-B72E-4716-8DB9-25949E6F5DB3}"/>
              </a:ext>
            </a:extLst>
          </p:cNvPr>
          <p:cNvSpPr txBox="1"/>
          <p:nvPr/>
        </p:nvSpPr>
        <p:spPr>
          <a:xfrm>
            <a:off x="7834907" y="2830712"/>
            <a:ext cx="11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electrode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5D3D09-7388-4245-842C-2BA797E12947}"/>
              </a:ext>
            </a:extLst>
          </p:cNvPr>
          <p:cNvSpPr txBox="1"/>
          <p:nvPr/>
        </p:nvSpPr>
        <p:spPr>
          <a:xfrm>
            <a:off x="3752348" y="4758551"/>
            <a:ext cx="1244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Electrolyte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EB178C-69A5-4FB5-9F0D-FC441EB5CDD1}"/>
              </a:ext>
            </a:extLst>
          </p:cNvPr>
          <p:cNvSpPr txBox="1"/>
          <p:nvPr/>
        </p:nvSpPr>
        <p:spPr>
          <a:xfrm>
            <a:off x="437445" y="768472"/>
            <a:ext cx="228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JLM two phases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C1AB4E-0380-4EBF-AD7D-1B9E26D808DF}"/>
              </a:ext>
            </a:extLst>
          </p:cNvPr>
          <p:cNvSpPr/>
          <p:nvPr/>
        </p:nvSpPr>
        <p:spPr>
          <a:xfrm>
            <a:off x="6199487" y="4050820"/>
            <a:ext cx="378834" cy="642300"/>
          </a:xfrm>
          <a:prstGeom prst="rect">
            <a:avLst/>
          </a:prstGeom>
          <a:gradFill flip="none" rotWithShape="1">
            <a:gsLst>
              <a:gs pos="27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5EF5C8-8B18-4351-8346-25A265AB887C}"/>
              </a:ext>
            </a:extLst>
          </p:cNvPr>
          <p:cNvSpPr/>
          <p:nvPr/>
        </p:nvSpPr>
        <p:spPr>
          <a:xfrm>
            <a:off x="6313458" y="2678422"/>
            <a:ext cx="120202" cy="155500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49C2E5-65F5-4E52-882F-21D42F2FD202}"/>
              </a:ext>
            </a:extLst>
          </p:cNvPr>
          <p:cNvSpPr/>
          <p:nvPr/>
        </p:nvSpPr>
        <p:spPr>
          <a:xfrm>
            <a:off x="5629275" y="2894798"/>
            <a:ext cx="1504950" cy="259080"/>
          </a:xfrm>
          <a:prstGeom prst="rect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3800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5600000" scaled="0"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34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Figures</dc:title>
  <dc:creator>Gabriele Meilikhov</dc:creator>
  <cp:lastModifiedBy>Gabriele Meilikhov</cp:lastModifiedBy>
  <cp:revision>9</cp:revision>
  <dcterms:created xsi:type="dcterms:W3CDTF">2021-10-04T22:42:28Z</dcterms:created>
  <dcterms:modified xsi:type="dcterms:W3CDTF">2021-10-27T11:21:01Z</dcterms:modified>
</cp:coreProperties>
</file>