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0" y="194311"/>
            <a:ext cx="10043478" cy="753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2870835">
              <a:spcBef>
                <a:spcPts val="130"/>
              </a:spcBef>
              <a:buNone/>
            </a:pP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T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N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S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D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C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 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N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a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a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n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 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M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u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d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h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a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l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v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a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n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 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P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r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o</a:t>
            </a:r>
            <a:r>
              <a:rPr b="1" dirty="0" i="1" lang="en-US" spc="15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Grantha"/>
                <a:cs typeface="Noto Sans Grantha"/>
              </a:rPr>
              <a:t>ject </a:t>
            </a:r>
            <a:endParaRPr dirty="0" i="1" spc="15">
              <a:solidFill>
                <a:srgbClr val="008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ans Grantha"/>
              <a:cs typeface="Noto Sans Grantha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463036" y="2897504"/>
            <a:ext cx="7488820" cy="2453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>
                <a:solidFill>
                  <a:srgbClr val="0000FF"/>
                </a:solidFill>
                <a:latin typeface="Source Sans Pro"/>
              </a:rPr>
              <a:t>STUDENT NAME: 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M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u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z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a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f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far 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H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u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s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sain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.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M</a:t>
            </a:r>
            <a:endParaRPr altLang="en-US" lang="zh-CN">
              <a:solidFill>
                <a:srgbClr val="0000FF"/>
              </a:solidFill>
              <a:latin typeface="Source Sans Pro"/>
            </a:endParaRPr>
          </a:p>
          <a:p>
            <a:r>
              <a:rPr dirty="0" sz="2400" lang="en-US">
                <a:solidFill>
                  <a:srgbClr val="0000FF"/>
                </a:solidFill>
                <a:latin typeface="Source Sans Pro"/>
              </a:rPr>
              <a:t>REGISTER NO AND NMID: 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2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2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2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4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1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0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9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7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2</a:t>
            </a:r>
            <a:endParaRPr dirty="0" sz="2400" lang="en-US">
              <a:solidFill>
                <a:srgbClr val="0000FF"/>
              </a:solidFill>
              <a:latin typeface="Source Sans Pro"/>
              <a:cs typeface="Calibri"/>
            </a:endParaRPr>
          </a:p>
          <a:p>
            <a:r>
              <a:rPr dirty="0" sz="2400" lang="en-US">
                <a:solidFill>
                  <a:srgbClr val="0000FF"/>
                </a:solidFill>
                <a:latin typeface="Source Sans Pro"/>
              </a:rPr>
              <a:t>DEPARTMENT: 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B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s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c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 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C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omputer 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science </a:t>
            </a:r>
            <a:endParaRPr altLang="en-US" lang="zh-CN">
              <a:solidFill>
                <a:srgbClr val="0000FF"/>
              </a:solidFill>
              <a:latin typeface="Source Sans Pro"/>
            </a:endParaRPr>
          </a:p>
          <a:p>
            <a:r>
              <a:rPr dirty="0" sz="2400" lang="en-US">
                <a:solidFill>
                  <a:srgbClr val="0000FF"/>
                </a:solidFill>
                <a:latin typeface="Source Sans Pro"/>
              </a:rPr>
              <a:t>COLLEGE: COLLEGE/ UNIVERSITY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: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 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Sri Balaji arts and science College Madras</a:t>
            </a:r>
            <a:r>
              <a:rPr dirty="0" sz="2400" lang="en-US">
                <a:solidFill>
                  <a:srgbClr val="0000FF"/>
                </a:solidFill>
                <a:latin typeface="Source Sans Pro"/>
              </a:rPr>
              <a:t> University</a:t>
            </a:r>
            <a:endParaRPr altLang="en-US" lang="zh-CN">
              <a:solidFill>
                <a:srgbClr val="0000FF"/>
              </a:solidFill>
              <a:latin typeface="Source Sans Pro"/>
            </a:endParaRPr>
          </a:p>
          <a:p>
            <a:r>
              <a:rPr dirty="0" sz="2400" lang="en-US">
                <a:solidFill>
                  <a:srgbClr val="0000FF"/>
                </a:solidFill>
                <a:latin typeface="Source Sans Pro"/>
              </a:rPr>
              <a:t>           </a:t>
            </a:r>
            <a:endParaRPr dirty="0" sz="2400" lang="en-IN">
              <a:solidFill>
                <a:srgbClr val="0000FF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 lang="en-IN" spc="15" u="sng">
                <a:latin typeface="OPlus Sans Solid Digits VF"/>
                <a:cs typeface="OPlus Sans Solid Digits VF"/>
              </a:rPr>
              <a:t>RESULTS AND SCREENSHOTS</a:t>
            </a:r>
            <a:endParaRPr dirty="0" sz="4250" i="1" u="sng">
              <a:latin typeface="OPlus Sans Solid Digits VF"/>
              <a:cs typeface="OPlus Sans Solid Digits VF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2743200" y="2019299"/>
            <a:ext cx="7291465" cy="42062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  <a:latin typeface="Source Sans Pro SemiBold"/>
              </a:rPr>
              <a:t>1. Home Page Profile with photo &amp; tagline.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r>
              <a:rPr sz="2800" lang="en-US">
                <a:solidFill>
                  <a:srgbClr val="000000"/>
                </a:solidFill>
                <a:latin typeface="Source Sans Pro SemiBold"/>
              </a:rPr>
              <a:t>2. About Me Section Personal and academic info.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r>
              <a:rPr sz="2800" lang="en-US">
                <a:solidFill>
                  <a:srgbClr val="000000"/>
                </a:solidFill>
                <a:latin typeface="Source Sans Pro SemiBold"/>
              </a:rPr>
              <a:t>3. Projects Page List of projects with details &amp; GitHub links.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r>
              <a:rPr sz="2800" lang="en-US">
                <a:solidFill>
                  <a:srgbClr val="000000"/>
                </a:solidFill>
                <a:latin typeface="Source Sans Pro SemiBold"/>
              </a:rPr>
              <a:t>4. Skills Page - Graphical representation of skills.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r>
              <a:rPr sz="2800" lang="en-US">
                <a:solidFill>
                  <a:srgbClr val="000000"/>
                </a:solidFill>
                <a:latin typeface="Source Sans Pro SemiBold"/>
              </a:rPr>
              <a:t>5. Certificates Page Uploaded certificates/achievements.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1" lang="en-IN" u="sng">
                <a:latin typeface="OPlus Sans Solid Digits VF"/>
                <a:cs typeface="OPlus Sans Solid Digits VF"/>
              </a:rPr>
              <a:t>CONCLUSION</a:t>
            </a:r>
            <a:endParaRPr dirty="0" i="1" u="sng">
              <a:latin typeface="OPlus Sans Solid Digits VF"/>
              <a:cs typeface="OPlus Sans Solid Digits VF"/>
            </a:endParaRPr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1666875" y="2019300"/>
            <a:ext cx="6995748" cy="3291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  <a:latin typeface="Source Sans Pro SemiBold"/>
              </a:rPr>
              <a:t>The Digital Portfolio Platform bridges the gap between resumes and professional portfolios by offering a modern, structured, and accessible way to present achievements. It empowers students and professionals to build a strong online identity and enhances career opportunities.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1186371" y="2246312"/>
            <a:ext cx="11005628" cy="2229111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sz="5400" lang="en-US">
                <a:latin typeface="Source Sans Pro SemiBold"/>
                <a:cs typeface="Times New Roman" panose="02020603050405020304" pitchFamily="18" charset="0"/>
              </a:rPr>
              <a:t>Digital Portfolio Platform for Students and Professionals</a:t>
            </a:r>
            <a:endParaRPr dirty="0">
              <a:latin typeface="Source Sans Pro SemiBold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676274" y="522565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 spc="5" u="sng">
                <a:latin typeface="OPlus Sans Solid Digits VF"/>
                <a:cs typeface="OPlus Sans Solid Digits VF"/>
              </a:rPr>
              <a:t>PROJECT</a:t>
            </a:r>
            <a:r>
              <a:rPr dirty="0" sz="4250" i="1" spc="-85" u="sng">
                <a:latin typeface="OPlus Sans Solid Digits VF"/>
                <a:cs typeface="OPlus Sans Solid Digits VF"/>
              </a:rPr>
              <a:t> </a:t>
            </a:r>
            <a:r>
              <a:rPr dirty="0" sz="4250" i="1" spc="25" u="sng">
                <a:latin typeface="OPlus Sans Solid Digits VF"/>
                <a:cs typeface="OPlus Sans Solid Digits VF"/>
              </a:rPr>
              <a:t>TITLE</a:t>
            </a:r>
            <a:endParaRPr sz="4250" i="1" u="sng">
              <a:latin typeface="OPlus Sans Solid Digits VF"/>
              <a:cs typeface="OPlus Sans Solid Digits VF"/>
            </a:endParaRPr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5178952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1" spc="25" u="sng">
                <a:latin typeface="OPlus Sans Solid Digits VF"/>
                <a:cs typeface="OPlus Sans Solid Digits VF"/>
              </a:rPr>
              <a:t>A</a:t>
            </a:r>
            <a:r>
              <a:rPr dirty="0" i="1" spc="-5" u="sng">
                <a:latin typeface="OPlus Sans Solid Digits VF"/>
                <a:cs typeface="OPlus Sans Solid Digits VF"/>
              </a:rPr>
              <a:t>G</a:t>
            </a:r>
            <a:r>
              <a:rPr dirty="0" i="1" spc="-35" u="sng">
                <a:latin typeface="OPlus Sans Solid Digits VF"/>
                <a:cs typeface="OPlus Sans Solid Digits VF"/>
              </a:rPr>
              <a:t>E</a:t>
            </a:r>
            <a:r>
              <a:rPr dirty="0" i="1" spc="15" u="sng">
                <a:latin typeface="OPlus Sans Solid Digits VF"/>
                <a:cs typeface="OPlus Sans Solid Digits VF"/>
              </a:rPr>
              <a:t>N</a:t>
            </a:r>
            <a:r>
              <a:rPr dirty="0" i="1" u="sng">
                <a:latin typeface="OPlus Sans Solid Digits VF"/>
                <a:cs typeface="OPlus Sans Solid Digits VF"/>
              </a:rPr>
              <a:t>DA</a:t>
            </a:r>
            <a:endParaRPr dirty="0" i="1" u="sng">
              <a:latin typeface="OPlus Sans Solid Digits VF"/>
              <a:cs typeface="OPlus Sans Solid Digits VF"/>
            </a:endParaRP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915423" y="1421891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ource Sans Pro SemiBold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ource Sans Pro SemiBold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Source Sans Pro SemiBold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ource Sans Pro SemiBold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Source Sans Pro SemiBold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ource Sans Pro SemiBold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Source Sans Pro SemiBold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ource Sans Pro SemiBold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Source Sans Pro SemiBold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ource Sans Pro SemiBold"/>
                <a:cs typeface="Times New Roman" panose="02020603050405020304" pitchFamily="18" charset="0"/>
              </a:rPr>
              <a:t>Portfolio design and Layout</a:t>
            </a:r>
            <a:endParaRPr b="0" dirty="0" sz="2800" i="0" lang="en-US">
              <a:solidFill>
                <a:srgbClr val="0D0D0D"/>
              </a:solidFill>
              <a:effectLst/>
              <a:latin typeface="Source Sans Pro SemiBold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ource Sans Pro SemiBold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Source Sans Pro SemiBold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ource Sans Pro SemiBold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ource Sans Pro SemiBold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Source Sans Pro SemiBold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ource Sans Pro SemiBold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Source Sans Pro SemiBold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Source Sans Pro SemiBold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Source Sans Pro SemiBold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Source Sans Pro SemiBold"/>
              <a:cs typeface="Times New Roman" panose="02020603050405020304" pitchFamily="18" charset="0"/>
            </a:endParaRPr>
          </a:p>
          <a:p>
            <a:endParaRPr dirty="0" sz="2800" lang="en-IN">
              <a:latin typeface="Source Sans Pro Semi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875332" y="3209925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552780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i="1" spc="-20" u="sng">
                <a:latin typeface="OPlus Sans Solid Digits VF"/>
                <a:cs typeface="OPlus Sans Solid Digits VF"/>
              </a:rPr>
              <a:t>P</a:t>
            </a:r>
            <a:r>
              <a:rPr dirty="0" sz="4250" i="1" spc="15" u="sng">
                <a:latin typeface="OPlus Sans Solid Digits VF"/>
                <a:cs typeface="OPlus Sans Solid Digits VF"/>
              </a:rPr>
              <a:t>ROB</a:t>
            </a:r>
            <a:r>
              <a:rPr dirty="0" sz="4250" i="1" spc="55" u="sng">
                <a:latin typeface="OPlus Sans Solid Digits VF"/>
                <a:cs typeface="OPlus Sans Solid Digits VF"/>
              </a:rPr>
              <a:t>L</a:t>
            </a:r>
            <a:r>
              <a:rPr dirty="0" sz="4250" i="1" spc="-20" u="sng">
                <a:latin typeface="OPlus Sans Solid Digits VF"/>
                <a:cs typeface="OPlus Sans Solid Digits VF"/>
              </a:rPr>
              <a:t>E</a:t>
            </a:r>
            <a:r>
              <a:rPr dirty="0" sz="4250" i="1" spc="20" u="sng">
                <a:latin typeface="OPlus Sans Solid Digits VF"/>
                <a:cs typeface="OPlus Sans Solid Digits VF"/>
              </a:rPr>
              <a:t>M</a:t>
            </a:r>
            <a:r>
              <a:rPr dirty="0" sz="4250" i="1" u="sng">
                <a:latin typeface="OPlus Sans Solid Digits VF"/>
                <a:cs typeface="OPlus Sans Solid Digits VF"/>
              </a:rPr>
              <a:t>	</a:t>
            </a:r>
            <a:r>
              <a:rPr dirty="0" sz="4250" i="1" spc="10" u="sng">
                <a:latin typeface="OPlus Sans Solid Digits VF"/>
                <a:cs typeface="OPlus Sans Solid Digits VF"/>
              </a:rPr>
              <a:t>S</a:t>
            </a:r>
            <a:r>
              <a:rPr dirty="0" sz="4250" i="1" spc="-370" u="sng">
                <a:latin typeface="OPlus Sans Solid Digits VF"/>
                <a:cs typeface="OPlus Sans Solid Digits VF"/>
              </a:rPr>
              <a:t>T</a:t>
            </a:r>
            <a:r>
              <a:rPr dirty="0" sz="4250" i="1" spc="-375" u="sng">
                <a:latin typeface="OPlus Sans Solid Digits VF"/>
                <a:cs typeface="OPlus Sans Solid Digits VF"/>
              </a:rPr>
              <a:t>A</a:t>
            </a:r>
            <a:r>
              <a:rPr dirty="0" sz="4250" i="1" spc="15" u="sng">
                <a:latin typeface="OPlus Sans Solid Digits VF"/>
                <a:cs typeface="OPlus Sans Solid Digits VF"/>
              </a:rPr>
              <a:t>T</a:t>
            </a:r>
            <a:r>
              <a:rPr dirty="0" sz="4250" i="1" spc="-10" u="sng">
                <a:latin typeface="OPlus Sans Solid Digits VF"/>
                <a:cs typeface="OPlus Sans Solid Digits VF"/>
              </a:rPr>
              <a:t>E</a:t>
            </a:r>
            <a:r>
              <a:rPr dirty="0" sz="4250" i="1" spc="-20" u="sng">
                <a:latin typeface="OPlus Sans Solid Digits VF"/>
                <a:cs typeface="OPlus Sans Solid Digits VF"/>
              </a:rPr>
              <a:t>ME</a:t>
            </a:r>
            <a:r>
              <a:rPr dirty="0" sz="4250" i="1" spc="10" u="sng">
                <a:latin typeface="OPlus Sans Solid Digits VF"/>
                <a:cs typeface="OPlus Sans Solid Digits VF"/>
              </a:rPr>
              <a:t>NT</a:t>
            </a:r>
            <a:endParaRPr sz="4250" i="1" u="sng">
              <a:latin typeface="OPlus Sans Solid Digits VF"/>
              <a:cs typeface="OPlus Sans Solid Digits VF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1042592" y="1857374"/>
            <a:ext cx="7832740" cy="3291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  <a:latin typeface="Source Sans Pro SemiBold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i="1" spc="5" u="sng">
                <a:latin typeface="OPlus Sans Solid Digits VF"/>
                <a:cs typeface="OPlus Sans Solid Digits VF"/>
              </a:rPr>
              <a:t>PROJECT	</a:t>
            </a:r>
            <a:r>
              <a:rPr dirty="0" sz="4250" i="1" spc="-20" u="sng">
                <a:latin typeface="OPlus Sans Solid Digits VF"/>
                <a:cs typeface="OPlus Sans Solid Digits VF"/>
              </a:rPr>
              <a:t>OVERVIEW</a:t>
            </a:r>
            <a:endParaRPr sz="4250" i="1" u="sng">
              <a:latin typeface="OPlus Sans Solid Digits VF"/>
              <a:cs typeface="OPlus Sans Solid Digits VF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1308018" y="2299333"/>
            <a:ext cx="7714205" cy="3291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  <a:latin typeface="Source Sans Pro SemiBold"/>
              </a:rPr>
              <a:t>This project aims to design and develop a web-based digital portfolio system that allows students and professionals to showcase their academic records, skills, projects, and achievements in a structured format.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r>
              <a:rPr sz="2800" lang="en-US">
                <a:solidFill>
                  <a:srgbClr val="000000"/>
                </a:solidFill>
                <a:latin typeface="Source Sans Pro SemiBold"/>
              </a:rPr>
              <a:t>It helps users create a professional identity online and enhances their career opportunities.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397828" y="499907"/>
            <a:ext cx="50145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i="1" spc="25" u="sng">
                <a:latin typeface="OPlus Sans Solid Digits VF"/>
                <a:cs typeface="OPlus Sans Solid Digits VF"/>
              </a:rPr>
              <a:t>W</a:t>
            </a:r>
            <a:r>
              <a:rPr dirty="0" sz="3200" i="1" spc="-20" u="sng">
                <a:latin typeface="OPlus Sans Solid Digits VF"/>
                <a:cs typeface="OPlus Sans Solid Digits VF"/>
              </a:rPr>
              <a:t>H</a:t>
            </a:r>
            <a:r>
              <a:rPr dirty="0" sz="3200" i="1" spc="20" u="sng">
                <a:latin typeface="OPlus Sans Solid Digits VF"/>
                <a:cs typeface="OPlus Sans Solid Digits VF"/>
              </a:rPr>
              <a:t>O</a:t>
            </a:r>
            <a:r>
              <a:rPr dirty="0" sz="3200" i="1" spc="-235" u="sng">
                <a:latin typeface="OPlus Sans Solid Digits VF"/>
                <a:cs typeface="OPlus Sans Solid Digits VF"/>
              </a:rPr>
              <a:t> </a:t>
            </a:r>
            <a:r>
              <a:rPr dirty="0" sz="3200" i="1" spc="-10" u="sng">
                <a:latin typeface="OPlus Sans Solid Digits VF"/>
                <a:cs typeface="OPlus Sans Solid Digits VF"/>
              </a:rPr>
              <a:t>AR</a:t>
            </a:r>
            <a:r>
              <a:rPr dirty="0" sz="3200" i="1" spc="15" u="sng">
                <a:latin typeface="OPlus Sans Solid Digits VF"/>
                <a:cs typeface="OPlus Sans Solid Digits VF"/>
              </a:rPr>
              <a:t>E</a:t>
            </a:r>
            <a:r>
              <a:rPr dirty="0" sz="3200" i="1" spc="-35" u="sng">
                <a:latin typeface="OPlus Sans Solid Digits VF"/>
                <a:cs typeface="OPlus Sans Solid Digits VF"/>
              </a:rPr>
              <a:t> </a:t>
            </a:r>
            <a:r>
              <a:rPr dirty="0" sz="3200" i="1" spc="-10" u="sng">
                <a:latin typeface="OPlus Sans Solid Digits VF"/>
                <a:cs typeface="OPlus Sans Solid Digits VF"/>
              </a:rPr>
              <a:t>T</a:t>
            </a:r>
            <a:r>
              <a:rPr dirty="0" sz="3200" i="1" spc="-15" u="sng">
                <a:latin typeface="OPlus Sans Solid Digits VF"/>
                <a:cs typeface="OPlus Sans Solid Digits VF"/>
              </a:rPr>
              <a:t>H</a:t>
            </a:r>
            <a:r>
              <a:rPr dirty="0" sz="3200" i="1" spc="15" u="sng">
                <a:latin typeface="OPlus Sans Solid Digits VF"/>
                <a:cs typeface="OPlus Sans Solid Digits VF"/>
              </a:rPr>
              <a:t>E</a:t>
            </a:r>
            <a:r>
              <a:rPr dirty="0" sz="3200" i="1" spc="-35" u="sng">
                <a:latin typeface="OPlus Sans Solid Digits VF"/>
                <a:cs typeface="OPlus Sans Solid Digits VF"/>
              </a:rPr>
              <a:t> </a:t>
            </a:r>
            <a:r>
              <a:rPr dirty="0" sz="3200" i="1" spc="-20" u="sng">
                <a:latin typeface="OPlus Sans Solid Digits VF"/>
                <a:cs typeface="OPlus Sans Solid Digits VF"/>
              </a:rPr>
              <a:t>E</a:t>
            </a:r>
            <a:r>
              <a:rPr dirty="0" sz="3200" i="1" spc="30" u="sng">
                <a:latin typeface="OPlus Sans Solid Digits VF"/>
                <a:cs typeface="OPlus Sans Solid Digits VF"/>
              </a:rPr>
              <a:t>N</a:t>
            </a:r>
            <a:r>
              <a:rPr dirty="0" sz="3200" i="1" spc="15" u="sng">
                <a:latin typeface="OPlus Sans Solid Digits VF"/>
                <a:cs typeface="OPlus Sans Solid Digits VF"/>
              </a:rPr>
              <a:t>D</a:t>
            </a:r>
            <a:r>
              <a:rPr dirty="0" sz="3200" i="1" spc="-45" u="sng">
                <a:latin typeface="OPlus Sans Solid Digits VF"/>
                <a:cs typeface="OPlus Sans Solid Digits VF"/>
              </a:rPr>
              <a:t> </a:t>
            </a:r>
            <a:r>
              <a:rPr dirty="0" sz="3200" i="1" u="sng">
                <a:latin typeface="OPlus Sans Solid Digits VF"/>
                <a:cs typeface="OPlus Sans Solid Digits VF"/>
              </a:rPr>
              <a:t>U</a:t>
            </a:r>
            <a:r>
              <a:rPr dirty="0" sz="3200" i="1" spc="10" u="sng">
                <a:latin typeface="OPlus Sans Solid Digits VF"/>
                <a:cs typeface="OPlus Sans Solid Digits VF"/>
              </a:rPr>
              <a:t>S</a:t>
            </a:r>
            <a:r>
              <a:rPr dirty="0" sz="3200" i="1" spc="-25" u="sng">
                <a:latin typeface="OPlus Sans Solid Digits VF"/>
                <a:cs typeface="OPlus Sans Solid Digits VF"/>
              </a:rPr>
              <a:t>E</a:t>
            </a:r>
            <a:r>
              <a:rPr dirty="0" sz="3200" i="1" spc="-10" u="sng">
                <a:latin typeface="OPlus Sans Solid Digits VF"/>
                <a:cs typeface="OPlus Sans Solid Digits VF"/>
              </a:rPr>
              <a:t>R</a:t>
            </a:r>
            <a:r>
              <a:rPr dirty="0" sz="3200" i="1" spc="5" u="sng">
                <a:latin typeface="OPlus Sans Solid Digits VF"/>
                <a:cs typeface="OPlus Sans Solid Digits VF"/>
              </a:rPr>
              <a:t>S?</a:t>
            </a:r>
            <a:endParaRPr sz="3200" i="1" u="sng">
              <a:latin typeface="OPlus Sans Solid Digits VF"/>
              <a:cs typeface="OPlus Sans Solid Digits VF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1312656" y="1702243"/>
            <a:ext cx="6878183" cy="46634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ü"/>
            </a:pPr>
            <a:r>
              <a:rPr sz="2800" lang="en-US">
                <a:solidFill>
                  <a:srgbClr val="000000"/>
                </a:solidFill>
                <a:latin typeface="Source Sans Pro SemiBold"/>
              </a:rPr>
              <a:t>Students to present skills, internships, and academic projects.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US">
                <a:solidFill>
                  <a:srgbClr val="000000"/>
                </a:solidFill>
                <a:latin typeface="Source Sans Pro SemiBold"/>
              </a:rPr>
              <a:t>Job Seekers &amp; Professionals to highlight career achievements.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US">
                <a:solidFill>
                  <a:srgbClr val="000000"/>
                </a:solidFill>
                <a:latin typeface="Source Sans Pro SemiBold"/>
              </a:rPr>
              <a:t>Recruiters/Employers to evaluate candidates more effectively.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US">
                <a:solidFill>
                  <a:srgbClr val="000000"/>
                </a:solidFill>
                <a:latin typeface="Source Sans Pro SemiBold"/>
              </a:rPr>
              <a:t>Institutions to track students' progress.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76275" y="439872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i="1" lang="en-IN" spc="10" u="sng">
                <a:latin typeface="OPlus Sans Solid Digits VF"/>
                <a:cs typeface="OPlus Sans Solid Digits VF"/>
              </a:rPr>
              <a:t>TOOLS AND TECHNIQUES</a:t>
            </a:r>
            <a:endParaRPr dirty="0" sz="3600" i="1" u="sng">
              <a:latin typeface="OPlus Sans Solid Digits VF"/>
              <a:cs typeface="OPlus Sans Solid Digits VF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3094327" y="1384935"/>
            <a:ext cx="7832146" cy="4206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ü"/>
            </a:pPr>
            <a:r>
              <a:rPr sz="2800" lang="en-US">
                <a:solidFill>
                  <a:srgbClr val="000000"/>
                </a:solidFill>
                <a:latin typeface="Source Sans Pro SemiBold"/>
              </a:rPr>
              <a:t>Frontend: HTML, CSS, JavaScript, Bootstrap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US">
                <a:solidFill>
                  <a:srgbClr val="000000"/>
                </a:solidFill>
                <a:latin typeface="Source Sans Pro SemiBold"/>
              </a:rPr>
              <a:t>Backend: Python (Django/Flask) or Node.js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US">
                <a:solidFill>
                  <a:srgbClr val="000000"/>
                </a:solidFill>
                <a:latin typeface="Source Sans Pro SemiBold"/>
              </a:rPr>
              <a:t>Database: MySQL / MongoDB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US">
                <a:solidFill>
                  <a:srgbClr val="000000"/>
                </a:solidFill>
                <a:latin typeface="Source Sans Pro SemiBold"/>
              </a:rPr>
              <a:t>Version Control: Git &amp; GitHub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US">
                <a:solidFill>
                  <a:srgbClr val="000000"/>
                </a:solidFill>
                <a:latin typeface="Source Sans Pro SemiBold"/>
              </a:rPr>
              <a:t>Design Tools: Figma / Canva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i="1" lang="en-IN" spc="15" u="sng">
                <a:latin typeface="OPlus Sans Solid Digits VF"/>
                <a:cs typeface="OPlus Sans Solid Digits VF"/>
              </a:rPr>
              <a:t>POTFOLIO DESIGN AND LAYOUT</a:t>
            </a:r>
            <a:endParaRPr dirty="0" sz="4000" i="1" u="sng">
              <a:latin typeface="OPlus Sans Solid Digits VF"/>
              <a:cs typeface="OPlus Sans Solid Digits VF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4" name=""/>
          <p:cNvSpPr txBox="1"/>
          <p:nvPr/>
        </p:nvSpPr>
        <p:spPr>
          <a:xfrm>
            <a:off x="1826110" y="2087335"/>
            <a:ext cx="6622080" cy="32918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ü"/>
            </a:pPr>
            <a:r>
              <a:rPr sz="2800" lang="en-US">
                <a:solidFill>
                  <a:srgbClr val="000000"/>
                </a:solidFill>
                <a:latin typeface="Source Sans Pro SemiBold"/>
              </a:rPr>
              <a:t>Clean, modern, and responsive design.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US">
                <a:solidFill>
                  <a:srgbClr val="000000"/>
                </a:solidFill>
                <a:latin typeface="Source Sans Pro SemiBold"/>
              </a:rPr>
              <a:t>Sections: About Me, Education, Skills, Projects, Certifications, Contact.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endParaRPr sz="28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US">
                <a:solidFill>
                  <a:srgbClr val="000000"/>
                </a:solidFill>
                <a:latin typeface="Source Sans Pro SemiBold"/>
              </a:rPr>
              <a:t>Customizable themes and mobile-friendly layout.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180567" y="202565"/>
            <a:ext cx="9024529" cy="800100"/>
          </a:xfrm>
        </p:spPr>
        <p:txBody>
          <a:bodyPr/>
          <a:p>
            <a:r>
              <a:rPr dirty="0" i="1" lang="en-IN" u="sng">
                <a:latin typeface="OPlus Sans Solid Digits VF"/>
                <a:cs typeface="OPlus Sans Solid Digits VF"/>
              </a:rPr>
              <a:t>FEATURES AND FUNCTIONALITY</a:t>
            </a:r>
            <a:endParaRPr dirty="0" i="1" lang="en-IN" u="sng">
              <a:latin typeface="OPlus Sans Solid Digits VF"/>
              <a:cs typeface="OPlus Sans Solid Digits VF"/>
            </a:endParaRPr>
          </a:p>
        </p:txBody>
      </p:sp>
      <p:sp>
        <p:nvSpPr>
          <p:cNvPr id="1048705" name=""/>
          <p:cNvSpPr txBox="1"/>
          <p:nvPr/>
        </p:nvSpPr>
        <p:spPr>
          <a:xfrm>
            <a:off x="1333894" y="1351279"/>
            <a:ext cx="8407508" cy="41554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ü"/>
            </a:pPr>
            <a:r>
              <a:rPr sz="3200" lang="en-US">
                <a:solidFill>
                  <a:srgbClr val="000000"/>
                </a:solidFill>
                <a:latin typeface="Source Sans Pro SemiBold"/>
              </a:rPr>
              <a:t>User registration &amp; login system.</a:t>
            </a:r>
            <a:endParaRPr sz="36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r>
              <a:rPr sz="3200" lang="en-US">
                <a:solidFill>
                  <a:srgbClr val="000000"/>
                </a:solidFill>
                <a:latin typeface="Source Sans Pro SemiBold"/>
              </a:rPr>
              <a:t>Profile creation with personal and academic details.</a:t>
            </a:r>
            <a:endParaRPr sz="36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r>
              <a:rPr sz="3200" lang="en-US">
                <a:solidFill>
                  <a:srgbClr val="000000"/>
                </a:solidFill>
                <a:latin typeface="Source Sans Pro SemiBold"/>
              </a:rPr>
              <a:t>Upload projects with descriptions and screenshots.</a:t>
            </a:r>
            <a:endParaRPr sz="36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r>
              <a:rPr sz="3200" lang="en-US">
                <a:solidFill>
                  <a:srgbClr val="000000"/>
                </a:solidFill>
                <a:latin typeface="Source Sans Pro SemiBold"/>
              </a:rPr>
              <a:t>Skill visualization (skill bars, icons).</a:t>
            </a:r>
            <a:endParaRPr sz="36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r>
              <a:rPr sz="3200" lang="en-US">
                <a:solidFill>
                  <a:srgbClr val="000000"/>
                </a:solidFill>
                <a:latin typeface="Source Sans Pro SemiBold"/>
              </a:rPr>
              <a:t>Resume/portfolio download in PDF.</a:t>
            </a:r>
            <a:endParaRPr sz="3600" lang="en-MM">
              <a:solidFill>
                <a:srgbClr val="000000"/>
              </a:solidFill>
              <a:latin typeface="Source Sans Pro SemiBold"/>
            </a:endParaRPr>
          </a:p>
          <a:p>
            <a:pPr indent="-457200" marL="457200">
              <a:buFont typeface="Wingdings" charset="2"/>
              <a:buChar char="ü"/>
            </a:pPr>
            <a:r>
              <a:rPr sz="3200" lang="en-US">
                <a:solidFill>
                  <a:srgbClr val="000000"/>
                </a:solidFill>
                <a:latin typeface="Source Sans Pro SemiBold"/>
              </a:rPr>
              <a:t>Shareable portfolio link.</a:t>
            </a:r>
            <a:endParaRPr sz="2800" lang="en-MM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2025-09-03T04:32:53Z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245e2fc4b1ee40e585a5c784454fcca9</vt:lpwstr>
  </property>
</Properties>
</file>