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sldIdLst>
    <p:sldId id="256" r:id="rId4"/>
    <p:sldId id="258" r:id="rId5"/>
    <p:sldId id="262" r:id="rId6"/>
    <p:sldId id="259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16D62-864C-4D80-88BB-C9A98B7B4D56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6267B-63B9-4E2B-8464-5C808B578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74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6267B-63B9-4E2B-8464-5C808B5785E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7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0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52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7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2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42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3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05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28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56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36963-C591-49B5-B109-BEBDAC6D309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2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B8A2F-4873-4C38-BAFA-E99D22004D45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61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ADFA1-CFD7-492A-A07E-4DB27DD42BC4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39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B3853-1182-429B-974C-54958ADD5A91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24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4FF42-9EC4-4927-B12F-9936F1C107D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10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18940-A7B5-445D-A66A-85991EF3B3A9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467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71E8C-DC50-4D59-9C88-FC24CCFA865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1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09D5D-8B7A-44A8-8D15-AB735AB3307C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70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79482-F7F9-4851-987E-739E9143393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69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01EC6-FC83-49A3-BA88-3C26148CCBC8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309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3A923-2034-4198-9571-51EB4D1F3F4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939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24E3-54C2-4730-9629-EFF94F9C787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98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489F5-6083-4FCC-8DB7-04C50F410F2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0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5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400CA2-8FEF-4532-9D46-6C6B713470C9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6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04.11.2022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yil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3600" b="1" dirty="0" err="1">
                <a:latin typeface="Times New Roman"/>
                <a:ea typeface="Times New Roman"/>
                <a:cs typeface="Times New Roman"/>
              </a:rPr>
              <a:t>Tajriba</a:t>
            </a:r>
            <a:r>
              <a:rPr lang="en-US" sz="36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  <a:cs typeface="Times New Roman"/>
              </a:rPr>
              <a:t>ishi</a:t>
            </a:r>
            <a:r>
              <a:rPr lang="en-US" sz="36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uz-Cyrl-UZ" sz="3600" b="1" dirty="0">
                <a:latin typeface="Times New Roman"/>
                <a:ea typeface="Times New Roman"/>
                <a:cs typeface="Times New Roman"/>
              </a:rPr>
              <a:t>№4</a:t>
            </a: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</a:rPr>
              <a:t>Mavzu</a:t>
            </a:r>
            <a:r>
              <a:rPr lang="en-US" sz="3600" b="1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uz-Cyrl-UZ" sz="3600" b="1" dirty="0">
                <a:latin typeface="Times New Roman"/>
                <a:ea typeface="Calibri"/>
                <a:cs typeface="Times New Roman"/>
              </a:rPr>
              <a:t>Texnik ob’ektlarga </a:t>
            </a:r>
            <a:r>
              <a:rPr lang="uz-Cyrl-UZ" sz="3600" b="1" dirty="0">
                <a:latin typeface="Times New Roman"/>
                <a:ea typeface="Times New Roman"/>
                <a:cs typeface="Times New Roman"/>
              </a:rPr>
              <a:t>immitatsion modellarni yaratish va tahlil etish.</a:t>
            </a:r>
            <a:endParaRPr lang="ru-RU" dirty="0">
              <a:ea typeface="Calibri"/>
              <a:cs typeface="Times New Roman"/>
            </a:endParaRP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</a:rPr>
              <a:t> </a:t>
            </a:r>
            <a:endParaRPr lang="ru-RU" dirty="0">
              <a:ea typeface="Calibri"/>
              <a:cs typeface="Times New Roman"/>
            </a:endParaRP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3600" b="1" dirty="0" err="1">
                <a:latin typeface="Times New Roman"/>
                <a:ea typeface="Times New Roman"/>
                <a:cs typeface="Times New Roman"/>
              </a:rPr>
              <a:t>Ishning</a:t>
            </a:r>
            <a:r>
              <a:rPr lang="en-US" sz="36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  <a:cs typeface="Times New Roman"/>
              </a:rPr>
              <a:t>maqsadi</a:t>
            </a:r>
            <a:r>
              <a:rPr lang="en-US" sz="3600" b="1" dirty="0">
                <a:latin typeface="Times New Roman"/>
                <a:ea typeface="Times New Roman"/>
                <a:cs typeface="Times New Roman"/>
              </a:rPr>
              <a:t>:</a:t>
            </a:r>
            <a:r>
              <a:rPr lang="en-US" sz="36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  <a:cs typeface="Times New Roman"/>
              </a:rPr>
              <a:t>Talabalarning</a:t>
            </a:r>
            <a:r>
              <a:rPr lang="en-US" sz="36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  <a:cs typeface="Times New Roman"/>
              </a:rPr>
              <a:t>MatLAB</a:t>
            </a:r>
            <a:r>
              <a:rPr lang="en-US" sz="36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  <a:cs typeface="Times New Roman"/>
              </a:rPr>
              <a:t>bilan</a:t>
            </a:r>
            <a:r>
              <a:rPr lang="en-US" sz="36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  <a:cs typeface="Times New Roman"/>
              </a:rPr>
              <a:t>ishlash</a:t>
            </a:r>
            <a:r>
              <a:rPr lang="en-US" sz="36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  <a:cs typeface="Times New Roman"/>
              </a:rPr>
              <a:t>ko’nikmalarini</a:t>
            </a:r>
            <a:r>
              <a:rPr lang="en-US" sz="36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  <a:cs typeface="Times New Roman"/>
              </a:rPr>
              <a:t>oshirish</a:t>
            </a:r>
            <a:r>
              <a:rPr lang="en-US" sz="36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36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  <a:cs typeface="Times New Roman"/>
              </a:rPr>
              <a:t>unda</a:t>
            </a:r>
            <a:r>
              <a:rPr lang="en-US" sz="36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  <a:cs typeface="Times New Roman"/>
              </a:rPr>
              <a:t>imitatsion</a:t>
            </a:r>
            <a:r>
              <a:rPr lang="en-US" sz="36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  <a:cs typeface="Times New Roman"/>
              </a:rPr>
              <a:t>modellarni</a:t>
            </a:r>
            <a:r>
              <a:rPr lang="en-US" sz="36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  <a:cs typeface="Times New Roman"/>
              </a:rPr>
              <a:t>amalga</a:t>
            </a:r>
            <a:r>
              <a:rPr lang="en-US" sz="36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  <a:cs typeface="Times New Roman"/>
              </a:rPr>
              <a:t>oshirish</a:t>
            </a:r>
            <a:r>
              <a:rPr lang="en-US" sz="3600" dirty="0">
                <a:latin typeface="Times New Roman"/>
                <a:ea typeface="Times New Roman"/>
                <a:cs typeface="Times New Roman"/>
              </a:rPr>
              <a:t>.</a:t>
            </a:r>
            <a:endParaRPr lang="ru-RU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52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863" y="0"/>
            <a:ext cx="8229600" cy="79208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4000" b="1" dirty="0" err="1">
                <a:latin typeface="Times New Roman"/>
                <a:ea typeface="Times New Roman"/>
                <a:cs typeface="Times New Roman"/>
              </a:rPr>
              <a:t>Uch</a:t>
            </a:r>
            <a:r>
              <a:rPr lang="en-US" sz="40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latin typeface="Times New Roman"/>
                <a:ea typeface="Times New Roman"/>
                <a:cs typeface="Times New Roman"/>
              </a:rPr>
              <a:t>o’lchovli</a:t>
            </a:r>
            <a:r>
              <a:rPr lang="en-US" sz="40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latin typeface="Times New Roman"/>
                <a:ea typeface="Times New Roman"/>
                <a:cs typeface="Times New Roman"/>
              </a:rPr>
              <a:t>grafikani</a:t>
            </a:r>
            <a:r>
              <a:rPr lang="en-US" sz="40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latin typeface="Times New Roman"/>
                <a:ea typeface="Times New Roman"/>
                <a:cs typeface="Times New Roman"/>
              </a:rPr>
              <a:t>yaratish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B8A2F-4873-4C38-BAFA-E99D22004D45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395243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 descr="image0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48" y="1124744"/>
            <a:ext cx="1512168" cy="71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image0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7359" y="1093504"/>
            <a:ext cx="1459582" cy="74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23528" y="1988840"/>
            <a:ext cx="8280920" cy="239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ru-RU" sz="3600" b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&gt;&gt; [X,Y]=</a:t>
            </a:r>
            <a:r>
              <a:rPr lang="ru-RU" sz="3600" b="1" dirty="0" err="1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meshgrid</a:t>
            </a:r>
            <a:r>
              <a:rPr lang="ru-RU" sz="3600" b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(-1:0.1:1,0:0.1:2);</a:t>
            </a:r>
          </a:p>
          <a:p>
            <a:pPr indent="174625">
              <a:lnSpc>
                <a:spcPct val="115000"/>
              </a:lnSpc>
            </a:pPr>
            <a:r>
              <a:rPr lang="ru-RU" sz="3600" b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 </a:t>
            </a: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&gt;&gt; Z=</a:t>
            </a:r>
            <a:r>
              <a:rPr lang="en-US" sz="3600" b="1" dirty="0" err="1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exp</a:t>
            </a: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(-X).*sin(pi*Y);</a:t>
            </a:r>
            <a:endParaRPr lang="ru-RU" sz="3600" b="1" dirty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indent="304800"/>
            <a:r>
              <a:rPr lang="ru-RU" sz="3600" b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&gt;&gt; </a:t>
            </a:r>
            <a:r>
              <a:rPr lang="ru-RU" sz="3600" b="1" dirty="0" err="1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mesh</a:t>
            </a:r>
            <a:r>
              <a:rPr lang="ru-RU" sz="3600" b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(X,Y,Z) </a:t>
            </a:r>
          </a:p>
          <a:p>
            <a:pPr indent="304800"/>
            <a:endParaRPr lang="ru-RU" sz="3600" b="1" dirty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784887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01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863" y="0"/>
            <a:ext cx="8229600" cy="79208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4000" b="1" dirty="0" err="1">
                <a:latin typeface="Times New Roman"/>
                <a:ea typeface="Times New Roman"/>
                <a:cs typeface="Times New Roman"/>
              </a:rPr>
              <a:t>Uch</a:t>
            </a:r>
            <a:r>
              <a:rPr lang="en-US" sz="40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latin typeface="Times New Roman"/>
                <a:ea typeface="Times New Roman"/>
                <a:cs typeface="Times New Roman"/>
              </a:rPr>
              <a:t>o’lchovli</a:t>
            </a:r>
            <a:r>
              <a:rPr lang="en-US" sz="40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latin typeface="Times New Roman"/>
                <a:ea typeface="Times New Roman"/>
                <a:cs typeface="Times New Roman"/>
              </a:rPr>
              <a:t>grafikani</a:t>
            </a:r>
            <a:r>
              <a:rPr lang="en-US" sz="40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latin typeface="Times New Roman"/>
                <a:ea typeface="Times New Roman"/>
                <a:cs typeface="Times New Roman"/>
              </a:rPr>
              <a:t>yaratish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B8A2F-4873-4C38-BAFA-E99D22004D45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988840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es-ES" sz="2800" b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&gt;&gt; [X,Y]=meshgrid(0:pi/20:pi, -1:0.02:1);</a:t>
            </a:r>
          </a:p>
          <a:p>
            <a:pPr indent="304800"/>
            <a:r>
              <a:rPr lang="es-ES" sz="2800" b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&gt;&gt; Z=(sin(X-2*Y).^2).*exp(-abs(Y));</a:t>
            </a:r>
          </a:p>
          <a:p>
            <a:pPr indent="304800"/>
            <a:r>
              <a:rPr lang="es-ES" sz="2800" b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&gt;&gt; mesh(X,Y,Z)</a:t>
            </a:r>
            <a:endParaRPr lang="ru-RU" sz="2800" b="1" dirty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7" t="14760" r="29426" b="37905"/>
          <a:stretch/>
        </p:blipFill>
        <p:spPr bwMode="auto">
          <a:xfrm>
            <a:off x="4463988" y="2978337"/>
            <a:ext cx="4583708" cy="326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3" b="42218"/>
          <a:stretch/>
        </p:blipFill>
        <p:spPr bwMode="auto">
          <a:xfrm>
            <a:off x="341423" y="792810"/>
            <a:ext cx="7578588" cy="105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31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036495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97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208" y="1672254"/>
            <a:ext cx="8229600" cy="5013176"/>
          </a:xfrm>
        </p:spPr>
        <p:txBody>
          <a:bodyPr/>
          <a:lstStyle/>
          <a:p>
            <a:pPr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600" b="1" dirty="0">
                <a:latin typeface="Times New Roman"/>
                <a:ea typeface="Times New Roman"/>
                <a:cs typeface="Times New Roman"/>
              </a:rPr>
              <a:t>&gt;&gt; x1=[-4*</a:t>
            </a:r>
            <a:r>
              <a:rPr lang="ru-RU" sz="3600" b="1" dirty="0" err="1">
                <a:latin typeface="Times New Roman"/>
                <a:ea typeface="Times New Roman"/>
                <a:cs typeface="Times New Roman"/>
              </a:rPr>
              <a:t>pi:pi</a:t>
            </a:r>
            <a:r>
              <a:rPr lang="ru-RU" sz="3600" b="1" dirty="0">
                <a:latin typeface="Times New Roman"/>
                <a:ea typeface="Times New Roman"/>
                <a:cs typeface="Times New Roman"/>
              </a:rPr>
              <a:t>/10:-</a:t>
            </a:r>
            <a:r>
              <a:rPr lang="ru-RU" sz="3600" b="1" dirty="0" err="1">
                <a:latin typeface="Times New Roman"/>
                <a:ea typeface="Times New Roman"/>
                <a:cs typeface="Times New Roman"/>
              </a:rPr>
              <a:t>pi</a:t>
            </a:r>
            <a:r>
              <a:rPr lang="ru-RU" sz="3600" b="1" dirty="0">
                <a:latin typeface="Times New Roman"/>
                <a:ea typeface="Times New Roman"/>
                <a:cs typeface="Times New Roman"/>
              </a:rPr>
              <a:t>]; </a:t>
            </a:r>
            <a:endParaRPr lang="ru-RU" sz="4400" b="1" dirty="0">
              <a:latin typeface="Calibri"/>
              <a:ea typeface="Times New Roman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</a:rPr>
              <a:t>&gt;&gt; y1=sin(x1); </a:t>
            </a:r>
            <a:endParaRPr lang="ru-RU" sz="4800" b="1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</a:rPr>
              <a:t>&gt;&gt; x2=[-</a:t>
            </a:r>
            <a:r>
              <a:rPr lang="en-US" sz="3600" b="1" dirty="0" err="1">
                <a:latin typeface="Times New Roman"/>
                <a:ea typeface="Times New Roman"/>
              </a:rPr>
              <a:t>pi:pi</a:t>
            </a:r>
            <a:r>
              <a:rPr lang="en-US" sz="3600" b="1" dirty="0">
                <a:latin typeface="Times New Roman"/>
                <a:ea typeface="Times New Roman"/>
              </a:rPr>
              <a:t>/30:0];</a:t>
            </a:r>
            <a:endParaRPr lang="ru-RU" sz="4800" b="1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</a:rPr>
              <a:t>&gt;&gt; y2=3*(x2/pi+1).^2; </a:t>
            </a:r>
            <a:endParaRPr lang="ru-RU" sz="4800" b="1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</a:rPr>
              <a:t>&gt;&gt; x3=[0:0.02:5]; </a:t>
            </a:r>
            <a:endParaRPr lang="ru-RU" sz="4800" b="1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</a:rPr>
              <a:t>&gt;&gt; y3=3*</a:t>
            </a:r>
            <a:r>
              <a:rPr lang="en-US" sz="3600" b="1" dirty="0" err="1">
                <a:latin typeface="Times New Roman"/>
                <a:ea typeface="Times New Roman"/>
              </a:rPr>
              <a:t>exp</a:t>
            </a:r>
            <a:r>
              <a:rPr lang="en-US" sz="3600" b="1" dirty="0">
                <a:latin typeface="Times New Roman"/>
                <a:ea typeface="Times New Roman"/>
              </a:rPr>
              <a:t>(-x3);</a:t>
            </a:r>
            <a:endParaRPr lang="ru-RU" sz="4800" b="1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</a:rPr>
              <a:t>&gt;&gt; plot(x1,y1,x2,y2,x3,y3) </a:t>
            </a:r>
            <a:endParaRPr lang="ru-RU" sz="4800" b="1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sz="3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B8A2F-4873-4C38-BAFA-E99D22004D45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0"/>
            <a:ext cx="482453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88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B8A2F-4873-4C38-BAFA-E99D22004D45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r="47272"/>
          <a:stretch/>
        </p:blipFill>
        <p:spPr bwMode="auto">
          <a:xfrm>
            <a:off x="1043608" y="332656"/>
            <a:ext cx="392083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1"/>
          <a:stretch/>
        </p:blipFill>
        <p:spPr bwMode="auto">
          <a:xfrm>
            <a:off x="971600" y="3222282"/>
            <a:ext cx="419786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56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784976" cy="6480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161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192</Words>
  <Application>Microsoft Office PowerPoint</Application>
  <PresentationFormat>Экран (4:3)</PresentationFormat>
  <Paragraphs>25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1_Тема Office</vt:lpstr>
      <vt:lpstr>1_Оформление по умолчанию</vt:lpstr>
      <vt:lpstr>04.11.2022 yil</vt:lpstr>
      <vt:lpstr>Uch o’lchovli grafikani yaratish</vt:lpstr>
      <vt:lpstr>Uch o’lchovli grafikani yaratish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02.11.2022 yil</dc:title>
  <dc:creator>User</dc:creator>
  <cp:lastModifiedBy>admin</cp:lastModifiedBy>
  <cp:revision>10</cp:revision>
  <dcterms:created xsi:type="dcterms:W3CDTF">2022-11-01T03:42:04Z</dcterms:created>
  <dcterms:modified xsi:type="dcterms:W3CDTF">2024-03-20T05:10:08Z</dcterms:modified>
</cp:coreProperties>
</file>