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A2E2CC-2C7D-4573-B64D-FC32E2F7D0CE}"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GB"/>
        </a:p>
      </dgm:t>
    </dgm:pt>
    <dgm:pt modelId="{C78D6B3B-30A5-4822-8648-54FFFD57B293}">
      <dgm:prSet phldrT="[Text]"/>
      <dgm:spPr/>
      <dgm:t>
        <a:bodyPr/>
        <a:lstStyle/>
        <a:p>
          <a:r>
            <a:rPr lang="en-GB" dirty="0" smtClean="0"/>
            <a:t>First of all we need to import all necessary modules of that code.</a:t>
          </a:r>
          <a:endParaRPr lang="en-GB" dirty="0"/>
        </a:p>
      </dgm:t>
    </dgm:pt>
    <dgm:pt modelId="{18310DA0-2153-41D1-AB01-10CC591B07C6}" type="parTrans" cxnId="{5294B25B-9E10-424C-9FCF-C34F67055FEF}">
      <dgm:prSet/>
      <dgm:spPr/>
      <dgm:t>
        <a:bodyPr/>
        <a:lstStyle/>
        <a:p>
          <a:endParaRPr lang="en-GB"/>
        </a:p>
      </dgm:t>
    </dgm:pt>
    <dgm:pt modelId="{4AD4D0B2-7732-4C15-A5FF-086ADAE94454}" type="sibTrans" cxnId="{5294B25B-9E10-424C-9FCF-C34F67055FEF}">
      <dgm:prSet/>
      <dgm:spPr/>
      <dgm:t>
        <a:bodyPr/>
        <a:lstStyle/>
        <a:p>
          <a:endParaRPr lang="en-GB"/>
        </a:p>
      </dgm:t>
    </dgm:pt>
    <dgm:pt modelId="{5E0558C0-2A54-4FBE-91B2-715B1F30C67A}">
      <dgm:prSet phldrT="[Text]"/>
      <dgm:spPr/>
      <dgm:t>
        <a:bodyPr/>
        <a:lstStyle/>
        <a:p>
          <a:r>
            <a:rPr lang="en-GB" dirty="0" smtClean="0"/>
            <a:t>Then we need to set the voice engine=pyttsx3.init(‘sapi5’) to enable the default voices in windows OS.</a:t>
          </a:r>
          <a:endParaRPr lang="en-GB" dirty="0"/>
        </a:p>
      </dgm:t>
    </dgm:pt>
    <dgm:pt modelId="{972B7237-B55D-4524-8F96-C04E9C4446BD}" type="parTrans" cxnId="{AA8E3B83-1368-4DF7-A0A8-FD9EEE68D73E}">
      <dgm:prSet/>
      <dgm:spPr/>
      <dgm:t>
        <a:bodyPr/>
        <a:lstStyle/>
        <a:p>
          <a:endParaRPr lang="en-GB"/>
        </a:p>
      </dgm:t>
    </dgm:pt>
    <dgm:pt modelId="{C2436646-613C-4F47-946E-7F201E0123B2}" type="sibTrans" cxnId="{AA8E3B83-1368-4DF7-A0A8-FD9EEE68D73E}">
      <dgm:prSet/>
      <dgm:spPr/>
      <dgm:t>
        <a:bodyPr/>
        <a:lstStyle/>
        <a:p>
          <a:endParaRPr lang="en-GB"/>
        </a:p>
      </dgm:t>
    </dgm:pt>
    <dgm:pt modelId="{E000D0A4-9346-4883-B6DA-D7E9245B368D}">
      <dgm:prSet phldrT="[Text]"/>
      <dgm:spPr/>
      <dgm:t>
        <a:bodyPr/>
        <a:lstStyle/>
        <a:p>
          <a:r>
            <a:rPr lang="en-GB" dirty="0" smtClean="0"/>
            <a:t>Then we need to create a </a:t>
          </a:r>
          <a:r>
            <a:rPr lang="en-GB" dirty="0" err="1" smtClean="0"/>
            <a:t>wishMe</a:t>
          </a:r>
          <a:r>
            <a:rPr lang="en-GB" dirty="0" smtClean="0"/>
            <a:t>() function that would say wishes to the user according to time.</a:t>
          </a:r>
          <a:endParaRPr lang="en-GB" dirty="0"/>
        </a:p>
      </dgm:t>
    </dgm:pt>
    <dgm:pt modelId="{5C9E020B-4ECD-48CC-9D6F-8E8FC0933FA6}" type="parTrans" cxnId="{2B70BAFA-6F2E-40EB-AA6A-F1C7807E20CC}">
      <dgm:prSet/>
      <dgm:spPr/>
      <dgm:t>
        <a:bodyPr/>
        <a:lstStyle/>
        <a:p>
          <a:endParaRPr lang="en-GB"/>
        </a:p>
      </dgm:t>
    </dgm:pt>
    <dgm:pt modelId="{E16E3591-6B4A-44E1-B919-DAB4E48E0F71}" type="sibTrans" cxnId="{2B70BAFA-6F2E-40EB-AA6A-F1C7807E20CC}">
      <dgm:prSet/>
      <dgm:spPr/>
      <dgm:t>
        <a:bodyPr/>
        <a:lstStyle/>
        <a:p>
          <a:endParaRPr lang="en-GB"/>
        </a:p>
      </dgm:t>
    </dgm:pt>
    <dgm:pt modelId="{32D86DB2-C485-477F-9CF1-F82F4FC10B19}" type="pres">
      <dgm:prSet presAssocID="{B7A2E2CC-2C7D-4573-B64D-FC32E2F7D0CE}" presName="CompostProcess" presStyleCnt="0">
        <dgm:presLayoutVars>
          <dgm:dir/>
          <dgm:resizeHandles val="exact"/>
        </dgm:presLayoutVars>
      </dgm:prSet>
      <dgm:spPr/>
    </dgm:pt>
    <dgm:pt modelId="{F85D4D93-B8F4-4204-BD61-0006893F7F15}" type="pres">
      <dgm:prSet presAssocID="{B7A2E2CC-2C7D-4573-B64D-FC32E2F7D0CE}" presName="arrow" presStyleLbl="bgShp" presStyleIdx="0" presStyleCnt="1"/>
      <dgm:spPr/>
    </dgm:pt>
    <dgm:pt modelId="{F8B0F9D8-218A-4E9F-B52E-181156A5399F}" type="pres">
      <dgm:prSet presAssocID="{B7A2E2CC-2C7D-4573-B64D-FC32E2F7D0CE}" presName="linearProcess" presStyleCnt="0"/>
      <dgm:spPr/>
    </dgm:pt>
    <dgm:pt modelId="{329B36CE-7889-4C30-B408-0977A9525A64}" type="pres">
      <dgm:prSet presAssocID="{C78D6B3B-30A5-4822-8648-54FFFD57B293}" presName="textNode" presStyleLbl="node1" presStyleIdx="0" presStyleCnt="3">
        <dgm:presLayoutVars>
          <dgm:bulletEnabled val="1"/>
        </dgm:presLayoutVars>
      </dgm:prSet>
      <dgm:spPr/>
      <dgm:t>
        <a:bodyPr/>
        <a:lstStyle/>
        <a:p>
          <a:endParaRPr lang="en-GB"/>
        </a:p>
      </dgm:t>
    </dgm:pt>
    <dgm:pt modelId="{5402FFFD-9389-44BC-B41D-7CD45083DDFE}" type="pres">
      <dgm:prSet presAssocID="{4AD4D0B2-7732-4C15-A5FF-086ADAE94454}" presName="sibTrans" presStyleCnt="0"/>
      <dgm:spPr/>
    </dgm:pt>
    <dgm:pt modelId="{A6F186B8-AD89-4A5F-B589-3594A80BF32D}" type="pres">
      <dgm:prSet presAssocID="{5E0558C0-2A54-4FBE-91B2-715B1F30C67A}" presName="textNode" presStyleLbl="node1" presStyleIdx="1" presStyleCnt="3">
        <dgm:presLayoutVars>
          <dgm:bulletEnabled val="1"/>
        </dgm:presLayoutVars>
      </dgm:prSet>
      <dgm:spPr/>
      <dgm:t>
        <a:bodyPr/>
        <a:lstStyle/>
        <a:p>
          <a:endParaRPr lang="en-GB"/>
        </a:p>
      </dgm:t>
    </dgm:pt>
    <dgm:pt modelId="{83875C90-A002-4CB2-9CAB-23EC7C0B4888}" type="pres">
      <dgm:prSet presAssocID="{C2436646-613C-4F47-946E-7F201E0123B2}" presName="sibTrans" presStyleCnt="0"/>
      <dgm:spPr/>
    </dgm:pt>
    <dgm:pt modelId="{3957DB34-16DC-4A3E-89A0-6F66D5E806DC}" type="pres">
      <dgm:prSet presAssocID="{E000D0A4-9346-4883-B6DA-D7E9245B368D}" presName="textNode" presStyleLbl="node1" presStyleIdx="2" presStyleCnt="3">
        <dgm:presLayoutVars>
          <dgm:bulletEnabled val="1"/>
        </dgm:presLayoutVars>
      </dgm:prSet>
      <dgm:spPr/>
      <dgm:t>
        <a:bodyPr/>
        <a:lstStyle/>
        <a:p>
          <a:endParaRPr lang="en-GB"/>
        </a:p>
      </dgm:t>
    </dgm:pt>
  </dgm:ptLst>
  <dgm:cxnLst>
    <dgm:cxn modelId="{AA8E3B83-1368-4DF7-A0A8-FD9EEE68D73E}" srcId="{B7A2E2CC-2C7D-4573-B64D-FC32E2F7D0CE}" destId="{5E0558C0-2A54-4FBE-91B2-715B1F30C67A}" srcOrd="1" destOrd="0" parTransId="{972B7237-B55D-4524-8F96-C04E9C4446BD}" sibTransId="{C2436646-613C-4F47-946E-7F201E0123B2}"/>
    <dgm:cxn modelId="{4094BEEE-56A1-419C-B9C3-E81BA05B7B41}" type="presOf" srcId="{5E0558C0-2A54-4FBE-91B2-715B1F30C67A}" destId="{A6F186B8-AD89-4A5F-B589-3594A80BF32D}" srcOrd="0" destOrd="0" presId="urn:microsoft.com/office/officeart/2005/8/layout/hProcess9"/>
    <dgm:cxn modelId="{70BB030F-B899-413C-A5E3-0DE2E2B2D216}" type="presOf" srcId="{C78D6B3B-30A5-4822-8648-54FFFD57B293}" destId="{329B36CE-7889-4C30-B408-0977A9525A64}" srcOrd="0" destOrd="0" presId="urn:microsoft.com/office/officeart/2005/8/layout/hProcess9"/>
    <dgm:cxn modelId="{4D4B8652-E2BE-4D41-BBBC-0AE1E337B638}" type="presOf" srcId="{B7A2E2CC-2C7D-4573-B64D-FC32E2F7D0CE}" destId="{32D86DB2-C485-477F-9CF1-F82F4FC10B19}" srcOrd="0" destOrd="0" presId="urn:microsoft.com/office/officeart/2005/8/layout/hProcess9"/>
    <dgm:cxn modelId="{5294B25B-9E10-424C-9FCF-C34F67055FEF}" srcId="{B7A2E2CC-2C7D-4573-B64D-FC32E2F7D0CE}" destId="{C78D6B3B-30A5-4822-8648-54FFFD57B293}" srcOrd="0" destOrd="0" parTransId="{18310DA0-2153-41D1-AB01-10CC591B07C6}" sibTransId="{4AD4D0B2-7732-4C15-A5FF-086ADAE94454}"/>
    <dgm:cxn modelId="{EF2E8B96-F153-47E7-A192-DC4E91041DC0}" type="presOf" srcId="{E000D0A4-9346-4883-B6DA-D7E9245B368D}" destId="{3957DB34-16DC-4A3E-89A0-6F66D5E806DC}" srcOrd="0" destOrd="0" presId="urn:microsoft.com/office/officeart/2005/8/layout/hProcess9"/>
    <dgm:cxn modelId="{2B70BAFA-6F2E-40EB-AA6A-F1C7807E20CC}" srcId="{B7A2E2CC-2C7D-4573-B64D-FC32E2F7D0CE}" destId="{E000D0A4-9346-4883-B6DA-D7E9245B368D}" srcOrd="2" destOrd="0" parTransId="{5C9E020B-4ECD-48CC-9D6F-8E8FC0933FA6}" sibTransId="{E16E3591-6B4A-44E1-B919-DAB4E48E0F71}"/>
    <dgm:cxn modelId="{2E12BC3F-CF7E-4A4C-9714-EF7C9DC16A31}" type="presParOf" srcId="{32D86DB2-C485-477F-9CF1-F82F4FC10B19}" destId="{F85D4D93-B8F4-4204-BD61-0006893F7F15}" srcOrd="0" destOrd="0" presId="urn:microsoft.com/office/officeart/2005/8/layout/hProcess9"/>
    <dgm:cxn modelId="{E44C768C-600A-453C-8433-27DBC7DB35F7}" type="presParOf" srcId="{32D86DB2-C485-477F-9CF1-F82F4FC10B19}" destId="{F8B0F9D8-218A-4E9F-B52E-181156A5399F}" srcOrd="1" destOrd="0" presId="urn:microsoft.com/office/officeart/2005/8/layout/hProcess9"/>
    <dgm:cxn modelId="{4F54A68B-5D1C-4932-9885-855B553ED23C}" type="presParOf" srcId="{F8B0F9D8-218A-4E9F-B52E-181156A5399F}" destId="{329B36CE-7889-4C30-B408-0977A9525A64}" srcOrd="0" destOrd="0" presId="urn:microsoft.com/office/officeart/2005/8/layout/hProcess9"/>
    <dgm:cxn modelId="{8A926B5D-D9FC-490F-9F26-76D9CF78E7D2}" type="presParOf" srcId="{F8B0F9D8-218A-4E9F-B52E-181156A5399F}" destId="{5402FFFD-9389-44BC-B41D-7CD45083DDFE}" srcOrd="1" destOrd="0" presId="urn:microsoft.com/office/officeart/2005/8/layout/hProcess9"/>
    <dgm:cxn modelId="{5D4CD460-EF07-4354-BC00-C9A01E184C5A}" type="presParOf" srcId="{F8B0F9D8-218A-4E9F-B52E-181156A5399F}" destId="{A6F186B8-AD89-4A5F-B589-3594A80BF32D}" srcOrd="2" destOrd="0" presId="urn:microsoft.com/office/officeart/2005/8/layout/hProcess9"/>
    <dgm:cxn modelId="{52D1F5AB-6F07-434F-BF4B-34CA0EB37BE3}" type="presParOf" srcId="{F8B0F9D8-218A-4E9F-B52E-181156A5399F}" destId="{83875C90-A002-4CB2-9CAB-23EC7C0B4888}" srcOrd="3" destOrd="0" presId="urn:microsoft.com/office/officeart/2005/8/layout/hProcess9"/>
    <dgm:cxn modelId="{F2030DA2-CC9C-4782-8289-C63FA844084D}" type="presParOf" srcId="{F8B0F9D8-218A-4E9F-B52E-181156A5399F}" destId="{3957DB34-16DC-4A3E-89A0-6F66D5E806DC}"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A00903-AE12-4180-B77C-7480319458D2}" type="doc">
      <dgm:prSet loTypeId="urn:microsoft.com/office/officeart/2005/8/layout/hProcess9" loCatId="process" qsTypeId="urn:microsoft.com/office/officeart/2005/8/quickstyle/simple1" qsCatId="simple" csTypeId="urn:microsoft.com/office/officeart/2005/8/colors/accent1_2" csCatId="accent1" phldr="1"/>
      <dgm:spPr/>
    </dgm:pt>
    <dgm:pt modelId="{2EA4C461-FDB1-4D01-94AB-F4D0862030EB}">
      <dgm:prSet phldrT="[Text]"/>
      <dgm:spPr/>
      <dgm:t>
        <a:bodyPr/>
        <a:lstStyle/>
        <a:p>
          <a:r>
            <a:rPr lang="en-GB" dirty="0" smtClean="0"/>
            <a:t>After that, we need to write </a:t>
          </a:r>
          <a:r>
            <a:rPr lang="en-GB" dirty="0" err="1" smtClean="0"/>
            <a:t>takeCommand</a:t>
          </a:r>
          <a:r>
            <a:rPr lang="en-GB" dirty="0" smtClean="0"/>
            <a:t>() function that will take voice commands from users and </a:t>
          </a:r>
          <a:r>
            <a:rPr lang="en-GB" dirty="0" err="1" smtClean="0"/>
            <a:t>trun</a:t>
          </a:r>
          <a:r>
            <a:rPr lang="en-GB" dirty="0" smtClean="0"/>
            <a:t> it into strings.</a:t>
          </a:r>
          <a:endParaRPr lang="en-GB" dirty="0"/>
        </a:p>
      </dgm:t>
    </dgm:pt>
    <dgm:pt modelId="{5C02C8D3-D176-4C60-83DD-CFA6BA635BA9}" type="parTrans" cxnId="{9A89BC60-E665-4946-AA1A-D07CFB4B7E57}">
      <dgm:prSet/>
      <dgm:spPr/>
      <dgm:t>
        <a:bodyPr/>
        <a:lstStyle/>
        <a:p>
          <a:endParaRPr lang="en-GB"/>
        </a:p>
      </dgm:t>
    </dgm:pt>
    <dgm:pt modelId="{3D8EF679-1A3F-468A-8584-52526C413E99}" type="sibTrans" cxnId="{9A89BC60-E665-4946-AA1A-D07CFB4B7E57}">
      <dgm:prSet/>
      <dgm:spPr/>
      <dgm:t>
        <a:bodyPr/>
        <a:lstStyle/>
        <a:p>
          <a:endParaRPr lang="en-GB"/>
        </a:p>
      </dgm:t>
    </dgm:pt>
    <dgm:pt modelId="{1CF8C87E-9326-4C36-9937-6EE035554F37}">
      <dgm:prSet phldrT="[Text]"/>
      <dgm:spPr/>
      <dgm:t>
        <a:bodyPr/>
        <a:lstStyle/>
        <a:p>
          <a:r>
            <a:rPr lang="en-GB" dirty="0" smtClean="0"/>
            <a:t>Next, we made queries that will allow us to open various applications</a:t>
          </a:r>
          <a:endParaRPr lang="en-GB" dirty="0"/>
        </a:p>
      </dgm:t>
    </dgm:pt>
    <dgm:pt modelId="{A143F3C7-1DCA-4FCE-95F2-02BA7F426A89}" type="parTrans" cxnId="{B4A504BB-FF2C-4B19-9B53-2C84C09FE3DE}">
      <dgm:prSet/>
      <dgm:spPr/>
      <dgm:t>
        <a:bodyPr/>
        <a:lstStyle/>
        <a:p>
          <a:endParaRPr lang="en-GB"/>
        </a:p>
      </dgm:t>
    </dgm:pt>
    <dgm:pt modelId="{42E10B58-52B6-41EB-972D-D1BA003301FD}" type="sibTrans" cxnId="{B4A504BB-FF2C-4B19-9B53-2C84C09FE3DE}">
      <dgm:prSet/>
      <dgm:spPr/>
      <dgm:t>
        <a:bodyPr/>
        <a:lstStyle/>
        <a:p>
          <a:endParaRPr lang="en-GB"/>
        </a:p>
      </dgm:t>
    </dgm:pt>
    <dgm:pt modelId="{B8041677-E23B-453A-9F73-8568482772A4}">
      <dgm:prSet phldrT="[Text]"/>
      <dgm:spPr/>
      <dgm:t>
        <a:bodyPr/>
        <a:lstStyle/>
        <a:p>
          <a:r>
            <a:rPr lang="en-GB" dirty="0" smtClean="0"/>
            <a:t>Then, we made a query that will enable us to search anything on Wikipedia and print the results and say it loudly.</a:t>
          </a:r>
          <a:endParaRPr lang="en-GB" dirty="0"/>
        </a:p>
      </dgm:t>
    </dgm:pt>
    <dgm:pt modelId="{81CF934F-9E75-4CBD-8797-71ED9A86D961}" type="parTrans" cxnId="{45561EA1-75A1-41C7-899D-AD4AB748810A}">
      <dgm:prSet/>
      <dgm:spPr/>
      <dgm:t>
        <a:bodyPr/>
        <a:lstStyle/>
        <a:p>
          <a:endParaRPr lang="en-GB"/>
        </a:p>
      </dgm:t>
    </dgm:pt>
    <dgm:pt modelId="{19CB8D1E-E8E2-40A1-BB8B-A399DC79A813}" type="sibTrans" cxnId="{45561EA1-75A1-41C7-899D-AD4AB748810A}">
      <dgm:prSet/>
      <dgm:spPr/>
      <dgm:t>
        <a:bodyPr/>
        <a:lstStyle/>
        <a:p>
          <a:endParaRPr lang="en-GB"/>
        </a:p>
      </dgm:t>
    </dgm:pt>
    <dgm:pt modelId="{3A212C96-E0AF-480F-AB0D-88BE8679B621}" type="pres">
      <dgm:prSet presAssocID="{9CA00903-AE12-4180-B77C-7480319458D2}" presName="CompostProcess" presStyleCnt="0">
        <dgm:presLayoutVars>
          <dgm:dir/>
          <dgm:resizeHandles val="exact"/>
        </dgm:presLayoutVars>
      </dgm:prSet>
      <dgm:spPr/>
    </dgm:pt>
    <dgm:pt modelId="{FFB1156C-3489-4D68-96A1-BDDFE1D5670E}" type="pres">
      <dgm:prSet presAssocID="{9CA00903-AE12-4180-B77C-7480319458D2}" presName="arrow" presStyleLbl="bgShp" presStyleIdx="0" presStyleCnt="1"/>
      <dgm:spPr/>
    </dgm:pt>
    <dgm:pt modelId="{6B3504EF-820E-4B58-B09E-C3370D5144C8}" type="pres">
      <dgm:prSet presAssocID="{9CA00903-AE12-4180-B77C-7480319458D2}" presName="linearProcess" presStyleCnt="0"/>
      <dgm:spPr/>
    </dgm:pt>
    <dgm:pt modelId="{5B273FF7-5606-4737-B594-62EEFF219DF6}" type="pres">
      <dgm:prSet presAssocID="{2EA4C461-FDB1-4D01-94AB-F4D0862030EB}" presName="textNode" presStyleLbl="node1" presStyleIdx="0" presStyleCnt="3">
        <dgm:presLayoutVars>
          <dgm:bulletEnabled val="1"/>
        </dgm:presLayoutVars>
      </dgm:prSet>
      <dgm:spPr/>
      <dgm:t>
        <a:bodyPr/>
        <a:lstStyle/>
        <a:p>
          <a:endParaRPr lang="en-GB"/>
        </a:p>
      </dgm:t>
    </dgm:pt>
    <dgm:pt modelId="{2A0FDDF1-00CE-4E63-938D-B5A28DB3AEFB}" type="pres">
      <dgm:prSet presAssocID="{3D8EF679-1A3F-468A-8584-52526C413E99}" presName="sibTrans" presStyleCnt="0"/>
      <dgm:spPr/>
    </dgm:pt>
    <dgm:pt modelId="{5AEE8437-7FC7-4481-B0F3-2982D98910A2}" type="pres">
      <dgm:prSet presAssocID="{1CF8C87E-9326-4C36-9937-6EE035554F37}" presName="textNode" presStyleLbl="node1" presStyleIdx="1" presStyleCnt="3">
        <dgm:presLayoutVars>
          <dgm:bulletEnabled val="1"/>
        </dgm:presLayoutVars>
      </dgm:prSet>
      <dgm:spPr/>
      <dgm:t>
        <a:bodyPr/>
        <a:lstStyle/>
        <a:p>
          <a:endParaRPr lang="en-GB"/>
        </a:p>
      </dgm:t>
    </dgm:pt>
    <dgm:pt modelId="{31A4CF66-5294-4B6A-A3A8-781336DDDD3A}" type="pres">
      <dgm:prSet presAssocID="{42E10B58-52B6-41EB-972D-D1BA003301FD}" presName="sibTrans" presStyleCnt="0"/>
      <dgm:spPr/>
    </dgm:pt>
    <dgm:pt modelId="{47A49E26-BA06-412B-A512-32DCE1F12F58}" type="pres">
      <dgm:prSet presAssocID="{B8041677-E23B-453A-9F73-8568482772A4}" presName="textNode" presStyleLbl="node1" presStyleIdx="2" presStyleCnt="3">
        <dgm:presLayoutVars>
          <dgm:bulletEnabled val="1"/>
        </dgm:presLayoutVars>
      </dgm:prSet>
      <dgm:spPr/>
      <dgm:t>
        <a:bodyPr/>
        <a:lstStyle/>
        <a:p>
          <a:endParaRPr lang="en-GB"/>
        </a:p>
      </dgm:t>
    </dgm:pt>
  </dgm:ptLst>
  <dgm:cxnLst>
    <dgm:cxn modelId="{0A886561-1B46-47F7-A0C5-584B9C5DDD6C}" type="presOf" srcId="{1CF8C87E-9326-4C36-9937-6EE035554F37}" destId="{5AEE8437-7FC7-4481-B0F3-2982D98910A2}" srcOrd="0" destOrd="0" presId="urn:microsoft.com/office/officeart/2005/8/layout/hProcess9"/>
    <dgm:cxn modelId="{45561EA1-75A1-41C7-899D-AD4AB748810A}" srcId="{9CA00903-AE12-4180-B77C-7480319458D2}" destId="{B8041677-E23B-453A-9F73-8568482772A4}" srcOrd="2" destOrd="0" parTransId="{81CF934F-9E75-4CBD-8797-71ED9A86D961}" sibTransId="{19CB8D1E-E8E2-40A1-BB8B-A399DC79A813}"/>
    <dgm:cxn modelId="{B4A504BB-FF2C-4B19-9B53-2C84C09FE3DE}" srcId="{9CA00903-AE12-4180-B77C-7480319458D2}" destId="{1CF8C87E-9326-4C36-9937-6EE035554F37}" srcOrd="1" destOrd="0" parTransId="{A143F3C7-1DCA-4FCE-95F2-02BA7F426A89}" sibTransId="{42E10B58-52B6-41EB-972D-D1BA003301FD}"/>
    <dgm:cxn modelId="{9A89BC60-E665-4946-AA1A-D07CFB4B7E57}" srcId="{9CA00903-AE12-4180-B77C-7480319458D2}" destId="{2EA4C461-FDB1-4D01-94AB-F4D0862030EB}" srcOrd="0" destOrd="0" parTransId="{5C02C8D3-D176-4C60-83DD-CFA6BA635BA9}" sibTransId="{3D8EF679-1A3F-468A-8584-52526C413E99}"/>
    <dgm:cxn modelId="{39D80966-6C60-44AB-828E-66AF6A88F2D7}" type="presOf" srcId="{9CA00903-AE12-4180-B77C-7480319458D2}" destId="{3A212C96-E0AF-480F-AB0D-88BE8679B621}" srcOrd="0" destOrd="0" presId="urn:microsoft.com/office/officeart/2005/8/layout/hProcess9"/>
    <dgm:cxn modelId="{C88A3413-F0B6-4DD7-880E-1F1757E718E1}" type="presOf" srcId="{2EA4C461-FDB1-4D01-94AB-F4D0862030EB}" destId="{5B273FF7-5606-4737-B594-62EEFF219DF6}" srcOrd="0" destOrd="0" presId="urn:microsoft.com/office/officeart/2005/8/layout/hProcess9"/>
    <dgm:cxn modelId="{6ABFDD3C-DAFD-4C18-8FE5-309465FA86C2}" type="presOf" srcId="{B8041677-E23B-453A-9F73-8568482772A4}" destId="{47A49E26-BA06-412B-A512-32DCE1F12F58}" srcOrd="0" destOrd="0" presId="urn:microsoft.com/office/officeart/2005/8/layout/hProcess9"/>
    <dgm:cxn modelId="{6630D648-123C-4821-88D1-15ABC6D798C2}" type="presParOf" srcId="{3A212C96-E0AF-480F-AB0D-88BE8679B621}" destId="{FFB1156C-3489-4D68-96A1-BDDFE1D5670E}" srcOrd="0" destOrd="0" presId="urn:microsoft.com/office/officeart/2005/8/layout/hProcess9"/>
    <dgm:cxn modelId="{5DBA22E5-9C43-4332-B25A-2BC94AF7191A}" type="presParOf" srcId="{3A212C96-E0AF-480F-AB0D-88BE8679B621}" destId="{6B3504EF-820E-4B58-B09E-C3370D5144C8}" srcOrd="1" destOrd="0" presId="urn:microsoft.com/office/officeart/2005/8/layout/hProcess9"/>
    <dgm:cxn modelId="{BB0B23A6-18A4-43DC-ABE4-4BA28144AF6D}" type="presParOf" srcId="{6B3504EF-820E-4B58-B09E-C3370D5144C8}" destId="{5B273FF7-5606-4737-B594-62EEFF219DF6}" srcOrd="0" destOrd="0" presId="urn:microsoft.com/office/officeart/2005/8/layout/hProcess9"/>
    <dgm:cxn modelId="{2FF2F59E-EE84-4C84-A47A-3660142E6C85}" type="presParOf" srcId="{6B3504EF-820E-4B58-B09E-C3370D5144C8}" destId="{2A0FDDF1-00CE-4E63-938D-B5A28DB3AEFB}" srcOrd="1" destOrd="0" presId="urn:microsoft.com/office/officeart/2005/8/layout/hProcess9"/>
    <dgm:cxn modelId="{55FBD79E-1C1C-4A69-BAE2-30FDE5003650}" type="presParOf" srcId="{6B3504EF-820E-4B58-B09E-C3370D5144C8}" destId="{5AEE8437-7FC7-4481-B0F3-2982D98910A2}" srcOrd="2" destOrd="0" presId="urn:microsoft.com/office/officeart/2005/8/layout/hProcess9"/>
    <dgm:cxn modelId="{44BE5CBD-9CFE-40C3-AA54-3460F02D9510}" type="presParOf" srcId="{6B3504EF-820E-4B58-B09E-C3370D5144C8}" destId="{31A4CF66-5294-4B6A-A3A8-781336DDDD3A}" srcOrd="3" destOrd="0" presId="urn:microsoft.com/office/officeart/2005/8/layout/hProcess9"/>
    <dgm:cxn modelId="{0F77359E-C609-4DA1-98BC-959E3F9064A5}" type="presParOf" srcId="{6B3504EF-820E-4B58-B09E-C3370D5144C8}" destId="{47A49E26-BA06-412B-A512-32DCE1F12F58}"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F2B72AD-A88E-4514-A933-4FE24932CE66}"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GB"/>
        </a:p>
      </dgm:t>
    </dgm:pt>
    <dgm:pt modelId="{2F0DE926-6C66-4077-9F7F-BD02C6045581}">
      <dgm:prSet phldrT="[Text]"/>
      <dgm:spPr/>
      <dgm:t>
        <a:bodyPr/>
        <a:lstStyle/>
        <a:p>
          <a:r>
            <a:rPr lang="en-GB" dirty="0" smtClean="0"/>
            <a:t>Then, we will build a query to send email to specific people on their email addresses.</a:t>
          </a:r>
          <a:endParaRPr lang="en-GB" dirty="0"/>
        </a:p>
      </dgm:t>
    </dgm:pt>
    <dgm:pt modelId="{C476E28C-FC49-4548-BC72-874EFA7D03E6}" type="parTrans" cxnId="{B5B20AAC-F5EB-4D3B-8BCC-6EA73A84FA3F}">
      <dgm:prSet/>
      <dgm:spPr/>
      <dgm:t>
        <a:bodyPr/>
        <a:lstStyle/>
        <a:p>
          <a:endParaRPr lang="en-GB"/>
        </a:p>
      </dgm:t>
    </dgm:pt>
    <dgm:pt modelId="{66B8D12F-F44D-4E94-9F43-6E059AD1D36F}" type="sibTrans" cxnId="{B5B20AAC-F5EB-4D3B-8BCC-6EA73A84FA3F}">
      <dgm:prSet/>
      <dgm:spPr/>
      <dgm:t>
        <a:bodyPr/>
        <a:lstStyle/>
        <a:p>
          <a:endParaRPr lang="en-GB"/>
        </a:p>
      </dgm:t>
    </dgm:pt>
    <dgm:pt modelId="{15BD4053-A521-46E8-AF92-7C53B3846626}">
      <dgm:prSet phldrT="[Text]"/>
      <dgm:spPr/>
      <dgm:t>
        <a:bodyPr/>
        <a:lstStyle/>
        <a:p>
          <a:r>
            <a:rPr lang="en-GB" dirty="0" smtClean="0"/>
            <a:t>We used '</a:t>
          </a:r>
          <a:r>
            <a:rPr lang="en-GB" dirty="0" err="1" smtClean="0"/>
            <a:t>smtplib</a:t>
          </a:r>
          <a:r>
            <a:rPr lang="en-GB" dirty="0" smtClean="0"/>
            <a:t>' library module to send those emails</a:t>
          </a:r>
          <a:endParaRPr lang="en-GB" dirty="0"/>
        </a:p>
      </dgm:t>
    </dgm:pt>
    <dgm:pt modelId="{1A402DD0-2F0B-4A84-8CD8-BA94113FD801}" type="parTrans" cxnId="{D93B365C-3E08-4823-84FE-FB4F69B4AC2E}">
      <dgm:prSet/>
      <dgm:spPr/>
      <dgm:t>
        <a:bodyPr/>
        <a:lstStyle/>
        <a:p>
          <a:endParaRPr lang="en-GB"/>
        </a:p>
      </dgm:t>
    </dgm:pt>
    <dgm:pt modelId="{7111DD69-ECBC-4D0C-B3C2-3B4F5AF55E71}" type="sibTrans" cxnId="{D93B365C-3E08-4823-84FE-FB4F69B4AC2E}">
      <dgm:prSet/>
      <dgm:spPr/>
      <dgm:t>
        <a:bodyPr/>
        <a:lstStyle/>
        <a:p>
          <a:endParaRPr lang="en-GB"/>
        </a:p>
      </dgm:t>
    </dgm:pt>
    <dgm:pt modelId="{B7BF4060-71C6-449E-BD87-97C1A5DB3A94}">
      <dgm:prSet phldrT="[Text]"/>
      <dgm:spPr/>
      <dgm:t>
        <a:bodyPr/>
        <a:lstStyle/>
        <a:p>
          <a:r>
            <a:rPr lang="en-GB" dirty="0" smtClean="0"/>
            <a:t>Finally ,we can do all these things just by using our voice assistant with the help of AI</a:t>
          </a:r>
          <a:endParaRPr lang="en-GB" dirty="0"/>
        </a:p>
      </dgm:t>
    </dgm:pt>
    <dgm:pt modelId="{CF8CE584-A031-4EAE-8D7C-0209E17E2F98}" type="parTrans" cxnId="{AA2EC052-7007-4483-86A7-BDD99AAD9B35}">
      <dgm:prSet/>
      <dgm:spPr/>
      <dgm:t>
        <a:bodyPr/>
        <a:lstStyle/>
        <a:p>
          <a:endParaRPr lang="en-GB"/>
        </a:p>
      </dgm:t>
    </dgm:pt>
    <dgm:pt modelId="{A5C16473-4C62-49CD-896C-0C32D603223F}" type="sibTrans" cxnId="{AA2EC052-7007-4483-86A7-BDD99AAD9B35}">
      <dgm:prSet/>
      <dgm:spPr/>
      <dgm:t>
        <a:bodyPr/>
        <a:lstStyle/>
        <a:p>
          <a:endParaRPr lang="en-GB"/>
        </a:p>
      </dgm:t>
    </dgm:pt>
    <dgm:pt modelId="{32A59B56-A68F-487B-ACA8-59DC54EE4733}" type="pres">
      <dgm:prSet presAssocID="{0F2B72AD-A88E-4514-A933-4FE24932CE66}" presName="CompostProcess" presStyleCnt="0">
        <dgm:presLayoutVars>
          <dgm:dir/>
          <dgm:resizeHandles val="exact"/>
        </dgm:presLayoutVars>
      </dgm:prSet>
      <dgm:spPr/>
    </dgm:pt>
    <dgm:pt modelId="{C893D1B1-EAB7-485B-8E6F-FF9D312F649E}" type="pres">
      <dgm:prSet presAssocID="{0F2B72AD-A88E-4514-A933-4FE24932CE66}" presName="arrow" presStyleLbl="bgShp" presStyleIdx="0" presStyleCnt="1"/>
      <dgm:spPr/>
    </dgm:pt>
    <dgm:pt modelId="{B31531C6-1BB7-4893-BB46-A76E55206B44}" type="pres">
      <dgm:prSet presAssocID="{0F2B72AD-A88E-4514-A933-4FE24932CE66}" presName="linearProcess" presStyleCnt="0"/>
      <dgm:spPr/>
    </dgm:pt>
    <dgm:pt modelId="{AF22ABF4-57D3-4850-A873-DAD9020281C0}" type="pres">
      <dgm:prSet presAssocID="{2F0DE926-6C66-4077-9F7F-BD02C6045581}" presName="textNode" presStyleLbl="node1" presStyleIdx="0" presStyleCnt="3">
        <dgm:presLayoutVars>
          <dgm:bulletEnabled val="1"/>
        </dgm:presLayoutVars>
      </dgm:prSet>
      <dgm:spPr/>
      <dgm:t>
        <a:bodyPr/>
        <a:lstStyle/>
        <a:p>
          <a:endParaRPr lang="en-GB"/>
        </a:p>
      </dgm:t>
    </dgm:pt>
    <dgm:pt modelId="{92503C05-1690-4D70-A03E-5DA547FF35A8}" type="pres">
      <dgm:prSet presAssocID="{66B8D12F-F44D-4E94-9F43-6E059AD1D36F}" presName="sibTrans" presStyleCnt="0"/>
      <dgm:spPr/>
    </dgm:pt>
    <dgm:pt modelId="{E82C5773-806C-4895-A5C2-F0D9A7C00E2F}" type="pres">
      <dgm:prSet presAssocID="{15BD4053-A521-46E8-AF92-7C53B3846626}" presName="textNode" presStyleLbl="node1" presStyleIdx="1" presStyleCnt="3" custLinFactNeighborX="-17867" custLinFactNeighborY="767">
        <dgm:presLayoutVars>
          <dgm:bulletEnabled val="1"/>
        </dgm:presLayoutVars>
      </dgm:prSet>
      <dgm:spPr/>
      <dgm:t>
        <a:bodyPr/>
        <a:lstStyle/>
        <a:p>
          <a:endParaRPr lang="en-GB"/>
        </a:p>
      </dgm:t>
    </dgm:pt>
    <dgm:pt modelId="{388B0460-6E6A-4018-8B8E-50B980E0EC82}" type="pres">
      <dgm:prSet presAssocID="{7111DD69-ECBC-4D0C-B3C2-3B4F5AF55E71}" presName="sibTrans" presStyleCnt="0"/>
      <dgm:spPr/>
    </dgm:pt>
    <dgm:pt modelId="{516F56AE-18D9-4454-AC1B-8D50EAE300F6}" type="pres">
      <dgm:prSet presAssocID="{B7BF4060-71C6-449E-BD87-97C1A5DB3A94}" presName="textNode" presStyleLbl="node1" presStyleIdx="2" presStyleCnt="3">
        <dgm:presLayoutVars>
          <dgm:bulletEnabled val="1"/>
        </dgm:presLayoutVars>
      </dgm:prSet>
      <dgm:spPr/>
      <dgm:t>
        <a:bodyPr/>
        <a:lstStyle/>
        <a:p>
          <a:endParaRPr lang="en-GB"/>
        </a:p>
      </dgm:t>
    </dgm:pt>
  </dgm:ptLst>
  <dgm:cxnLst>
    <dgm:cxn modelId="{3859133B-A864-4FC7-8F14-C20E0607C74F}" type="presOf" srcId="{15BD4053-A521-46E8-AF92-7C53B3846626}" destId="{E82C5773-806C-4895-A5C2-F0D9A7C00E2F}" srcOrd="0" destOrd="0" presId="urn:microsoft.com/office/officeart/2005/8/layout/hProcess9"/>
    <dgm:cxn modelId="{C4759F66-5D93-498D-ADAD-A9254B9260A5}" type="presOf" srcId="{2F0DE926-6C66-4077-9F7F-BD02C6045581}" destId="{AF22ABF4-57D3-4850-A873-DAD9020281C0}" srcOrd="0" destOrd="0" presId="urn:microsoft.com/office/officeart/2005/8/layout/hProcess9"/>
    <dgm:cxn modelId="{6261C0AF-35BC-434C-85D4-10F3C3A83E2E}" type="presOf" srcId="{0F2B72AD-A88E-4514-A933-4FE24932CE66}" destId="{32A59B56-A68F-487B-ACA8-59DC54EE4733}" srcOrd="0" destOrd="0" presId="urn:microsoft.com/office/officeart/2005/8/layout/hProcess9"/>
    <dgm:cxn modelId="{D93B365C-3E08-4823-84FE-FB4F69B4AC2E}" srcId="{0F2B72AD-A88E-4514-A933-4FE24932CE66}" destId="{15BD4053-A521-46E8-AF92-7C53B3846626}" srcOrd="1" destOrd="0" parTransId="{1A402DD0-2F0B-4A84-8CD8-BA94113FD801}" sibTransId="{7111DD69-ECBC-4D0C-B3C2-3B4F5AF55E71}"/>
    <dgm:cxn modelId="{B5B20AAC-F5EB-4D3B-8BCC-6EA73A84FA3F}" srcId="{0F2B72AD-A88E-4514-A933-4FE24932CE66}" destId="{2F0DE926-6C66-4077-9F7F-BD02C6045581}" srcOrd="0" destOrd="0" parTransId="{C476E28C-FC49-4548-BC72-874EFA7D03E6}" sibTransId="{66B8D12F-F44D-4E94-9F43-6E059AD1D36F}"/>
    <dgm:cxn modelId="{AA2EC052-7007-4483-86A7-BDD99AAD9B35}" srcId="{0F2B72AD-A88E-4514-A933-4FE24932CE66}" destId="{B7BF4060-71C6-449E-BD87-97C1A5DB3A94}" srcOrd="2" destOrd="0" parTransId="{CF8CE584-A031-4EAE-8D7C-0209E17E2F98}" sibTransId="{A5C16473-4C62-49CD-896C-0C32D603223F}"/>
    <dgm:cxn modelId="{09752042-CDD9-4F17-AA20-904150CE2D79}" type="presOf" srcId="{B7BF4060-71C6-449E-BD87-97C1A5DB3A94}" destId="{516F56AE-18D9-4454-AC1B-8D50EAE300F6}" srcOrd="0" destOrd="0" presId="urn:microsoft.com/office/officeart/2005/8/layout/hProcess9"/>
    <dgm:cxn modelId="{EE3CD5B9-E270-42E7-BB1F-94275D3EA71C}" type="presParOf" srcId="{32A59B56-A68F-487B-ACA8-59DC54EE4733}" destId="{C893D1B1-EAB7-485B-8E6F-FF9D312F649E}" srcOrd="0" destOrd="0" presId="urn:microsoft.com/office/officeart/2005/8/layout/hProcess9"/>
    <dgm:cxn modelId="{28271381-DD5E-488F-8FB3-DEACDFF456F3}" type="presParOf" srcId="{32A59B56-A68F-487B-ACA8-59DC54EE4733}" destId="{B31531C6-1BB7-4893-BB46-A76E55206B44}" srcOrd="1" destOrd="0" presId="urn:microsoft.com/office/officeart/2005/8/layout/hProcess9"/>
    <dgm:cxn modelId="{69E60E62-1BDA-44B6-9E84-342DC0D3C322}" type="presParOf" srcId="{B31531C6-1BB7-4893-BB46-A76E55206B44}" destId="{AF22ABF4-57D3-4850-A873-DAD9020281C0}" srcOrd="0" destOrd="0" presId="urn:microsoft.com/office/officeart/2005/8/layout/hProcess9"/>
    <dgm:cxn modelId="{70F3604C-91C9-4D55-BC99-E4D679C8B8D9}" type="presParOf" srcId="{B31531C6-1BB7-4893-BB46-A76E55206B44}" destId="{92503C05-1690-4D70-A03E-5DA547FF35A8}" srcOrd="1" destOrd="0" presId="urn:microsoft.com/office/officeart/2005/8/layout/hProcess9"/>
    <dgm:cxn modelId="{13FA453F-192A-4358-8F44-0954D15A7A18}" type="presParOf" srcId="{B31531C6-1BB7-4893-BB46-A76E55206B44}" destId="{E82C5773-806C-4895-A5C2-F0D9A7C00E2F}" srcOrd="2" destOrd="0" presId="urn:microsoft.com/office/officeart/2005/8/layout/hProcess9"/>
    <dgm:cxn modelId="{DBB68D55-6771-44B7-BFD2-6E963002FD4D}" type="presParOf" srcId="{B31531C6-1BB7-4893-BB46-A76E55206B44}" destId="{388B0460-6E6A-4018-8B8E-50B980E0EC82}" srcOrd="3" destOrd="0" presId="urn:microsoft.com/office/officeart/2005/8/layout/hProcess9"/>
    <dgm:cxn modelId="{366EE7EA-3C9A-4F3C-BDE6-D040AA85D227}" type="presParOf" srcId="{B31531C6-1BB7-4893-BB46-A76E55206B44}" destId="{516F56AE-18D9-4454-AC1B-8D50EAE300F6}"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D4D93-B8F4-4204-BD61-0006893F7F15}">
      <dsp:nvSpPr>
        <dsp:cNvPr id="0" name=""/>
        <dsp:cNvSpPr/>
      </dsp:nvSpPr>
      <dsp:spPr>
        <a:xfrm>
          <a:off x="724756" y="0"/>
          <a:ext cx="8213911" cy="420065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9B36CE-7889-4C30-B408-0977A9525A64}">
      <dsp:nvSpPr>
        <dsp:cNvPr id="0" name=""/>
        <dsp:cNvSpPr/>
      </dsp:nvSpPr>
      <dsp:spPr>
        <a:xfrm>
          <a:off x="10380" y="1260197"/>
          <a:ext cx="3110414" cy="168026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First of all we need to import all necessary modules of that code.</a:t>
          </a:r>
          <a:endParaRPr lang="en-GB" sz="1700" kern="1200" dirty="0"/>
        </a:p>
      </dsp:txBody>
      <dsp:txXfrm>
        <a:off x="92404" y="1342221"/>
        <a:ext cx="2946366" cy="1516215"/>
      </dsp:txXfrm>
    </dsp:sp>
    <dsp:sp modelId="{A6F186B8-AD89-4A5F-B589-3594A80BF32D}">
      <dsp:nvSpPr>
        <dsp:cNvPr id="0" name=""/>
        <dsp:cNvSpPr/>
      </dsp:nvSpPr>
      <dsp:spPr>
        <a:xfrm>
          <a:off x="3276505" y="1260197"/>
          <a:ext cx="3110414" cy="168026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Then we need to set the voice engine=pyttsx3.init(‘sapi5’) to enable the default voices in windows OS.</a:t>
          </a:r>
          <a:endParaRPr lang="en-GB" sz="1700" kern="1200" dirty="0"/>
        </a:p>
      </dsp:txBody>
      <dsp:txXfrm>
        <a:off x="3358529" y="1342221"/>
        <a:ext cx="2946366" cy="1516215"/>
      </dsp:txXfrm>
    </dsp:sp>
    <dsp:sp modelId="{3957DB34-16DC-4A3E-89A0-6F66D5E806DC}">
      <dsp:nvSpPr>
        <dsp:cNvPr id="0" name=""/>
        <dsp:cNvSpPr/>
      </dsp:nvSpPr>
      <dsp:spPr>
        <a:xfrm>
          <a:off x="6542629" y="1260197"/>
          <a:ext cx="3110414" cy="168026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Then we need to create a </a:t>
          </a:r>
          <a:r>
            <a:rPr lang="en-GB" sz="1700" kern="1200" dirty="0" err="1" smtClean="0"/>
            <a:t>wishMe</a:t>
          </a:r>
          <a:r>
            <a:rPr lang="en-GB" sz="1700" kern="1200" dirty="0" smtClean="0"/>
            <a:t>() function that would say wishes to the user according to time.</a:t>
          </a:r>
          <a:endParaRPr lang="en-GB" sz="1700" kern="1200" dirty="0"/>
        </a:p>
      </dsp:txBody>
      <dsp:txXfrm>
        <a:off x="6624653" y="1342221"/>
        <a:ext cx="2946366" cy="15162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B1156C-3489-4D68-96A1-BDDFE1D5670E}">
      <dsp:nvSpPr>
        <dsp:cNvPr id="0" name=""/>
        <dsp:cNvSpPr/>
      </dsp:nvSpPr>
      <dsp:spPr>
        <a:xfrm>
          <a:off x="671036" y="0"/>
          <a:ext cx="7605077" cy="419576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273FF7-5606-4737-B594-62EEFF219DF6}">
      <dsp:nvSpPr>
        <dsp:cNvPr id="0" name=""/>
        <dsp:cNvSpPr/>
      </dsp:nvSpPr>
      <dsp:spPr>
        <a:xfrm>
          <a:off x="303189" y="1258728"/>
          <a:ext cx="2684145" cy="16783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GB" sz="1600" kern="1200" dirty="0" smtClean="0"/>
            <a:t>After that, we need to write </a:t>
          </a:r>
          <a:r>
            <a:rPr lang="en-GB" sz="1600" kern="1200" dirty="0" err="1" smtClean="0"/>
            <a:t>takeCommand</a:t>
          </a:r>
          <a:r>
            <a:rPr lang="en-GB" sz="1600" kern="1200" dirty="0" smtClean="0"/>
            <a:t>() function that will take voice commands from users and </a:t>
          </a:r>
          <a:r>
            <a:rPr lang="en-GB" sz="1600" kern="1200" dirty="0" err="1" smtClean="0"/>
            <a:t>trun</a:t>
          </a:r>
          <a:r>
            <a:rPr lang="en-GB" sz="1600" kern="1200" dirty="0" smtClean="0"/>
            <a:t> it into strings.</a:t>
          </a:r>
          <a:endParaRPr lang="en-GB" sz="1600" kern="1200" dirty="0"/>
        </a:p>
      </dsp:txBody>
      <dsp:txXfrm>
        <a:off x="385117" y="1340656"/>
        <a:ext cx="2520289" cy="1514448"/>
      </dsp:txXfrm>
    </dsp:sp>
    <dsp:sp modelId="{5AEE8437-7FC7-4481-B0F3-2982D98910A2}">
      <dsp:nvSpPr>
        <dsp:cNvPr id="0" name=""/>
        <dsp:cNvSpPr/>
      </dsp:nvSpPr>
      <dsp:spPr>
        <a:xfrm>
          <a:off x="3131502" y="1258728"/>
          <a:ext cx="2684145" cy="16783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GB" sz="1600" kern="1200" dirty="0" smtClean="0"/>
            <a:t>Next, we made queries that will allow us to open various applications</a:t>
          </a:r>
          <a:endParaRPr lang="en-GB" sz="1600" kern="1200" dirty="0"/>
        </a:p>
      </dsp:txBody>
      <dsp:txXfrm>
        <a:off x="3213430" y="1340656"/>
        <a:ext cx="2520289" cy="1514448"/>
      </dsp:txXfrm>
    </dsp:sp>
    <dsp:sp modelId="{47A49E26-BA06-412B-A512-32DCE1F12F58}">
      <dsp:nvSpPr>
        <dsp:cNvPr id="0" name=""/>
        <dsp:cNvSpPr/>
      </dsp:nvSpPr>
      <dsp:spPr>
        <a:xfrm>
          <a:off x="5959815" y="1258728"/>
          <a:ext cx="2684145" cy="16783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GB" sz="1600" kern="1200" dirty="0" smtClean="0"/>
            <a:t>Then, we made a query that will enable us to search anything on Wikipedia and print the results and say it loudly.</a:t>
          </a:r>
          <a:endParaRPr lang="en-GB" sz="1600" kern="1200" dirty="0"/>
        </a:p>
      </dsp:txBody>
      <dsp:txXfrm>
        <a:off x="6041743" y="1340656"/>
        <a:ext cx="2520289" cy="15144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93D1B1-EAB7-485B-8E6F-FF9D312F649E}">
      <dsp:nvSpPr>
        <dsp:cNvPr id="0" name=""/>
        <dsp:cNvSpPr/>
      </dsp:nvSpPr>
      <dsp:spPr>
        <a:xfrm>
          <a:off x="671036" y="0"/>
          <a:ext cx="7605077" cy="419576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22ABF4-57D3-4850-A873-DAD9020281C0}">
      <dsp:nvSpPr>
        <dsp:cNvPr id="0" name=""/>
        <dsp:cNvSpPr/>
      </dsp:nvSpPr>
      <dsp:spPr>
        <a:xfrm>
          <a:off x="303189" y="1258728"/>
          <a:ext cx="2684145" cy="16783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kern="1200" dirty="0" smtClean="0"/>
            <a:t>Then, we will build a query to send email to specific people on their email addresses.</a:t>
          </a:r>
          <a:endParaRPr lang="en-GB" sz="1900" kern="1200" dirty="0"/>
        </a:p>
      </dsp:txBody>
      <dsp:txXfrm>
        <a:off x="385117" y="1340656"/>
        <a:ext cx="2520289" cy="1514448"/>
      </dsp:txXfrm>
    </dsp:sp>
    <dsp:sp modelId="{E82C5773-806C-4895-A5C2-F0D9A7C00E2F}">
      <dsp:nvSpPr>
        <dsp:cNvPr id="0" name=""/>
        <dsp:cNvSpPr/>
      </dsp:nvSpPr>
      <dsp:spPr>
        <a:xfrm>
          <a:off x="3105744" y="1271601"/>
          <a:ext cx="2684145" cy="16783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kern="1200" dirty="0" smtClean="0"/>
            <a:t>We used '</a:t>
          </a:r>
          <a:r>
            <a:rPr lang="en-GB" sz="1900" kern="1200" dirty="0" err="1" smtClean="0"/>
            <a:t>smtplib</a:t>
          </a:r>
          <a:r>
            <a:rPr lang="en-GB" sz="1900" kern="1200" dirty="0" smtClean="0"/>
            <a:t>' library module to send those emails</a:t>
          </a:r>
          <a:endParaRPr lang="en-GB" sz="1900" kern="1200" dirty="0"/>
        </a:p>
      </dsp:txBody>
      <dsp:txXfrm>
        <a:off x="3187672" y="1353529"/>
        <a:ext cx="2520289" cy="1514448"/>
      </dsp:txXfrm>
    </dsp:sp>
    <dsp:sp modelId="{516F56AE-18D9-4454-AC1B-8D50EAE300F6}">
      <dsp:nvSpPr>
        <dsp:cNvPr id="0" name=""/>
        <dsp:cNvSpPr/>
      </dsp:nvSpPr>
      <dsp:spPr>
        <a:xfrm>
          <a:off x="5959815" y="1258728"/>
          <a:ext cx="2684145" cy="16783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kern="1200" dirty="0" smtClean="0"/>
            <a:t>Finally ,we can do all these things just by using our voice assistant with the help of AI</a:t>
          </a:r>
          <a:endParaRPr lang="en-GB" sz="1900" kern="1200" dirty="0"/>
        </a:p>
      </dsp:txBody>
      <dsp:txXfrm>
        <a:off x="6041743" y="1340656"/>
        <a:ext cx="2520289" cy="151444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0672650-C538-486D-81E2-D77E37AF94E1}" type="datetimeFigureOut">
              <a:rPr lang="en-GB" smtClean="0"/>
              <a:t>03/07/2022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5A2D28-BCB5-41C8-B1BF-228D03D763D8}" type="slidenum">
              <a:rPr lang="en-GB" smtClean="0"/>
              <a:t>‹#›</a:t>
            </a:fld>
            <a:endParaRPr lang="en-GB"/>
          </a:p>
        </p:txBody>
      </p:sp>
    </p:spTree>
    <p:extLst>
      <p:ext uri="{BB962C8B-B14F-4D97-AF65-F5344CB8AC3E}">
        <p14:creationId xmlns:p14="http://schemas.microsoft.com/office/powerpoint/2010/main" val="2798712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672650-C538-486D-81E2-D77E37AF94E1}" type="datetimeFigureOut">
              <a:rPr lang="en-GB" smtClean="0"/>
              <a:t>03/07/2022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A5A2D28-BCB5-41C8-B1BF-228D03D763D8}" type="slidenum">
              <a:rPr lang="en-GB" smtClean="0"/>
              <a:t>‹#›</a:t>
            </a:fld>
            <a:endParaRPr lang="en-GB"/>
          </a:p>
        </p:txBody>
      </p:sp>
    </p:spTree>
    <p:extLst>
      <p:ext uri="{BB962C8B-B14F-4D97-AF65-F5344CB8AC3E}">
        <p14:creationId xmlns:p14="http://schemas.microsoft.com/office/powerpoint/2010/main" val="276858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672650-C538-486D-81E2-D77E37AF94E1}" type="datetimeFigureOut">
              <a:rPr lang="en-GB" smtClean="0"/>
              <a:t>03/07/2022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5A2D28-BCB5-41C8-B1BF-228D03D763D8}" type="slidenum">
              <a:rPr lang="en-GB" smtClean="0"/>
              <a:t>‹#›</a:t>
            </a:fld>
            <a:endParaRPr lang="en-GB"/>
          </a:p>
        </p:txBody>
      </p:sp>
    </p:spTree>
    <p:extLst>
      <p:ext uri="{BB962C8B-B14F-4D97-AF65-F5344CB8AC3E}">
        <p14:creationId xmlns:p14="http://schemas.microsoft.com/office/powerpoint/2010/main" val="2560504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672650-C538-486D-81E2-D77E37AF94E1}" type="datetimeFigureOut">
              <a:rPr lang="en-GB" smtClean="0"/>
              <a:t>03/07/2022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5A2D28-BCB5-41C8-B1BF-228D03D763D8}"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823182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672650-C538-486D-81E2-D77E37AF94E1}" type="datetimeFigureOut">
              <a:rPr lang="en-GB" smtClean="0"/>
              <a:t>03/07/2022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5A2D28-BCB5-41C8-B1BF-228D03D763D8}" type="slidenum">
              <a:rPr lang="en-GB" smtClean="0"/>
              <a:t>‹#›</a:t>
            </a:fld>
            <a:endParaRPr lang="en-GB"/>
          </a:p>
        </p:txBody>
      </p:sp>
    </p:spTree>
    <p:extLst>
      <p:ext uri="{BB962C8B-B14F-4D97-AF65-F5344CB8AC3E}">
        <p14:creationId xmlns:p14="http://schemas.microsoft.com/office/powerpoint/2010/main" val="2235909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0672650-C538-486D-81E2-D77E37AF94E1}" type="datetimeFigureOut">
              <a:rPr lang="en-GB" smtClean="0"/>
              <a:t>03/07/2022</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5A2D28-BCB5-41C8-B1BF-228D03D763D8}" type="slidenum">
              <a:rPr lang="en-GB" smtClean="0"/>
              <a:t>‹#›</a:t>
            </a:fld>
            <a:endParaRPr lang="en-GB"/>
          </a:p>
        </p:txBody>
      </p:sp>
    </p:spTree>
    <p:extLst>
      <p:ext uri="{BB962C8B-B14F-4D97-AF65-F5344CB8AC3E}">
        <p14:creationId xmlns:p14="http://schemas.microsoft.com/office/powerpoint/2010/main" val="2501178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0672650-C538-486D-81E2-D77E37AF94E1}" type="datetimeFigureOut">
              <a:rPr lang="en-GB" smtClean="0"/>
              <a:t>03/07/2022</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5A2D28-BCB5-41C8-B1BF-228D03D763D8}" type="slidenum">
              <a:rPr lang="en-GB" smtClean="0"/>
              <a:t>‹#›</a:t>
            </a:fld>
            <a:endParaRPr lang="en-GB"/>
          </a:p>
        </p:txBody>
      </p:sp>
    </p:spTree>
    <p:extLst>
      <p:ext uri="{BB962C8B-B14F-4D97-AF65-F5344CB8AC3E}">
        <p14:creationId xmlns:p14="http://schemas.microsoft.com/office/powerpoint/2010/main" val="249226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672650-C538-486D-81E2-D77E37AF94E1}" type="datetimeFigureOut">
              <a:rPr lang="en-GB" smtClean="0"/>
              <a:t>03/07/2022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5A2D28-BCB5-41C8-B1BF-228D03D763D8}" type="slidenum">
              <a:rPr lang="en-GB" smtClean="0"/>
              <a:t>‹#›</a:t>
            </a:fld>
            <a:endParaRPr lang="en-GB"/>
          </a:p>
        </p:txBody>
      </p:sp>
    </p:spTree>
    <p:extLst>
      <p:ext uri="{BB962C8B-B14F-4D97-AF65-F5344CB8AC3E}">
        <p14:creationId xmlns:p14="http://schemas.microsoft.com/office/powerpoint/2010/main" val="1776725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672650-C538-486D-81E2-D77E37AF94E1}" type="datetimeFigureOut">
              <a:rPr lang="en-GB" smtClean="0"/>
              <a:t>03/07/2022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5A2D28-BCB5-41C8-B1BF-228D03D763D8}" type="slidenum">
              <a:rPr lang="en-GB" smtClean="0"/>
              <a:t>‹#›</a:t>
            </a:fld>
            <a:endParaRPr lang="en-GB"/>
          </a:p>
        </p:txBody>
      </p:sp>
    </p:spTree>
    <p:extLst>
      <p:ext uri="{BB962C8B-B14F-4D97-AF65-F5344CB8AC3E}">
        <p14:creationId xmlns:p14="http://schemas.microsoft.com/office/powerpoint/2010/main" val="2436518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0672650-C538-486D-81E2-D77E37AF94E1}" type="datetimeFigureOut">
              <a:rPr lang="en-GB" smtClean="0"/>
              <a:t>03/07/2022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5A2D28-BCB5-41C8-B1BF-228D03D763D8}" type="slidenum">
              <a:rPr lang="en-GB" smtClean="0"/>
              <a:t>‹#›</a:t>
            </a:fld>
            <a:endParaRPr lang="en-GB"/>
          </a:p>
        </p:txBody>
      </p:sp>
    </p:spTree>
    <p:extLst>
      <p:ext uri="{BB962C8B-B14F-4D97-AF65-F5344CB8AC3E}">
        <p14:creationId xmlns:p14="http://schemas.microsoft.com/office/powerpoint/2010/main" val="3544488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672650-C538-486D-81E2-D77E37AF94E1}" type="datetimeFigureOut">
              <a:rPr lang="en-GB" smtClean="0"/>
              <a:t>03/07/2022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A5A2D28-BCB5-41C8-B1BF-228D03D763D8}" type="slidenum">
              <a:rPr lang="en-GB" smtClean="0"/>
              <a:t>‹#›</a:t>
            </a:fld>
            <a:endParaRPr lang="en-GB"/>
          </a:p>
        </p:txBody>
      </p:sp>
    </p:spTree>
    <p:extLst>
      <p:ext uri="{BB962C8B-B14F-4D97-AF65-F5344CB8AC3E}">
        <p14:creationId xmlns:p14="http://schemas.microsoft.com/office/powerpoint/2010/main" val="3086017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0672650-C538-486D-81E2-D77E37AF94E1}" type="datetimeFigureOut">
              <a:rPr lang="en-GB" smtClean="0"/>
              <a:t>03/07/2022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A5A2D28-BCB5-41C8-B1BF-228D03D763D8}" type="slidenum">
              <a:rPr lang="en-GB" smtClean="0"/>
              <a:t>‹#›</a:t>
            </a:fld>
            <a:endParaRPr lang="en-GB"/>
          </a:p>
        </p:txBody>
      </p:sp>
    </p:spTree>
    <p:extLst>
      <p:ext uri="{BB962C8B-B14F-4D97-AF65-F5344CB8AC3E}">
        <p14:creationId xmlns:p14="http://schemas.microsoft.com/office/powerpoint/2010/main" val="579460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0672650-C538-486D-81E2-D77E37AF94E1}" type="datetimeFigureOut">
              <a:rPr lang="en-GB" smtClean="0"/>
              <a:t>03/07/2022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A5A2D28-BCB5-41C8-B1BF-228D03D763D8}" type="slidenum">
              <a:rPr lang="en-GB" smtClean="0"/>
              <a:t>‹#›</a:t>
            </a:fld>
            <a:endParaRPr lang="en-GB"/>
          </a:p>
        </p:txBody>
      </p:sp>
    </p:spTree>
    <p:extLst>
      <p:ext uri="{BB962C8B-B14F-4D97-AF65-F5344CB8AC3E}">
        <p14:creationId xmlns:p14="http://schemas.microsoft.com/office/powerpoint/2010/main" val="1170357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0672650-C538-486D-81E2-D77E37AF94E1}" type="datetimeFigureOut">
              <a:rPr lang="en-GB" smtClean="0"/>
              <a:t>03/07/2022</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FA5A2D28-BCB5-41C8-B1BF-228D03D763D8}" type="slidenum">
              <a:rPr lang="en-GB" smtClean="0"/>
              <a:t>‹#›</a:t>
            </a:fld>
            <a:endParaRPr lang="en-GB"/>
          </a:p>
        </p:txBody>
      </p:sp>
    </p:spTree>
    <p:extLst>
      <p:ext uri="{BB962C8B-B14F-4D97-AF65-F5344CB8AC3E}">
        <p14:creationId xmlns:p14="http://schemas.microsoft.com/office/powerpoint/2010/main" val="1124272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0672650-C538-486D-81E2-D77E37AF94E1}" type="datetimeFigureOut">
              <a:rPr lang="en-GB" smtClean="0"/>
              <a:t>03/07/2022</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FA5A2D28-BCB5-41C8-B1BF-228D03D763D8}" type="slidenum">
              <a:rPr lang="en-GB" smtClean="0"/>
              <a:t>‹#›</a:t>
            </a:fld>
            <a:endParaRPr lang="en-GB"/>
          </a:p>
        </p:txBody>
      </p:sp>
    </p:spTree>
    <p:extLst>
      <p:ext uri="{BB962C8B-B14F-4D97-AF65-F5344CB8AC3E}">
        <p14:creationId xmlns:p14="http://schemas.microsoft.com/office/powerpoint/2010/main" val="4150066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60672650-C538-486D-81E2-D77E37AF94E1}" type="datetimeFigureOut">
              <a:rPr lang="en-GB" smtClean="0"/>
              <a:t>03/07/2022</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FA5A2D28-BCB5-41C8-B1BF-228D03D763D8}" type="slidenum">
              <a:rPr lang="en-GB" smtClean="0"/>
              <a:t>‹#›</a:t>
            </a:fld>
            <a:endParaRPr lang="en-GB"/>
          </a:p>
        </p:txBody>
      </p:sp>
    </p:spTree>
    <p:extLst>
      <p:ext uri="{BB962C8B-B14F-4D97-AF65-F5344CB8AC3E}">
        <p14:creationId xmlns:p14="http://schemas.microsoft.com/office/powerpoint/2010/main" val="2889082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672650-C538-486D-81E2-D77E37AF94E1}" type="datetimeFigureOut">
              <a:rPr lang="en-GB" smtClean="0"/>
              <a:t>03/07/2022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A5A2D28-BCB5-41C8-B1BF-228D03D763D8}" type="slidenum">
              <a:rPr lang="en-GB" smtClean="0"/>
              <a:t>‹#›</a:t>
            </a:fld>
            <a:endParaRPr lang="en-GB"/>
          </a:p>
        </p:txBody>
      </p:sp>
    </p:spTree>
    <p:extLst>
      <p:ext uri="{BB962C8B-B14F-4D97-AF65-F5344CB8AC3E}">
        <p14:creationId xmlns:p14="http://schemas.microsoft.com/office/powerpoint/2010/main" val="1651379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0672650-C538-486D-81E2-D77E37AF94E1}" type="datetimeFigureOut">
              <a:rPr lang="en-GB" smtClean="0"/>
              <a:t>03/07/2022</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A5A2D28-BCB5-41C8-B1BF-228D03D763D8}" type="slidenum">
              <a:rPr lang="en-GB" smtClean="0"/>
              <a:t>‹#›</a:t>
            </a:fld>
            <a:endParaRPr lang="en-GB"/>
          </a:p>
        </p:txBody>
      </p:sp>
    </p:spTree>
    <p:extLst>
      <p:ext uri="{BB962C8B-B14F-4D97-AF65-F5344CB8AC3E}">
        <p14:creationId xmlns:p14="http://schemas.microsoft.com/office/powerpoint/2010/main" val="400560793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i="1" dirty="0" smtClean="0"/>
              <a:t>A Desktop Application of Voice Assistant Using AI</a:t>
            </a:r>
            <a:r>
              <a:rPr lang="en-GB" dirty="0" smtClean="0"/>
              <a:t>.</a:t>
            </a:r>
            <a:endParaRPr lang="en-GB" dirty="0"/>
          </a:p>
        </p:txBody>
      </p:sp>
      <p:sp>
        <p:nvSpPr>
          <p:cNvPr id="3" name="Subtitle 2"/>
          <p:cNvSpPr>
            <a:spLocks noGrp="1"/>
          </p:cNvSpPr>
          <p:nvPr>
            <p:ph type="subTitle" idx="1"/>
          </p:nvPr>
        </p:nvSpPr>
        <p:spPr/>
        <p:txBody>
          <a:bodyPr/>
          <a:lstStyle/>
          <a:p>
            <a:r>
              <a:rPr lang="en-GB" b="1" dirty="0" smtClean="0"/>
              <a:t>CSE-3200:  Software Development Project-2</a:t>
            </a:r>
            <a:endParaRPr lang="en-GB" b="1" dirty="0"/>
          </a:p>
        </p:txBody>
      </p:sp>
    </p:spTree>
    <p:extLst>
      <p:ext uri="{BB962C8B-B14F-4D97-AF65-F5344CB8AC3E}">
        <p14:creationId xmlns:p14="http://schemas.microsoft.com/office/powerpoint/2010/main" val="1696520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u="sng" dirty="0" smtClean="0"/>
              <a:t>Objective:</a:t>
            </a:r>
            <a:endParaRPr lang="en-GB" b="1" i="1" u="sng" dirty="0"/>
          </a:p>
        </p:txBody>
      </p:sp>
      <p:sp>
        <p:nvSpPr>
          <p:cNvPr id="3" name="Content Placeholder 2"/>
          <p:cNvSpPr>
            <a:spLocks noGrp="1"/>
          </p:cNvSpPr>
          <p:nvPr>
            <p:ph idx="1"/>
          </p:nvPr>
        </p:nvSpPr>
        <p:spPr>
          <a:xfrm>
            <a:off x="1103312" y="2052918"/>
            <a:ext cx="8946541" cy="4195481"/>
          </a:xfrm>
        </p:spPr>
        <p:txBody>
          <a:bodyPr>
            <a:normAutofit/>
          </a:bodyPr>
          <a:lstStyle/>
          <a:p>
            <a:r>
              <a:rPr lang="en-GB" sz="3600" b="1" dirty="0"/>
              <a:t>The main goal is to make our daily life and workstation easier and less complicated. By having a voice assistant on our desktop, we can do our work more smoothly and also can use our time more efficiently. </a:t>
            </a:r>
          </a:p>
        </p:txBody>
      </p:sp>
    </p:spTree>
    <p:extLst>
      <p:ext uri="{BB962C8B-B14F-4D97-AF65-F5344CB8AC3E}">
        <p14:creationId xmlns:p14="http://schemas.microsoft.com/office/powerpoint/2010/main" val="1545927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dirty="0" smtClean="0"/>
              <a:t>Work Flow Diagram:</a:t>
            </a:r>
            <a:endParaRPr lang="en-GB" b="1" i="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52178588"/>
              </p:ext>
            </p:extLst>
          </p:nvPr>
        </p:nvGraphicFramePr>
        <p:xfrm>
          <a:off x="1103312" y="2047741"/>
          <a:ext cx="9663425" cy="42006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1162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dirty="0"/>
              <a:t>Work Flow Diagram:</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87882395"/>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969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dirty="0"/>
              <a:t>Work Flow Diagram:</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80415222"/>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1402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Incomplete work:</a:t>
            </a:r>
            <a:endParaRPr lang="en-GB" dirty="0"/>
          </a:p>
        </p:txBody>
      </p:sp>
      <p:sp>
        <p:nvSpPr>
          <p:cNvPr id="3" name="Content Placeholder 2"/>
          <p:cNvSpPr>
            <a:spLocks noGrp="1"/>
          </p:cNvSpPr>
          <p:nvPr>
            <p:ph idx="1"/>
          </p:nvPr>
        </p:nvSpPr>
        <p:spPr/>
        <p:txBody>
          <a:bodyPr>
            <a:normAutofit/>
          </a:bodyPr>
          <a:lstStyle/>
          <a:p>
            <a:r>
              <a:rPr lang="en-GB" sz="2800" dirty="0"/>
              <a:t>Like any other software out there, this one too has many scopes to get more advanced and developed by time. Such as, we can write codes just by speaking on our IDE’s with the help of this software. We can shuffle the music playlist whenever we want with the help of this. We can type in other applications just by speaking if we try to work on this a little bit more.</a:t>
            </a:r>
          </a:p>
        </p:txBody>
      </p:sp>
    </p:spTree>
    <p:extLst>
      <p:ext uri="{BB962C8B-B14F-4D97-AF65-F5344CB8AC3E}">
        <p14:creationId xmlns:p14="http://schemas.microsoft.com/office/powerpoint/2010/main" val="1585567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u="sng" dirty="0" smtClean="0"/>
              <a:t>Future Work:</a:t>
            </a:r>
            <a:endParaRPr lang="en-GB" b="1" i="1" u="sng" dirty="0"/>
          </a:p>
        </p:txBody>
      </p:sp>
      <p:sp>
        <p:nvSpPr>
          <p:cNvPr id="3" name="Content Placeholder 2"/>
          <p:cNvSpPr>
            <a:spLocks noGrp="1"/>
          </p:cNvSpPr>
          <p:nvPr>
            <p:ph idx="1"/>
          </p:nvPr>
        </p:nvSpPr>
        <p:spPr/>
        <p:txBody>
          <a:bodyPr>
            <a:normAutofit lnSpcReduction="10000"/>
          </a:bodyPr>
          <a:lstStyle/>
          <a:p>
            <a:r>
              <a:rPr lang="en-GB" sz="2400" dirty="0"/>
              <a:t>There are already some software out there that does the same thing but to access those, one has to sign into their account which can call out for some security and protection measures. So, </a:t>
            </a:r>
            <a:r>
              <a:rPr lang="en-GB" sz="2400" dirty="0" err="1"/>
              <a:t>i</a:t>
            </a:r>
            <a:r>
              <a:rPr lang="en-GB" sz="2400" dirty="0"/>
              <a:t> want to make one which can be used by anyone without having any kinds of accounts or facing the difficulties of signing into </a:t>
            </a:r>
            <a:r>
              <a:rPr lang="en-GB" sz="2400" dirty="0" smtClean="0"/>
              <a:t>accounts.</a:t>
            </a:r>
          </a:p>
          <a:p>
            <a:r>
              <a:rPr lang="en-GB" sz="2400" dirty="0"/>
              <a:t>The main goal is to make our daily life and workstation easier and less complicated. By having a voice assistant on our desktop, we can do our work more smoothly and also can use our time more efficiently</a:t>
            </a:r>
          </a:p>
        </p:txBody>
      </p:sp>
    </p:spTree>
    <p:extLst>
      <p:ext uri="{BB962C8B-B14F-4D97-AF65-F5344CB8AC3E}">
        <p14:creationId xmlns:p14="http://schemas.microsoft.com/office/powerpoint/2010/main" val="1314290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p:txBody>
          <a:bodyPr>
            <a:normAutofit/>
          </a:bodyPr>
          <a:lstStyle/>
          <a:p>
            <a:r>
              <a:rPr lang="en-GB" sz="2800" dirty="0"/>
              <a:t>https://www.researchgate.net/publication/351978329_literature_review_and_ </a:t>
            </a:r>
            <a:r>
              <a:rPr lang="en-GB" sz="2800" dirty="0" err="1"/>
              <a:t>study_paper</a:t>
            </a:r>
            <a:r>
              <a:rPr lang="en-GB" sz="2800" dirty="0"/>
              <a:t> </a:t>
            </a:r>
            <a:endParaRPr lang="en-GB" sz="2800" dirty="0" smtClean="0"/>
          </a:p>
          <a:p>
            <a:pPr marL="0" indent="0">
              <a:buNone/>
            </a:pPr>
            <a:r>
              <a:rPr lang="en-GB" sz="2800" dirty="0" smtClean="0"/>
              <a:t>References</a:t>
            </a:r>
            <a:r>
              <a:rPr lang="en-GB" sz="2800" dirty="0"/>
              <a:t>: </a:t>
            </a:r>
            <a:endParaRPr lang="en-GB" sz="2800" dirty="0" smtClean="0"/>
          </a:p>
          <a:p>
            <a:r>
              <a:rPr lang="en-GB" sz="2800" dirty="0" smtClean="0"/>
              <a:t>1</a:t>
            </a:r>
            <a:r>
              <a:rPr lang="en-GB" sz="2800" dirty="0"/>
              <a:t>).</a:t>
            </a:r>
            <a:r>
              <a:rPr lang="en-GB" sz="2800" dirty="0" err="1"/>
              <a:t>D.Yulli</a:t>
            </a:r>
            <a:r>
              <a:rPr lang="en-GB" sz="2800" dirty="0"/>
              <a:t>, "Using voice assistant skills," International journal, 2019. </a:t>
            </a:r>
            <a:endParaRPr lang="en-GB" sz="2800" dirty="0" smtClean="0"/>
          </a:p>
          <a:p>
            <a:r>
              <a:rPr lang="en-GB" sz="2800" dirty="0" smtClean="0"/>
              <a:t>2</a:t>
            </a:r>
            <a:r>
              <a:rPr lang="en-GB" sz="2800" dirty="0"/>
              <a:t>) J. F. Hill, "Real conversations with </a:t>
            </a:r>
            <a:r>
              <a:rPr lang="en-GB" sz="2800" dirty="0" err="1"/>
              <a:t>arti+cial</a:t>
            </a:r>
            <a:r>
              <a:rPr lang="en-GB" sz="2800" dirty="0"/>
              <a:t> intelligence," International journal, 2015.</a:t>
            </a:r>
          </a:p>
        </p:txBody>
      </p:sp>
    </p:spTree>
    <p:extLst>
      <p:ext uri="{BB962C8B-B14F-4D97-AF65-F5344CB8AC3E}">
        <p14:creationId xmlns:p14="http://schemas.microsoft.com/office/powerpoint/2010/main" val="39082241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32</TotalTime>
  <Words>461</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A Desktop Application of Voice Assistant Using AI.</vt:lpstr>
      <vt:lpstr>Objective:</vt:lpstr>
      <vt:lpstr>Work Flow Diagram:</vt:lpstr>
      <vt:lpstr>Work Flow Diagram:</vt:lpstr>
      <vt:lpstr>Work Flow Diagram:</vt:lpstr>
      <vt:lpstr>Incomplete work:</vt:lpstr>
      <vt:lpstr>Future Work:</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Desktop Application of Voice Assistant Using AI.</dc:title>
  <dc:creator>ASUS</dc:creator>
  <cp:lastModifiedBy>ASUS</cp:lastModifiedBy>
  <cp:revision>5</cp:revision>
  <dcterms:created xsi:type="dcterms:W3CDTF">2022-07-03T01:26:56Z</dcterms:created>
  <dcterms:modified xsi:type="dcterms:W3CDTF">2022-07-03T01:59:38Z</dcterms:modified>
</cp:coreProperties>
</file>