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0" r:id="rId4"/>
    <p:sldId id="282" r:id="rId5"/>
    <p:sldId id="279" r:id="rId6"/>
    <p:sldId id="283" r:id="rId7"/>
    <p:sldId id="280" r:id="rId8"/>
    <p:sldId id="284" r:id="rId9"/>
    <p:sldId id="285" r:id="rId10"/>
    <p:sldId id="286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064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16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9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38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3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46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91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2571750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NAMA:MUZAKKI RAHMAN HAKIM</a:t>
            </a:r>
            <a:br>
              <a:rPr lang="en" sz="2400" dirty="0"/>
            </a:br>
            <a:r>
              <a:rPr lang="en" sz="2400" dirty="0"/>
              <a:t>KELAS:XI RPL1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22611" y="3468973"/>
            <a:ext cx="683929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Kreativitas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adalah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proses mental yang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melibatkan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pemunculan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gagasan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atau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anggitan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baru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atau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hubungan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baru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antara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gagasan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dan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anggitan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yang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sudah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ada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1851284" y="242311"/>
            <a:ext cx="5441432" cy="71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altLang="id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本墨绪圆-常规" panose="02000000000000000000" pitchFamily="2" charset="-122"/>
              </a:rPr>
              <a:t>KREATIVITAS</a:t>
            </a:r>
            <a:endParaRPr lang="zh-CN" altLang="en-US" sz="3600" b="1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本墨绪圆-常规" panose="02000000000000000000" pitchFamily="2" charset="-122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725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SEKIAN!</a:t>
            </a:r>
            <a:endParaRPr sz="4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3675450" y="2097149"/>
            <a:ext cx="1873295" cy="474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TEMA:WIRAUSAHAAN</a:t>
            </a:r>
            <a:endParaRPr sz="14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756159" y="33850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id" sz="3200" b="1" dirty="0">
                <a:solidFill>
                  <a:schemeClr val="bg1"/>
                </a:solidFill>
                <a:latin typeface="Calibri" panose="020F0502020204030204" pitchFamily="34" charset="0"/>
                <a:ea typeface="本墨绪圆-常规" panose="02000000000000000000" pitchFamily="2" charset="-122"/>
                <a:cs typeface="Kartika" panose="02020503030404060203" pitchFamily="18" charset="0"/>
              </a:rPr>
              <a:t>SIKAP DAN PERILAKU WIRAUSAHAWAN</a:t>
            </a:r>
            <a:endParaRPr lang="en-US" altLang="zh-CN" sz="3200" b="1" dirty="0">
              <a:solidFill>
                <a:schemeClr val="bg1"/>
              </a:solidFill>
              <a:latin typeface="Calibri" panose="020F0502020204030204" pitchFamily="34" charset="0"/>
              <a:ea typeface="本墨绪圆-常规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493;p17">
            <a:extLst>
              <a:ext uri="{FF2B5EF4-FFF2-40B4-BE49-F238E27FC236}">
                <a16:creationId xmlns:a16="http://schemas.microsoft.com/office/drawing/2014/main" id="{17973D1A-3193-CBB9-368C-1D9A5AD9D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9237" y="1289338"/>
            <a:ext cx="6105525" cy="819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14000"/>
              </a:lnSpc>
            </a:pP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Wirausaha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adalah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kemampuan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seseorang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untuk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hidup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sendiri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atau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didalam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menjalankan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kegiatan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usaha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7" name="Google Shape;493;p17">
            <a:extLst>
              <a:ext uri="{FF2B5EF4-FFF2-40B4-BE49-F238E27FC236}">
                <a16:creationId xmlns:a16="http://schemas.microsoft.com/office/drawing/2014/main" id="{200E9DD3-1BB5-FCAC-3F18-B3359B41D570}"/>
              </a:ext>
            </a:extLst>
          </p:cNvPr>
          <p:cNvSpPr txBox="1">
            <a:spLocks/>
          </p:cNvSpPr>
          <p:nvPr/>
        </p:nvSpPr>
        <p:spPr>
          <a:xfrm>
            <a:off x="1519237" y="2162175"/>
            <a:ext cx="610552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◉"/>
              <a:defRPr sz="30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◉"/>
              <a:defRPr sz="30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■"/>
              <a:defRPr sz="30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  <a:defRPr sz="30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○"/>
              <a:defRPr sz="30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■"/>
              <a:defRPr sz="30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  <a:defRPr sz="30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○"/>
              <a:defRPr sz="30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■"/>
              <a:defRPr sz="30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Entrpreneurbadalah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sosok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orang yang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tidak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mudah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diam,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biasanya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suka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melakukan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id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inovasi</a:t>
            </a:r>
            <a:r>
              <a:rPr lang="en-US" altLang="id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3179617" y="3385050"/>
            <a:ext cx="479114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id" sz="3200" b="1" dirty="0">
                <a:solidFill>
                  <a:schemeClr val="bg1"/>
                </a:solidFill>
                <a:latin typeface="Calibri" panose="020F0502020204030204" pitchFamily="34" charset="0"/>
                <a:ea typeface="本墨绪圆-常规" panose="02000000000000000000" pitchFamily="2" charset="-122"/>
              </a:rPr>
              <a:t>PERILAKU WIRAUSAHAWAN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本墨绪圆-常规" panose="02000000000000000000" pitchFamily="2" charset="-122"/>
              </a:rPr>
              <a:t> 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  <a:ea typeface="本墨绪圆-常规" panose="02000000000000000000" pitchFamily="2" charset="-122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3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493;p17">
            <a:extLst>
              <a:ext uri="{FF2B5EF4-FFF2-40B4-BE49-F238E27FC236}">
                <a16:creationId xmlns:a16="http://schemas.microsoft.com/office/drawing/2014/main" id="{17973D1A-3193-CBB9-368C-1D9A5AD9D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9237" y="1289337"/>
            <a:ext cx="6105525" cy="2492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US" altLang="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.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Memiliki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rasa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percaya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diri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</a:endParaRPr>
          </a:p>
          <a:p>
            <a:pPr algn="just">
              <a:lnSpc>
                <a:spcPct val="114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·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Berorientasi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pada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tugas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dan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hasil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</a:endParaRPr>
          </a:p>
          <a:p>
            <a:pPr algn="just">
              <a:lnSpc>
                <a:spcPct val="114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·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Mengambil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risiko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</a:endParaRPr>
          </a:p>
          <a:p>
            <a:pPr algn="just">
              <a:lnSpc>
                <a:spcPct val="114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·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Ke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pemimpinan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</a:endParaRPr>
          </a:p>
          <a:p>
            <a:pPr algn="just">
              <a:lnSpc>
                <a:spcPct val="114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·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Ke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disiplinan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</a:endParaRPr>
          </a:p>
          <a:p>
            <a:pPr algn="just">
              <a:lnSpc>
                <a:spcPct val="114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· Ber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orientasi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 pada masa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depan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602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3179617" y="3385050"/>
            <a:ext cx="479114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id" sz="2800" b="1" dirty="0">
                <a:solidFill>
                  <a:schemeClr val="bg1"/>
                </a:solidFill>
                <a:latin typeface="Calibri" panose="020F0502020204030204" pitchFamily="34" charset="0"/>
                <a:ea typeface="本墨绪圆-常规" panose="02000000000000000000" pitchFamily="2" charset="-122"/>
              </a:rPr>
              <a:t>MACAM </a:t>
            </a:r>
            <a:r>
              <a:rPr lang="en-US" altLang="id" sz="2800" b="1" dirty="0" err="1">
                <a:solidFill>
                  <a:schemeClr val="bg1"/>
                </a:solidFill>
                <a:latin typeface="Calibri" panose="020F0502020204030204" pitchFamily="34" charset="0"/>
                <a:ea typeface="本墨绪圆-常规" panose="02000000000000000000" pitchFamily="2" charset="-122"/>
              </a:rPr>
              <a:t>MACAM</a:t>
            </a:r>
            <a:r>
              <a:rPr lang="en-US" altLang="id" sz="2800" b="1" dirty="0">
                <a:solidFill>
                  <a:schemeClr val="bg1"/>
                </a:solidFill>
                <a:latin typeface="Calibri" panose="020F0502020204030204" pitchFamily="34" charset="0"/>
                <a:ea typeface="本墨绪圆-常规" panose="02000000000000000000" pitchFamily="2" charset="-122"/>
              </a:rPr>
              <a:t> SIKAP DAN PERILAKU WIRAUSAHA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本墨绪圆-常规" panose="02000000000000000000" pitchFamily="2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ea typeface="本墨绪圆-常规" panose="02000000000000000000" pitchFamily="2" charset="-122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651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493;p17">
            <a:extLst>
              <a:ext uri="{FF2B5EF4-FFF2-40B4-BE49-F238E27FC236}">
                <a16:creationId xmlns:a16="http://schemas.microsoft.com/office/drawing/2014/main" id="{17973D1A-3193-CBB9-368C-1D9A5AD9D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19337" y="1752600"/>
            <a:ext cx="6105525" cy="819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14000"/>
              </a:lnSpc>
            </a:pPr>
            <a:r>
              <a:rPr lang="en-US" altLang="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- MOTIVASI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</a:endParaRPr>
          </a:p>
          <a:p>
            <a:pPr algn="l">
              <a:lnSpc>
                <a:spcPct val="114000"/>
              </a:lnSpc>
            </a:pPr>
            <a:r>
              <a:rPr lang="en-US" altLang="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- PRESPEKTIF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</a:endParaRPr>
          </a:p>
          <a:p>
            <a:pPr algn="l">
              <a:lnSpc>
                <a:spcPct val="114000"/>
              </a:lnSpc>
            </a:pPr>
            <a:r>
              <a:rPr lang="en-US" altLang="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</a:rPr>
              <a:t>- KREATIVITAS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640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22611" y="3468973"/>
            <a:ext cx="683929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Motivasi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adalah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hasrat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atau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dorongan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yang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timbul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pada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diri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seseorang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secara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sadar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atau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tidak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sadar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untuk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melakukan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suatu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tindakan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dengan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tujuan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tertentu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.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1851284" y="242311"/>
            <a:ext cx="5441432" cy="71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altLang="id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本墨绪圆-常规" panose="02000000000000000000" pitchFamily="2" charset="-122"/>
              </a:rPr>
              <a:t>MOTIVASI</a:t>
            </a:r>
            <a:r>
              <a:rPr lang="en-US" altLang="zh-CN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本墨绪圆-常规" panose="02000000000000000000" pitchFamily="2" charset="-122"/>
              </a:rPr>
              <a:t> </a:t>
            </a:r>
            <a:endParaRPr lang="zh-CN" altLang="en-US" sz="3600" b="1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本墨绪圆-常规" panose="02000000000000000000" pitchFamily="2" charset="-122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17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22611" y="3468973"/>
            <a:ext cx="6091153" cy="936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lnSpc>
                <a:spcPct val="114000"/>
              </a:lnSpc>
            </a:pPr>
            <a:b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Perspektif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adalah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sudut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pandang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manusia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dalam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memilih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opini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dan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kepercayaan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mengenai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suatu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hal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.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1975975" y="158388"/>
            <a:ext cx="5441432" cy="71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altLang="id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本墨绪圆-常规" panose="02000000000000000000" pitchFamily="2" charset="-122"/>
              </a:rPr>
              <a:t>PRESPEKTIF</a:t>
            </a:r>
            <a:endParaRPr lang="zh-CN" altLang="en-US" sz="3600" b="1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本墨绪圆-常规" panose="02000000000000000000" pitchFamily="2" charset="-122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253309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163</Words>
  <Application>Microsoft Office PowerPoint</Application>
  <PresentationFormat>On-screen Show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Source Sans Pro</vt:lpstr>
      <vt:lpstr>Oswald</vt:lpstr>
      <vt:lpstr>Calibri</vt:lpstr>
      <vt:lpstr>Quince template</vt:lpstr>
      <vt:lpstr>NAMA:MUZAKKI RAHMAN HAKIM KELAS:XI RPL1</vt:lpstr>
      <vt:lpstr>SIKAP DAN PERILAKU WIRAUSAHAWAN</vt:lpstr>
      <vt:lpstr>PowerPoint Presentation</vt:lpstr>
      <vt:lpstr>PERILAKU WIRAUSAHAWAN </vt:lpstr>
      <vt:lpstr>PowerPoint Presentation</vt:lpstr>
      <vt:lpstr>MACAM MACAM SIKAP DAN PERILAKU WIRAUSAHA </vt:lpstr>
      <vt:lpstr>PowerPoint Presentation</vt:lpstr>
      <vt:lpstr>Motivasi adalah hasrat atau dorongan yang timbul pada diri seseorang secara sadar atau tidak sadar untuk melakukan suatu tindakan dengan tujuan tertentu.</vt:lpstr>
      <vt:lpstr> Perspektif adalah sudut pandang manusia dalam memilih opini dan kepercayaan mengenai suatu hal.</vt:lpstr>
      <vt:lpstr> Kreativitas adalah proses mental yang melibatkan pemunculan gagasan atau anggitan baru, atau hubungan baru antara gagasan dan anggitan yang sudah ada.</vt:lpstr>
      <vt:lpstr>SEKIAN!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NAMA:MUZAKKI RAHMAN HAKIM KELAS:XI RPL1</dc:title>
  <dc:creator>ACER</dc:creator>
  <cp:lastModifiedBy>Zidan Arisandi</cp:lastModifiedBy>
  <cp:revision>2</cp:revision>
  <dcterms:modified xsi:type="dcterms:W3CDTF">2022-08-01T01:57:54Z</dcterms:modified>
</cp:coreProperties>
</file>