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0" r:id="rId6"/>
    <p:sldId id="281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 rtlCol="0"/>
        <a:lstStyle/>
        <a:p>
          <a:pPr rtl="0"/>
          <a:endParaRPr lang="en-US"/>
        </a:p>
      </dgm:t>
    </dgm:pt>
    <dgm:pt modelId="{DCCE571A-4D30-4294-ABAF-6885F619D2D9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GB" noProof="0" dirty="0"/>
            <a:t>NETWORK TYPES</a:t>
          </a:r>
        </a:p>
      </dgm:t>
    </dgm:pt>
    <dgm:pt modelId="{3AD83C96-5A95-4337-BF2D-97454AF7F108}" type="parTrans" cxnId="{E70347E4-4461-4B80-8927-4CA0AEBFAAF8}">
      <dgm:prSet/>
      <dgm:spPr/>
      <dgm:t>
        <a:bodyPr rtlCol="0"/>
        <a:lstStyle/>
        <a:p>
          <a:pPr rtl="0"/>
          <a:endParaRPr lang="en-GB" noProof="0" dirty="0"/>
        </a:p>
      </dgm:t>
    </dgm:pt>
    <dgm:pt modelId="{2C1DF6EC-6090-4926-A556-3D2417B7F2AA}" type="sibTrans" cxnId="{E70347E4-4461-4B80-8927-4CA0AEBFAAF8}">
      <dgm:prSet/>
      <dgm:spPr/>
      <dgm:t>
        <a:bodyPr rtlCol="0"/>
        <a:lstStyle/>
        <a:p>
          <a:pPr rtl="0"/>
          <a:endParaRPr lang="en-GB" noProof="0" dirty="0"/>
        </a:p>
      </dgm:t>
    </dgm:pt>
    <dgm:pt modelId="{1C1B28B7-2609-4BAA-AAAB-5801EDFD334C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GB" noProof="0" dirty="0"/>
            <a:t>NETWORK TOPOLOGIES</a:t>
          </a:r>
        </a:p>
      </dgm:t>
    </dgm:pt>
    <dgm:pt modelId="{2BF5F791-D223-44A4-B231-6C3F4B786D08}" type="parTrans" cxnId="{05037335-2E5B-48BE-86A9-5372B1A16299}">
      <dgm:prSet/>
      <dgm:spPr/>
      <dgm:t>
        <a:bodyPr rtlCol="0"/>
        <a:lstStyle/>
        <a:p>
          <a:pPr rtl="0"/>
          <a:endParaRPr lang="en-GB" noProof="0" dirty="0"/>
        </a:p>
      </dgm:t>
    </dgm:pt>
    <dgm:pt modelId="{A432C086-9156-4D32-A06E-6E237CC66D92}" type="sibTrans" cxnId="{05037335-2E5B-48BE-86A9-5372B1A16299}">
      <dgm:prSet/>
      <dgm:spPr/>
      <dgm:t>
        <a:bodyPr rtlCol="0"/>
        <a:lstStyle/>
        <a:p>
          <a:pPr rtl="0"/>
          <a:endParaRPr lang="en-GB" noProof="0" dirty="0"/>
        </a:p>
      </dgm:t>
    </dgm:pt>
    <dgm:pt modelId="{E754A2A0-41CE-428B-9DDC-DCD1FD12D16A}">
      <dgm:prSet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en-GB" noProof="0" dirty="0"/>
            <a:t>USE OF NETWORK</a:t>
          </a:r>
        </a:p>
      </dgm:t>
    </dgm:pt>
    <dgm:pt modelId="{02D8D4EF-9694-45C7-AF26-E20371B3C352}" type="sibTrans" cxnId="{507A74C7-FEAF-4A4C-9250-0613CBC2F127}">
      <dgm:prSet/>
      <dgm:spPr/>
      <dgm:t>
        <a:bodyPr rtlCol="0"/>
        <a:lstStyle/>
        <a:p>
          <a:pPr rtl="0"/>
          <a:endParaRPr lang="en-GB" noProof="0" dirty="0"/>
        </a:p>
      </dgm:t>
    </dgm:pt>
    <dgm:pt modelId="{BE164097-A5AA-4EA1-9E64-D7FCD4DD2A4E}" type="parTrans" cxnId="{507A74C7-FEAF-4A4C-9250-0613CBC2F127}">
      <dgm:prSet/>
      <dgm:spPr/>
      <dgm:t>
        <a:bodyPr rtlCol="0"/>
        <a:lstStyle/>
        <a:p>
          <a:pPr rtl="0"/>
          <a:endParaRPr lang="en-GB" noProof="0" dirty="0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 noProof="0" dirty="0"/>
            <a:t>USE OF NETWORK</a:t>
          </a:r>
        </a:p>
      </dsp:txBody>
      <dsp:txXfrm>
        <a:off x="4228" y="2174280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4636415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 noProof="0" dirty="0"/>
            <a:t>NETWORK TYPES</a:t>
          </a:r>
        </a:p>
      </dsp:txBody>
      <dsp:txXfrm>
        <a:off x="3632774" y="2174280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8264962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 noProof="0" dirty="0"/>
            <a:t>NETWORK TOPOLOGIES</a:t>
          </a:r>
        </a:p>
      </dsp:txBody>
      <dsp:txXfrm>
        <a:off x="7261321" y="2174280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4F15-6DC7-4783-A0A0-8BE8428A20BE}" type="datetime1">
              <a:rPr lang="en-GB" smtClean="0"/>
              <a:t>07/08/2023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7276-1964-4AC0-AC97-DC0C633F4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418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9025-671E-44FF-B445-6099FAD3B648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3D3DB-BE5E-4334-A422-70430F9F84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920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D3DB-BE5E-4334-A422-70430F9F840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7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D3DB-BE5E-4334-A422-70430F9F840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7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E210B-014C-44DD-B6AB-61102E0995E2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5876-FB8B-450F-AE78-B058E27F1270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516848-8943-425F-B05C-5433D7EB11BD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79FF-13F9-4A5B-B858-22E393B1B71B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A3162-20BD-482D-BF05-73B46E28E922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EE701-89E8-45BA-84DC-B5AA952C3627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1C0B-5095-4264-A117-7C997285C007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A1E3E5-EF0C-4835-BA43-E23FC27DC885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5EE6A-FB2B-4557-9A76-03818D61BA94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5C13A-732E-4ECC-8E4F-3BECF6401DF7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09485-6FB2-420E-8C6F-7C75A1900EE5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9EB169-BE71-4CDE-B52C-A2C817613ED6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40D56-FB5E-4BFF-B8E7-8EEADD640017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FE8F4-C90C-4C75-9BE6-F4A112227775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AA19A-4264-42EC-9E65-C0C2ED1674F1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3D8389-5F2D-46E3-B46F-1F3A29A6D223}" type="datetime1">
              <a:rPr lang="en-GB" noProof="0" smtClean="0"/>
              <a:t>07/08/2023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06B8-0174-64CB-F326-05B03252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677983" cy="4099267"/>
          </a:xfrm>
        </p:spPr>
        <p:txBody>
          <a:bodyPr>
            <a:normAutofit/>
          </a:bodyPr>
          <a:lstStyle/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 Pakistan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Vocational and Technical Training Commission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 Minister’s </a:t>
            </a:r>
            <a:r>
              <a:rPr lang="en-GB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Hunarmand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Pakistan Program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"Skills for All"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Contents / Lesson Plan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Networking &amp; Cloud Computing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 : MADAM MEHAK ALI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BY: MUZAMIL ALI SOOMRO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F4445-012A-C737-B88C-EFD3E16C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328637"/>
            <a:ext cx="1581150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3447116"/>
          </a:xfrm>
        </p:spPr>
        <p:txBody>
          <a:bodyPr rtlCol="0">
            <a:normAutofit/>
          </a:bodyPr>
          <a:lstStyle/>
          <a:p>
            <a:pPr algn="l" rtl="0"/>
            <a:r>
              <a:rPr lang="en-GB" sz="4000" b="1" u="sng" dirty="0">
                <a:solidFill>
                  <a:schemeClr val="tx1"/>
                </a:solidFill>
              </a:rPr>
              <a:t>COMPUTER NETWORK AND TOPOLOGIES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COMPUTER NETWORK &amp; TOPOLOGIES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81343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7486-ECEF-2E1B-EE15-A838DA40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6368-C3DF-43CA-523F-35BE959A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41" y="1710690"/>
            <a:ext cx="10353762" cy="3714749"/>
          </a:xfrm>
        </p:spPr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computer network is a set of computers sharing resources located on or provided by network nodes. Computers use common communication protocols over digital interconnections to communicate with each other.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D56C3-D16E-7AFA-1E81-9BE6F12A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76" y="3034029"/>
            <a:ext cx="5664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FE85-1ECD-40B0-EDA2-6602FD8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C63B-B783-62CB-4481-11ACDFE3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Google Sans"/>
              </a:rPr>
              <a:t>Types of Networks</a:t>
            </a:r>
            <a:endParaRPr lang="en-GB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PAN (Personal Area Network)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LAN (Local Area Network)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MAN (Metropolitan Area Network)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Google Sans"/>
              </a:rPr>
              <a:t>WAN (Wide Area Network)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B12B7-501D-8F6E-3C7E-91C97961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35" y="2419633"/>
            <a:ext cx="5399503" cy="20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F16D-123D-2EB7-A48E-297BA32E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7BE6-57C3-A2B2-3761-0853E90D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839891" cy="3714749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topology is the arrangement of the elements of a communication network. Network topology can be used to define or describe the arrangement of various types of telecommunication networks, including command and control radio networks, industrial fieldbuses and computer networks.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E97D-06DE-95F7-BCD9-FFDCDC3B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866900"/>
            <a:ext cx="5845346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EB5DF-B2F5-96A0-C7FA-DE9F48FE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49748"/>
            <a:ext cx="10353762" cy="1257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THANK YOU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FROM </a:t>
            </a:r>
            <a:br>
              <a:rPr lang="en-GB" dirty="0"/>
            </a:br>
            <a:r>
              <a:rPr lang="en-GB" dirty="0"/>
              <a:t>MUZAMIL ALI SOOMRO</a:t>
            </a:r>
            <a:br>
              <a:rPr lang="en-GB" dirty="0"/>
            </a:b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386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26_TF11665031.potx" id="{FA9C5999-0DD3-48B1-BD42-68D05B7FF8C4}" vid="{DE28AD91-3A41-46BC-9E8C-37FAA1DD7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{2E7E44DE-4FE3-419D-9C26-CFFCF1E74194}tf11665031_win32</Template>
  <TotalTime>31</TotalTime>
  <Words>181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Arial Nova</vt:lpstr>
      <vt:lpstr>Arial Nova Light</vt:lpstr>
      <vt:lpstr>Calibri</vt:lpstr>
      <vt:lpstr>Google Sans</vt:lpstr>
      <vt:lpstr>Wingdings 2</vt:lpstr>
      <vt:lpstr>SlateVTI</vt:lpstr>
      <vt:lpstr>PowerPoint Presentation</vt:lpstr>
      <vt:lpstr>COMPUTER NETWORK AND TOPOLOGIES</vt:lpstr>
      <vt:lpstr>COMPUTER NETWORK &amp; TOPOLOGIES</vt:lpstr>
      <vt:lpstr>USE OF NETWORK</vt:lpstr>
      <vt:lpstr>NETWORK TYPES</vt:lpstr>
      <vt:lpstr>NETWORK TOPOLOGIES</vt:lpstr>
      <vt:lpstr>THANK YOU  FROM  MUZAMIL ALI SOOMRO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Muzamil Ali Soomro</dc:creator>
  <cp:lastModifiedBy>Muzamil Ali Soomro</cp:lastModifiedBy>
  <cp:revision>1</cp:revision>
  <dcterms:created xsi:type="dcterms:W3CDTF">2023-08-06T19:04:53Z</dcterms:created>
  <dcterms:modified xsi:type="dcterms:W3CDTF">2023-08-06T19:36:48Z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