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8" d="100"/>
          <a:sy n="78" d="100"/>
        </p:scale>
        <p:origin x="5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774700"/>
            <a:ext cx="8928101" cy="44831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Automata Project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Title: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DETERMINISTIC PDA</a:t>
            </a:r>
            <a:b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CFG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FORM OF CFG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299" y="5041900"/>
            <a:ext cx="10337801" cy="1041400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11508 Muzammil khan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11304 Furqan Zahid                                                                                                         SIR NADEEM QAMAR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3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70" y="420129"/>
            <a:ext cx="8825657" cy="7154562"/>
          </a:xfrm>
        </p:spPr>
        <p:txBody>
          <a:bodyPr numCol="1"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Deterministic Pushdown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b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PDA is used to generate a language that a deterministic automata cannot generate. It is more powerful than a deterministic PDA. So, a push down automata is allowed to be non-deterministic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₀ is the initial state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Z₀ is the initial stack symbol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is the set of accepting states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/>
              <a:t>∑</a:t>
            </a:r>
            <a:r>
              <a:rPr lang="en-US" sz="2400" dirty="0"/>
              <a:t> is the finite set of input alphabet.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8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628650"/>
            <a:ext cx="112490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9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014" y="2849929"/>
            <a:ext cx="9404723" cy="931239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PDA CORRESPONDING TO CFG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9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04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5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447" y="2891481"/>
            <a:ext cx="9404723" cy="1025611"/>
          </a:xfrm>
        </p:spPr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</a:rPr>
              <a:t>CONVERSION FORM OF PDA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92" y="1112109"/>
            <a:ext cx="8825657" cy="454260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PDA is in conversion form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 fulfills the following conditions: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There is only one ACCEPT state.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There are no REJECT states.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Every READ or HERE is followed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 by a POP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No two POPS exist in a row on the same path without a read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899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609" y="2763432"/>
            <a:ext cx="9404723" cy="1400530"/>
          </a:xfrm>
        </p:spPr>
        <p:txBody>
          <a:bodyPr/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60705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</TotalTime>
  <Words>31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Automata Project  Title:  NON DETERMINISTIC PDA CORRESPONDING TO CFG CONVERSION FORM OF CFG </vt:lpstr>
      <vt:lpstr> Non Deterministic Pushdown Automata  A non-deterministic PDA is used to generate a language that a deterministic automata cannot generate. It is more powerful than a deterministic PDA. So, a push down automata is allowed to be non-deterministic  q₀ is the initial state.  Z₀ is the initial stack symbol.  F is the set of accepting states.  ∑ is the finite set of input alphabet.   </vt:lpstr>
      <vt:lpstr>PowerPoint Presentation</vt:lpstr>
      <vt:lpstr>PDA CORRESPONDING TO CFG</vt:lpstr>
      <vt:lpstr>PowerPoint Presentation</vt:lpstr>
      <vt:lpstr>CONVERSION FORM OF PDA</vt:lpstr>
      <vt:lpstr>Definition: A PDA is in conversion form  if it fulfills the following conditions:   1. There is only one ACCEPT state.  2. There are no REJECT states.  3. Every READ or HERE is followed  immediately by a POP 4. No two POPS exist in a row on the same path without a read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2023-06-11T14:49:39Z</dcterms:created>
  <dcterms:modified xsi:type="dcterms:W3CDTF">2023-06-11T21:02:57Z</dcterms:modified>
</cp:coreProperties>
</file>