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D6DC-E1CB-4874-BF52-C3407230D20E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64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634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02520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33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248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704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2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5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3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5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5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1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4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2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33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ECD95-F41C-ADBD-A954-BBB99680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25F1981-5F5A-A30E-51A9-B80A87A47A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950330"/>
            <a:ext cx="9334499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AI model for plant identification and     		diagnosis and integrate it into a Flutter-based frontend application.</a:t>
            </a:r>
            <a:endParaRPr lang="en-US" altLang="en-US" sz="18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C38B2E-0FCB-7CC3-3937-7A78595B022B}"/>
              </a:ext>
            </a:extLst>
          </p:cNvPr>
          <p:cNvSpPr/>
          <p:nvPr/>
        </p:nvSpPr>
        <p:spPr>
          <a:xfrm>
            <a:off x="843951" y="5314333"/>
            <a:ext cx="227489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Plant Identification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654BB-F51B-D293-0B24-6F928F711CA5}"/>
              </a:ext>
            </a:extLst>
          </p:cNvPr>
          <p:cNvSpPr/>
          <p:nvPr/>
        </p:nvSpPr>
        <p:spPr>
          <a:xfrm>
            <a:off x="3578697" y="5314333"/>
            <a:ext cx="227489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Disease Diagnosis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56606-12AC-FDFB-8843-2362FB8ECF6D}"/>
              </a:ext>
            </a:extLst>
          </p:cNvPr>
          <p:cNvSpPr/>
          <p:nvPr/>
        </p:nvSpPr>
        <p:spPr>
          <a:xfrm>
            <a:off x="6445045" y="5314333"/>
            <a:ext cx="227489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Possible Steps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AB04B-78A5-EAFD-C6A0-BC2415B36D11}"/>
              </a:ext>
            </a:extLst>
          </p:cNvPr>
          <p:cNvCxnSpPr>
            <a:cxnSpLocks/>
          </p:cNvCxnSpPr>
          <p:nvPr/>
        </p:nvCxnSpPr>
        <p:spPr>
          <a:xfrm>
            <a:off x="2743054" y="5929530"/>
            <a:ext cx="835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921595-EF86-051C-4831-9BEFACB2E4B1}"/>
              </a:ext>
            </a:extLst>
          </p:cNvPr>
          <p:cNvCxnSpPr>
            <a:cxnSpLocks/>
          </p:cNvCxnSpPr>
          <p:nvPr/>
        </p:nvCxnSpPr>
        <p:spPr>
          <a:xfrm>
            <a:off x="5609402" y="5929530"/>
            <a:ext cx="835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410C460-EB5B-6E89-1390-43D175F1D852}"/>
              </a:ext>
            </a:extLst>
          </p:cNvPr>
          <p:cNvSpPr/>
          <p:nvPr/>
        </p:nvSpPr>
        <p:spPr>
          <a:xfrm>
            <a:off x="9217824" y="5314333"/>
            <a:ext cx="227489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123BE0-E5DB-17CD-E6FE-B15533217232}"/>
              </a:ext>
            </a:extLst>
          </p:cNvPr>
          <p:cNvCxnSpPr>
            <a:cxnSpLocks/>
          </p:cNvCxnSpPr>
          <p:nvPr/>
        </p:nvCxnSpPr>
        <p:spPr>
          <a:xfrm>
            <a:off x="8382181" y="5929530"/>
            <a:ext cx="835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96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0CDDA1-B45E-51FD-898E-1D20D97E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1:  Model Building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6D978A-0802-CB12-F454-74528338FCDA}"/>
              </a:ext>
            </a:extLst>
          </p:cNvPr>
          <p:cNvSpPr/>
          <p:nvPr/>
        </p:nvSpPr>
        <p:spPr>
          <a:xfrm>
            <a:off x="1253613" y="2330245"/>
            <a:ext cx="2543901" cy="140053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Dataset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C4AE8C-D1EC-4989-456F-40BE8D0A16A6}"/>
              </a:ext>
            </a:extLst>
          </p:cNvPr>
          <p:cNvSpPr/>
          <p:nvPr/>
        </p:nvSpPr>
        <p:spPr>
          <a:xfrm>
            <a:off x="4429431" y="2330245"/>
            <a:ext cx="2745466" cy="140053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2D93CD-7BC7-DC43-A83C-D704F2B23763}"/>
              </a:ext>
            </a:extLst>
          </p:cNvPr>
          <p:cNvSpPr/>
          <p:nvPr/>
        </p:nvSpPr>
        <p:spPr>
          <a:xfrm>
            <a:off x="7806814" y="2330245"/>
            <a:ext cx="2745466" cy="140053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Preprocessing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DD542D-3EA9-4474-1979-76F46275FF6C}"/>
              </a:ext>
            </a:extLst>
          </p:cNvPr>
          <p:cNvCxnSpPr/>
          <p:nvPr/>
        </p:nvCxnSpPr>
        <p:spPr>
          <a:xfrm>
            <a:off x="3797514" y="3043082"/>
            <a:ext cx="63191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3411C3-ADD0-CF5F-BA5C-9660CCED067B}"/>
              </a:ext>
            </a:extLst>
          </p:cNvPr>
          <p:cNvCxnSpPr/>
          <p:nvPr/>
        </p:nvCxnSpPr>
        <p:spPr>
          <a:xfrm>
            <a:off x="7174897" y="3057831"/>
            <a:ext cx="63191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76FE1B3-1315-8B89-231E-A45C50EF070E}"/>
              </a:ext>
            </a:extLst>
          </p:cNvPr>
          <p:cNvSpPr/>
          <p:nvPr/>
        </p:nvSpPr>
        <p:spPr>
          <a:xfrm>
            <a:off x="1253613" y="4304488"/>
            <a:ext cx="2543901" cy="140053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Splitting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30BEA2-44D5-4E3D-9AE5-63A01239FBE8}"/>
              </a:ext>
            </a:extLst>
          </p:cNvPr>
          <p:cNvSpPr/>
          <p:nvPr/>
        </p:nvSpPr>
        <p:spPr>
          <a:xfrm>
            <a:off x="4429431" y="4304488"/>
            <a:ext cx="2745466" cy="140053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Model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Training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7052B7-AF6A-D661-DC49-523AC14A4BDF}"/>
              </a:ext>
            </a:extLst>
          </p:cNvPr>
          <p:cNvSpPr/>
          <p:nvPr/>
        </p:nvSpPr>
        <p:spPr>
          <a:xfrm>
            <a:off x="7806814" y="4304488"/>
            <a:ext cx="2745466" cy="140053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Testing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BC627-B2CD-3795-5155-8CCB6225703E}"/>
              </a:ext>
            </a:extLst>
          </p:cNvPr>
          <p:cNvCxnSpPr/>
          <p:nvPr/>
        </p:nvCxnSpPr>
        <p:spPr>
          <a:xfrm>
            <a:off x="3797514" y="5017325"/>
            <a:ext cx="63191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DEFD75-9921-482A-4389-65DAA7D369F4}"/>
              </a:ext>
            </a:extLst>
          </p:cNvPr>
          <p:cNvCxnSpPr/>
          <p:nvPr/>
        </p:nvCxnSpPr>
        <p:spPr>
          <a:xfrm>
            <a:off x="7174897" y="5032074"/>
            <a:ext cx="63191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CB25C1-322B-A30C-016F-A72923365D4C}"/>
              </a:ext>
            </a:extLst>
          </p:cNvPr>
          <p:cNvCxnSpPr/>
          <p:nvPr/>
        </p:nvCxnSpPr>
        <p:spPr>
          <a:xfrm>
            <a:off x="9040761" y="3730775"/>
            <a:ext cx="0" cy="2512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FD7169-E7CA-39B3-1AB3-CFA765E2AD8B}"/>
              </a:ext>
            </a:extLst>
          </p:cNvPr>
          <p:cNvCxnSpPr/>
          <p:nvPr/>
        </p:nvCxnSpPr>
        <p:spPr>
          <a:xfrm flipH="1">
            <a:off x="2477729" y="3982065"/>
            <a:ext cx="65630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9CCECB-66F1-E98A-F269-3D457C6BAE6F}"/>
              </a:ext>
            </a:extLst>
          </p:cNvPr>
          <p:cNvCxnSpPr>
            <a:cxnSpLocks/>
          </p:cNvCxnSpPr>
          <p:nvPr/>
        </p:nvCxnSpPr>
        <p:spPr>
          <a:xfrm flipH="1">
            <a:off x="2477728" y="3948069"/>
            <a:ext cx="1" cy="3564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06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697E4F3-1057-074A-B467-CE100A2829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1499" y="1663800"/>
            <a:ext cx="9655829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</a:rPr>
              <a:t>Mobile Application: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To create a user-friendly mobile application using Flutter that allows users to interact with the AI model seamlessly.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</a:rPr>
              <a:t>Key Components: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    1)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User Interface (UI):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 clean, intuitive interface where users can  		                               	 upload  images and  view 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2)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Cross-Platform Support: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Flutter’s ability to create apps for both                   		                                      Android and iOS with a single codebase.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3)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Real-Time Feedback: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the app provides instant feedback once the 			                           model processes the image.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30A585F-F8EB-79DE-7735-0DE5EE36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17" y="184666"/>
            <a:ext cx="9404723" cy="1058917"/>
          </a:xfrm>
        </p:spPr>
        <p:txBody>
          <a:bodyPr/>
          <a:lstStyle/>
          <a:p>
            <a:r>
              <a:rPr lang="en-US" b="1"/>
              <a:t> Frontend Development with Flutter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28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43606-7CA9-858C-C7C9-58340C13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Home Page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AA4EC6-711D-BC77-E57E-AF25C684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Application Name “</a:t>
            </a:r>
            <a:r>
              <a:rPr lang="en-US" b="1" dirty="0">
                <a:solidFill>
                  <a:srgbClr val="FFFFFF"/>
                </a:solidFill>
              </a:rPr>
              <a:t>Green Guard</a:t>
            </a:r>
            <a:r>
              <a:rPr lang="en-US" dirty="0">
                <a:solidFill>
                  <a:srgbClr val="FFFFFF"/>
                </a:solidFill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Identification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Diagnose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Ask Experts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2B7B08-88EB-BC9C-30A2-68EB36EC65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48" r="4064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393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F6E0-957A-56F9-5094-63A70709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6249784" cy="1641986"/>
          </a:xfrm>
        </p:spPr>
        <p:txBody>
          <a:bodyPr>
            <a:normAutofit/>
          </a:bodyPr>
          <a:lstStyle/>
          <a:p>
            <a:r>
              <a:rPr lang="en-US" b="1" dirty="0"/>
              <a:t>Selection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FD364-CBC9-0E7E-098B-584002CF37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26" r="6509"/>
          <a:stretch/>
        </p:blipFill>
        <p:spPr>
          <a:xfrm>
            <a:off x="7548152" y="10"/>
            <a:ext cx="4646658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554089D-779D-46F6-81CB-EA9C1269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441FBF-89A1-EE74-E62A-B697E035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8" y="2438400"/>
            <a:ext cx="6249784" cy="3809999"/>
          </a:xfrm>
        </p:spPr>
        <p:txBody>
          <a:bodyPr>
            <a:normAutofit/>
          </a:bodyPr>
          <a:lstStyle/>
          <a:p>
            <a:r>
              <a:rPr lang="en-US"/>
              <a:t>Select image from Mobile Gallery</a:t>
            </a:r>
          </a:p>
          <a:p>
            <a:endParaRPr lang="en-US"/>
          </a:p>
          <a:p>
            <a:r>
              <a:rPr lang="en-US"/>
              <a:t>Capture image from  Camera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7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1E7E4-87B0-7D7D-0292-4A4B8CA51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98"/>
          <a:stretch/>
        </p:blipFill>
        <p:spPr>
          <a:xfrm>
            <a:off x="988142" y="471949"/>
            <a:ext cx="4360597" cy="61500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D8A25-2F58-65F5-09E4-78365D677A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0"/>
          <a:stretch/>
        </p:blipFill>
        <p:spPr>
          <a:xfrm>
            <a:off x="5589639" y="471949"/>
            <a:ext cx="4244608" cy="61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8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4275-D788-9FC0-B479-1F443D2A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EXPERTS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D229D7-D982-F912-B3A8-184B79911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1583"/>
          <a:stretch/>
        </p:blipFill>
        <p:spPr>
          <a:xfrm>
            <a:off x="3760838" y="1152983"/>
            <a:ext cx="4222403" cy="5501150"/>
          </a:xfrm>
        </p:spPr>
      </p:pic>
    </p:spTree>
    <p:extLst>
      <p:ext uri="{BB962C8B-B14F-4D97-AF65-F5344CB8AC3E}">
        <p14:creationId xmlns:p14="http://schemas.microsoft.com/office/powerpoint/2010/main" val="3153546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</TotalTime>
  <Words>186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Wingdings</vt:lpstr>
      <vt:lpstr>Wingdings 3</vt:lpstr>
      <vt:lpstr>Ion</vt:lpstr>
      <vt:lpstr>Project Overview</vt:lpstr>
      <vt:lpstr>1:  Model Building</vt:lpstr>
      <vt:lpstr> Frontend Development with Flutter</vt:lpstr>
      <vt:lpstr>Home Page</vt:lpstr>
      <vt:lpstr>Selection Image</vt:lpstr>
      <vt:lpstr>PowerPoint Presentation</vt:lpstr>
      <vt:lpstr>ASK EXPERTS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03-134212-079</dc:creator>
  <cp:lastModifiedBy>03-134212-079</cp:lastModifiedBy>
  <cp:revision>28</cp:revision>
  <dcterms:created xsi:type="dcterms:W3CDTF">2024-08-15T14:52:25Z</dcterms:created>
  <dcterms:modified xsi:type="dcterms:W3CDTF">2025-03-06T14:46:03Z</dcterms:modified>
</cp:coreProperties>
</file>