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330" r:id="rId2"/>
    <p:sldId id="331" r:id="rId3"/>
    <p:sldId id="33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78" r:id="rId34"/>
    <p:sldId id="279" r:id="rId35"/>
    <p:sldId id="280" r:id="rId36"/>
    <p:sldId id="326" r:id="rId37"/>
    <p:sldId id="327" r:id="rId38"/>
    <p:sldId id="328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9" r:id="rId5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7:42:40.7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4657 15875 0,'-18'0'15,"36"0"189,-18-18-173,0 1-16,17-1-15,1 0 16,-18 1 0,18-1-1,-18 1 1,17-1 0,1 0-16,0 1 15,-1-1 1,-17 0-1,18 18-15,-18-17 16,17-1-16,-17 0 16,18 18-1,-18-17-15,18 17 0,-1-18 16,1 1 0,0-1-1,-1 0-15,1 1 16,0-1-1,-18 0-15,17 18 16,-17-17-16,18 17 0,-1-18 16,-17 0-1,36 1 1,-19-1-16,1 0 16,0 1-16,-18-1 15,17 18-15,1-17 0,0-1 16,-1 0-1,1 18-15,-1-17 16,1-1-16,0 0 16,-1 1-1,1-1-15,0 18 16,-18-18-16,17 1 16,1 17-16,-18-18 15,18 18-15,-1 0 0,1-17 16,0-1-16,-18 0 15,17 1-15,1 17 16,-1-18-16,1 0 16,0 18-16,-18-17 0,35-1 15,-17 0 1,-1 18-16,1-35 16,0 35-16,-1-17 0,18-1 15,-17 0 1,0 18-16,-1-35 15,1 35-15,0-18 16,-1 18-16,1-17 0,17-1 16,-17 0-16,-1 1 15,1-1-15,17 0 16,-17 1-16,0-1 16,-1 18-1,19-35-15,-19 35 16,19-35-16,-19 17 15,18 0 1,-35 1-16,18 17 0,0-18 16,17 0-1,-35 1-15,35-1 16,-17 1-16,0-1 16,-1 0-16,18 1 15,-35-1-15,36 0 16,-19 1-16,1-1 15,0 0-15,-1 1 16,1-1-16,17 1 16,-17-1-16,-1 0 15,1 18-15,0-17 16,-1-1 0,1 0-1,0 18-15,-1-17 16,19-1-16,-19 0 15,19 1 1,-19-1-16,1 0 16,-1 1-16,1-1 15,0 18 1,-1-17-16,1-1 16,0 18-16,-1-18 0,1 1 15,0 17 1,-18-18-16,17 0 15,1 18-15,-1-17 0,1 17 16,-18-18-16,18 0 16,-1 18-16,1-17 15,0-1-15,17 1 16,-17-1 0,17 0-1,-18 1-15,1-1 16,17 0-16,-17 1 15,0-1-15,-1 0 16,19 1-16,-19-1 16,1 1-1,0-1-15,-1 0 16,1 18-16,-18-17 0,35-1 16,-17 0-1,-1 18-15,1-17 16,0 17-16,-1-18 15,1 18-15,0-18 16,-1 1-16,1-1 16,-1 0-16,19 1 15,-19-1-15,19 1 16,-19 17-16,1-18 16,0 0-1,17 1-15,-18 17 16,1-18-16,0 0 15,17 1-15,-35-1 16,35 18 0,-35-18-16,36 1 15,-19 17-15,1-18 16,0 1-16,-1-1 16,1 0-16,17 1 15,-17-1-15,-1 0 16,1 18-16,17-17 15,-17-1-15,17 0 16,-17 1-16,17-1 16,-17 1-1,17-1-15,-17 0 16,-1 18 0,1-17-16,0-1 15,-1 18-15,1 0 16,-1-18-16,1 1 15,17-1-15,-17 18 16,0-18 0,-1 1-16,19-1 15,-19 0-15,1 18 16,0-17-16,-1 17 16,1-18-16,-1 18 15,1-17-15,0 17 0,-1-18 16,19 0-1,-19 1-15,19-1 16,-1 0-16,-18 1 0,19-1 16,-1 0-16,0 1 15,-17-1-15,0 1 16,-1 17 0,1-18-16,-1 18 15,1-18 1,0 1-1,-1 17-15,19-18 0,-36 0 16,35 1 0,-17 17-16,17-18 15,-35 0-15,35 1 16,-17 17-16,17-18 16,-17 1-16,-1 17 0,1-18 15,0 18-15,-1-18 16,1 18-1,0 0-15,-1-17 0,1 17 16,-1-18-16,1 18 16,0-18-16,17 18 15,-35-17-15,35-1 16,-17 18 0,0 0-16,-1 0 0,1-18 15,-1 18-15,1 0 31,-18-17-15,18 17 0,-1 0-16,1-18 15,0 18 1,-1 0-16,1-18 0,0 18 16,-1-17-1,1 17-15,0 0 16,-1-18-16,1 18 15,-1 0-15,1-17 16,0 17 0,-1 0-1,1-18-15,0 18 16,-1-18-16,1 18 16,0 0-16,-1 0 0,18-17 15,-17 17-15,17-18 16,1 18-1,-19 0-15,54-18 16,-36 18-16,18-17 16,-18-1-16,18 0 15,-17 18-15,16-17 16,-16 17-16,-1 0 16,-17 0-16,-1 0 15,1-18-15,0 18 0,-1 0 16,1 0-16,-18-17 15,0-1 1</inkml:trace>
  <inkml:trace contextRef="#ctx0" brushRef="#br0" timeOffset="3380.74">10672 11977 0,'-18'0'15,"36"0"48,-18-18-32,17 18-15,1 0 62,-1 0-63,1 0 32,0 0-31,-1-17-1,1 17-15,0 0 16,-18-18 0,17 18-1,1 0 1,0 0 0,-1-18-1,1 18 1,-1 0-1,1 0-15,0 0 16,-1 0 0,1 0-1,0 0 1,-1 0-16,1 0 16,0-17-1,-1 17 1,1 0-1,0 0-15,-1 0 16,1 0 0,-1 0-1,1 0-15,0 0 16,-1 0 0,1 0-16,0 0 15,-1 0-15,1 0 16,0 0-16,17 0 15,-18 0 1,-17-18-16,18 18 0,17 0 16,-17 0-1,0 18-15,-1-18 0,1 0 16,0 0 0,17 0-16,-18 0 15,19 0 1,-19 0-16,1 0 0,0 0 15,-1 0-15,1 0 16,0 0-16,17 0 16,-17-18-1,17 18-15,-18 0 16,36 0-16,-35 0 16,17-18-1,-17 18-15,0 0 0,-1 0 16,18 0-1,-17 0-15,17 0 16,-17-17-16,17 17 16,-17 0-16,0 0 0,-1 0 15,18 0 1,-17 0-16,0 0 16,-1 0-16,1 0 15,0 0-15,17 0 16,-17 0-16,-1 0 0,19 0 15,-19 0 1,18 0 0,-17 0-16,17 0 15,-17 0-15,17 0 16,-17 0 0,0 0-1,-1 0-15,18 0 16,-17 0-16,17 0 15,-17 0-15,0 0 16,-1 0-16,1 0 16,0 17-16,-1-17 15,1 0-15,-1 0 16,1 0-16,17 0 16,-17 0-16,0-17 15,-1 17-15,19 0 16,-19 0-16,1 0 15,0 0-15,-1 17 16,1-17-16,-1 0 16,1 0-1,17 0-15,-17 0 16,17 0-16,-17 0 16,17 18-1,-17-18-15,-1 0 16,1 0-16,0 0 15,-1 0-15,1 0 16,0 0-16,-1 0 16,1 0-16,0 0 15,17 0 1,-18 0 0,1 0-16,0 0 15,-1 0-15,1 0 16,0 0-1,-1 0-15,1 0 32,0 0-32,-1 0 15,1 0-15,0 0 16,-1-18-16,1 18 16,17 0-1,-17 0-15,-1-17 16,1 17-16,0 0 15,-1 0 1,1 0-16,0 0 16,-1 0-16,18 0 15,-17 0-15,35-18 16,-35 18-16,-1 0 16,19-18-16,-19 18 15,1 0-15,17 0 16,-17 0-16,-1-17 15,1 17-15,0 0 16,-1 0 0,1 0-16,0 0 15,-1 0 1,1 0-16,0 0 0,-1 0 16,1 0-16,-1 0 15,1 17 1,0-17-16,-1 0 15,1 0 1,17 0-16,-17 0 16,0 0-16,-1-17 15,18 17 1,-17 0-16,0 0 16,-1 0-16,-17 17 15,18-17-15,0 0 16,-1 0-16,19 0 15,-19 0 1,18 0 0,-17 0-16,17 18 15,-17-18-15,0 0 16,-1 0-16,19 18 0,-19-18 16,19 0-16,-1 0 15,-18 0 1,1 0-16,-36-18 31</inkml:trace>
  <inkml:trace contextRef="#ctx0" brushRef="#br0" timeOffset="6439.51">14940 11853 0,'18'0'15,"-1"0"17,1 0-1,0 0 63,-1 0-79,1 0 1,0 0 0,-1 0-1,1 0 1,17 0-1,-17-17-15,-1 17 0,1 0 16,0 0 0,-1-18-16,1 18 0,17 0 15,-17 0 1,0 0-16,-1 0 0,18 0 16,-17 0-1,17 0 1,-17 0-16,0 18 0,17-18 15,-17 0-15,-1 0 16,1 0-16,17 0 16,-17 0-16,17 0 0,-17 0 15,-1 0-15,36 0 16,-35 0-16,35 0 16,-18 0-16,0 0 15,1 0 1,-19 0-16,36 0 15,-35-18-15,-1 18 0,36 0 16,-35 18 0,0-18-16,17 0 0,0 0 15,-17 17-15,35-17 16,0 0 0,-18 0-16,-17 0 15,17 0-15,0 0 0,18 18 16,-18-18-16,18 0 15,-17 0-15,-19 0 16,1 18-16,17-18 0,-17 0 16,17 0-16,-17 17 15,-1-17-15,19 0 0,-1 0 16,0 0-16,-17 0 16,35 0-1,0 0-15,-18 0 16,0 0-16,0 0 15,-17 0-15,35 0 16,-35 0-16,35 0 16,-36 0-16,1 0 15,-1 18-15,19-18 16,-19 0-16,1 0 0,35 0 16,0 0-1,-35 0-15,-1 0 0,18 0 16,1 0-1,-19 0-15,1 0 16,17 0-16,-17 0 16,0 0-16,-1-18 0,1 18 15,17 0-15,0 0 16,1 0-16,-1-17 16,0 17-16,-17 0 0,17 0 15,-17 0 1,17 0-16,-17 0 15,17 0-15,0 0 16,1 0-16,-19 0 16,36-18-1,-18 18-15,18 0 16,-35 0-16,35 0 16,-18 0-16,18 0 15,-35 0-15,35 0 16,-18 0-16,0 0 15,0 0-15,18 0 16,-35 0-16,53 0 16,-36 0-16,0 0 15,0 0-15,-17 0 0,17 0 16,36 0 0,-54 0-16,19 0 0,-1 0 15,0 0-15,-17 0 16,35 0-16,-36 0 15,19-18-15,-19 18 16,1 0-16,0 0 16,17 0-16,-17 0 15,17 0 1,-17 0-16,34 0 16,-34 0-16,17 0 15,-17-17-15,17 17 16,-17 0-16,17 0 0,18 0 15,-35 0-15,35 0 16,-18 17-16,18-17 16,-18 0-16,36 0 15,-36 18-15,36-18 16,-36 0-16,35 0 16,-34 0-1,34 0-15,-35 0 16,36 0-16,-36 0 15,18 0-15,-18 0 16,36 0-16,-36 0 16,36 0-1,-36 0-15,53 0 16,-35 0-16,71 0 16,-54 18-16,71-18 15,-70 0-15,70 0 16,-70 0-16,87 0 15,-87 17-15,-1-17 16,1 0-16,0 0 0,-18 0 16,17 0-16,54 0 15,-72 0-15,19 0 16,-53 0-16,-1 0 16</inkml:trace>
  <inkml:trace contextRef="#ctx0" brushRef="#br0" timeOffset="9998.2">22243 11942 0,'17'0'47,"1"0"-16,-18-18-15,18 18-1,-36 0 16,0 0-15,36 0 31,0 0 47,-1-18 15,1 18-93,-1 0-16,1 0 15,0 0 1,-1 0 0,1-17-16,0 17 15,-1 0 1,1 0-16,0 0 0,-1 0 15,1 0-15,17 0 16,-17 0-16,-1 0 16,1 0-16,0-18 0,17 18 15,-17 0-15,17 0 16,-17 0-16,-1 0 16,18 0-16,-17 0 15,0 0-15,17 0 16,-17 0-16,-1 0 15,19 0-15,-1 0 16,-18 0-16,1 0 0,17 0 16,1 0-16,-19 0 15,36 0-15,-35 0 16,17 0-16,-17 0 16,17 0-16,0 0 15,1 0-15,-19 0 0,19 0 16,16 0-16,-16-18 15,-1 18-15,18 0 16,-18 0-16,18 0 16,-35 18-16,17-18 0,-17 0 15,17 0 1,-17 0-16,17 0 0,-17 0 16,34 0-16,-34 0 15,53 0-15,-36 0 16,53 0-16,-53 0 15,1 0-15,-1 0 16,-17 0-16,17 0 0,-18 0 16,19 0-16,-1 0 15,-17 0-15,17 0 16,-17 0-16,17 18 16,0-18-16,-17 0 0,17 0 15,0 0-15,18 0 16,-17 0-16,34 0 15,-35 0-15,54 0 16,-54 0-16,35 0 16,-52 17-16,0-17 15,-1 0-15,1 0 16,0 0-16,17 0 16,-17 0-16,-1 0 0,1 0 15,-1 0 1,19-17-16,17 17 0,-18 0 15,53 0 1,-53-18-16,36 18 16,-36 0-16,36 0 15,-54 0-15,36 0 16,-35 0-16,0 0 16,-1 0-1,1 0-15,0 0 16,17 0-16,0 0 15,0 0-15,71 0 16,0 0 0,-18 0-16,-17 0 15,-36 0-15,0 0 16,-17 0-16,0 0 16,-1 0-16,1-18 31,0 18-16,-1 0-15,18 0 16,1 0-16,17 0 16,0 18-16,17-18 15,-17 0-15,18 0 16,-36 0-16,35 0 16,-52 0-16,17 0 15,-17 0 1,0 0-16,-1 0 15,1 0-15,17 0 16,-17 0-16,17 0 16,36 18-1,-18-18-15,35 0 16,-53 0-16,18 0 0,-18 17 16,0-17-16,36 0 15,-53 0-15,-1 0 0,1 0 16,0 0-1,-1 0 1,1 0 0,0 0-16,-1 0 0,1 0 15,35 0-15,-36 0 16,19 0-16,-1 0 16,0 0-16,18 0 15,18 0-15,-36 0 0,18 0 16,-18 18-16,36-18 15,-54 0-15,19 0 0,-19 0 16,19 0-16,-19 0 16,1 0-16,-1 0 15,1 0 1,0 0-16,-1 0 16,19 0-1,-19 0-15,19 0 0,-1 0 16,0 18-16,0-18 0,18 0 15,-17 0-15,-1 0 0,0 17 16,18-17-16,-35 0 16,17 0-16,-35-17 15,18 17 32,-1 17-47,19-17 16,-19 0-1,1 0-15,-1 0 16,1 0 0,0 18-1,-1-18-15,19 0 16,-19 0-16,36 17 16,-18-17-16,-17 0 15,-18-17 1,-18 17-1,1 0-15,-1-18 16</inkml:trace>
  <inkml:trace contextRef="#ctx0" brushRef="#br0" timeOffset="13141.08">29598 10989 0,'18'0'16,"-1"-18"-16,1 18 16,53-35-1,-36 17-15,18 1 0,0-18 16,52 17-16,-52 0 15,-17 18-15,17 0 16,-36 0-16,-17 18 16</inkml:trace>
  <inkml:trace contextRef="#ctx0" brushRef="#br0" timeOffset="13302.87">29898 10954 0,'53'70'0,"-36"-34"15,1-1-15,17 71 16,18-18 0,-35-18-1,0-34-15,-1-19 0,-17 1 16</inkml:trace>
  <inkml:trace contextRef="#ctx0" brushRef="#br0" timeOffset="14092.41">30198 11342 0,'0'17'16,"17"-17"-16,-17-17 31,18-18-15,-18 17-16,18-17 15,-1-1-15,1 19 16,0 17-16,-1-18 0,19 18 15,-1 0 1,-18 0-16,19 0 16,-19 0-16,1 0 0,-18 18 15,0-1 1,-18 1-16,1 17 16,17-17-16,0 0 15,0-1 1,17 1-16,1-18 15,17 17-15,-17-17 16,0-17 0,-1-1-16,1 1 0,-18-1 15,0 0 1,0 1-16,-18-1 16,1 0-1,17 1-15,17 17 16,1 17-1,-1 1 1,1-18-16,17 18 16,-17-18-16,0 0 15,-1 0-15,1 17 16,-18 1-16,18 17 16,-18-17-1,17 17 1,1-35-16,0 0 15,-1 0-15,1 0 16,-1-35-16,-17 17 16,18-35-1,-18 36-15,-18-54 16,1 36-16,-1-53 16,1 35-16,-36-36 15,35 54-15,-17 0 0,17 17 16,0 18-1,18 18-15,36 52 16,-19-17-16,19 53 16,-1-53-16,18 53 15,-36-71-15,1 1 16,17-1-16,-17-18 16,0 1-16,-1-18 0,1 0 15,-18-18 1</inkml:trace>
  <inkml:trace contextRef="#ctx0" brushRef="#br0" timeOffset="14276.43">31027 11271 0,'17'18'16,"1"-18"-16,0 0 15,-18-18-15,17 1 16,-17-1-16,0-17 15,0 17-15,-17-17 16,17 17-16,-18 1 16</inkml:trace>
  <inkml:trace contextRef="#ctx0" brushRef="#br0" timeOffset="14447.46">31203 11201 0,'0'0'0,"18"0"0,35 0 15,-18-18-15,-17 18 16,17 0-16,18-18 16,-35 1-16</inkml:trace>
  <inkml:trace contextRef="#ctx0" brushRef="#br0" timeOffset="14637.11">31291 10971 0,'0'89'15,"18"-1"-15,-18-35 16,18 35-16,-1-53 15,-17 0-15,36 36 16,-19-36 0</inkml:trace>
  <inkml:trace contextRef="#ctx0" brushRef="#br0" timeOffset="14803.61">31538 11307 0,'18'17'16,"0"-17"-1,-18 18-15,17-18 16,-17-18-16</inkml:trace>
  <inkml:trace contextRef="#ctx0" brushRef="#br0" timeOffset="14915.74">31521 11095 0,'17'18'16</inkml:trace>
  <inkml:trace contextRef="#ctx0" brushRef="#br0" timeOffset="15154.54">31715 11359 0,'17'18'16,"1"0"0,0-18-16,17 0 15,-17 0-15,17-36 16,-35 19-16,0-18 15,0-1 1,0 19-16,-35-19 0,17 19 16,-17 17-1</inkml:trace>
  <inkml:trace contextRef="#ctx0" brushRef="#br0" timeOffset="15433.65">31944 11412 0,'0'-17'31,"18"-1"-31,35 0 16,-36 1-16,19-1 15,-19 18-15,1-17 0,17 17 16,-35 17-1,0 1 1,-18-1 0,18 19-1,0-19-15,0 1 16,18 0-16</inkml:trace>
  <inkml:trace contextRef="#ctx0" brushRef="#br0" timeOffset="15861.19">32191 11430 0,'35'-18'16,"-17"1"-1,0 17 1,-36 0 0,0 0-1,1 35-15,17-17 16,17-1 0,1-17-1,17 0 1,-17 0-16,35-17 15,-36-19-15,1 19 0,17-19 16,-17 19 0,0-1-16,-18-17 0,17 17 15,1 1-15,-1-54 16,-17 36-16,0 0 0,0-71 16,-17 53-16,-1 17 15,18-16-15,-35-19 16,17 53-16,-17 18 15,35 18-15,-35 53 16,35-19-16,0 90 16,0-72-16,35 54 15,-17-71-15,52 17 16,-35-35 0,36 18-16,-53-35 15,-1 0-15,-34-18 16,-1 0-1</inkml:trace>
  <inkml:trace contextRef="#ctx0" brushRef="#br0" timeOffset="16405.91">29810 11712 0,'17'0'16,"-17"18"-16,18 0 15,-18 105 1,0-52-16,0-19 15,0 1-15,0 0 0,0 0 16,18-18-16,-18 1 0,0-1 16,35 0-16</inkml:trace>
  <inkml:trace contextRef="#ctx0" brushRef="#br0" timeOffset="16734.27">30021 12083 0,'36'0'15,"17"0"1,17 0 0,1-36-16,-36 19 15,-35-1-15,0 0 16,-18 1-16,1-1 15,-54 18 1,54 0-16,-36 18 16,35-1-16,0 19 15,1-19-15,17 19 16,17-19-16,1 1 0,0 17 0,35 0 16,-18-17-1,35 0-15,-34-18 16,-1 17-16,-17-17 0,-1 0 15</inkml:trace>
  <inkml:trace contextRef="#ctx0" brushRef="#br0" timeOffset="17173.3">30603 12030 0,'-35'0'15,"18"0"-15,-36 35 16,35-17-1,0-1-15,-17 36 16,35-18-16,18-17 0,17 17 16,0-17-16,-17-18 15,17 0-15,0 0 16,-17 0-16,17-35 0,-17 17 16,0-17-1,-18 0-15,0 17 0,-36-17 16,36 17-16,-17 18 15,17 18 1,17 17 0,1-17-16,0-1 0,-1 18 15,1-35 1,0 18-16,-1-18 16,-17-18-1,0 1-15,0-1 16,0-17-1,0 0-15,36 17 16,-36 0-16,35 1 16,-18 17-16,19 0 15,-19 0-15,-17 17 16</inkml:trace>
  <inkml:trace contextRef="#ctx0" brushRef="#br0" timeOffset="17500.93">30956 12118 0,'0'35'0,"0"0"16,0-17-1,0 0-15,0-1 16,18-17-16,-18-17 15,0-1 1,0 0-16,0 1 16,18-1-16,-18-17 15,17 17-15,1-17 16,-18 17-16,35 18 16,-17 0-1,-1 18-15,-17 0 16,18 17-1,0-17-15,-18-1 0,17 1 16</inkml:trace>
  <inkml:trace contextRef="#ctx0" brushRef="#br0" timeOffset="19068.09">31115 12136 0,'0'17'31,"0"1"-16,18-18-15,-18 35 16,0-17 0,17 17-16,-17-17 15,0-1-15,0 1 16,-17-18 0</inkml:trace>
  <inkml:trace contextRef="#ctx0" brushRef="#br0" timeOffset="19240.29">31168 11942 0,'0'-18'15,"18"18"1,-1 0-16</inkml:trace>
  <inkml:trace contextRef="#ctx0" brushRef="#br0" timeOffset="19586.39">31238 12206 0,'0'18'16,"0"-1"-16,0 1 31,0-36-15,18 1-16,-18-1 16,18 0-16,-18 1 15,17 17-15,1 0 16,0 0-1,-18 17 1,17 1 0,-17 0-16,-17-1 15,17 1 1,17-18 0,1 18-1,0-18-15</inkml:trace>
  <inkml:trace contextRef="#ctx0" brushRef="#br0" timeOffset="20014.96">31415 12259 0,'0'-18'15,"18"1"-15,-1-1 16,-17-17 0,18 35-16,-18-18 15,0 1-15,-18 17 16,1 17 0,17 1-1,-18 17-15,18-17 0,0 17 16,18-17-1,-1-1 1,1-34-16,-1 17 16,1-18-16,0 18 15,-1-18-15,-17 1 16,18 34 0,-18 19-1,0-1-15,18 53 16,-18-35-16,17 35 15,1-35-15,-18 18 16,0-36-16,-18 0 16,1-17-16,-36-18 15,17 0-15,-34-35 16,52 17-16,-17 0 16,17-17-16,1 0 0,-19-36 15,36 36-15,36-18 16,-1 18-16,36-18 15,-19 35 1,37-17-16,-54 35 16</inkml:trace>
  <inkml:trace contextRef="#ctx0" brushRef="#br0" timeOffset="20482.75">32297 12083 0,'-35'0'15,"-18"17"1,0 36 0,17 0-1,19-18-15,17-17 0,0 17 16,35-17 0,-17-18-16,-1 0 0,36-18 15,0-17 1,-35 17-16,17 1 0,-17-19 15,-18 1-15,0 18 16,0-1-16,-18 18 16,18 35-1,0-17-15,0 17 16,0 18-16,18-35 16,-1-1-16,19 1 15,-1 17-15,-17-35 16,17 0-16,-18-17 0</inkml:trace>
  <inkml:trace contextRef="#ctx0" brushRef="#br0" timeOffset="20676.16">32526 11765 0,'0'53'16,"18"-35"-16,-18 35 15,0-18-15,0 18 16,17 0-16,1 53 16,0-54-16,-18 1 0,17-17 15,-17-1-15,18 18 16,0-35-16</inkml:trace>
  <inkml:trace contextRef="#ctx0" brushRef="#br0" timeOffset="21309.67">32826 12118 0,'-35'0'15,"-1"18"1,1-1-16,35 18 16,0-17-1,0 0-15,0-1 0,18-17 16,-1 18-16,1-18 0,0 0 0,-18-18 15,17 18-15,1-17 16,-18-1-16,0 0 16,0 36-1,18 17 1,-18 1-16,17 34 16,1-17-16,-18-18 15,0 54 1,0-19-16,0-35 15,0-17-15,-35 0 16,17-18-16,-17-18 16,-1-17-1,36 17-15,-17-35 16,17 18-16,17-18 16,1 18-16,17 0 15,1 17-15,-19 0 0,1 18 16,35 0-16,-36 0 15,1 0-15,0 0 16,-1 0-16,1-17 0,0 17 16,-18 17-1,0 1 1,17 0 0,-17-1-1,18-17-15,0 0 0,-1 0 16,1 0-1,-1-35-15,-17 17 16,0-17 0,-17 17-16,-1-17 15,1 35-15,-36-18 16,35 18-16,-17 0 16</inkml:trace>
  <inkml:trace contextRef="#ctx0" brushRef="#br0" timeOffset="22017.09">29774 12682 0,'0'-17'0,"18"17"15,-36 0 1,-17 70 0,18 36-1,-19 0-15,36-53 16,0 53-16,0-71 15,36 36-15,-1-54 16,18 1-16,-18-18 16</inkml:trace>
  <inkml:trace contextRef="#ctx0" brushRef="#br0" timeOffset="22304.66">30145 12806 0,'-53'0'16,"35"-18"-16,-17 36 15,17-1-15,-17 19 16,35-1-16,0 0 0,18 1 16,-1-1-16,36 18 15,-17-18-15,17 0 16,-36-17-16,1 0 15,-18-1-15,-18 1 16,-17 0-16,17-18 16,-52 0-1,52-18-15,-35 0 16,35 1-16</inkml:trace>
  <inkml:trace contextRef="#ctx0" brushRef="#br0" timeOffset="22561.62">30357 12965 0,'0'70'16,"0"-17"-16,17 18 16,1-54-16,-1 19 0,1-19 15,35 1-15,-35-18 16,35-35-16,-36 17 15,18-35-15,-17 18 16,-18-18 0,0 18-16,0-1 0,-18 1 15,18 17-15,-17 1 16,-1 17-16,1 17 16</inkml:trace>
  <inkml:trace contextRef="#ctx0" brushRef="#br0" timeOffset="23069.02">30780 12929 0,'0'18'15,"0"53"-15,0-54 16,0 54-16,0-36 15,0 18-15,18-35 16,-18-36 0,17 0-16,1-35 15,-1-17 1,1 35-16,0-18 16,-18 17-16,17 19 0,-17-1 15,18 36 1,-18-1-16,0 19 15,0-1-15,0 35 16,18-34-16,-18-19 0,17 1 16,1 0-16,0-18 15,-1 0-15,1-18 0,-18-17 16,17 17-16,19-52 16,-19 52-16,19-35 15,-19 35-15,-17 1 16,36 17-16,-19 17 15,-17 19 1,0-1-16,0 35 16,0-52-16,0 17 15,0 1-15,0 17 16,18-36-16,-1 1 0,1-1 16</inkml:trace>
  <inkml:trace contextRef="#ctx0" brushRef="#br0" timeOffset="23226.12">31591 13229 0,'-17'53'16,"-19"18"0,-17-1-16,18-35 15,0 1-15,-18 17 16</inkml:trace>
  <inkml:trace contextRef="#ctx0" brushRef="#br0" timeOffset="24229.79">29827 13635 0,'18'-18'16,"0"18"-16,-18 18 0,17 17 15,1 18-15,-18 53 16,0-53 0,0 53-16,0-53 15,0-18-15,18 0 0,-1-17 16,18-1-16</inkml:trace>
  <inkml:trace contextRef="#ctx0" brushRef="#br0" timeOffset="24475.6">30127 13847 0,'-35'17'15,"17"36"1,1-35-16,34 35 15,1-36-15,0 1 0,17 0 16,-17-18-16,17 17 0,18-17 16,-36-17-16,36-1 15,-35 0-15,0 1 0,-18-1 16,0 0-16,-36-17 16,19 17-16,-19-17 15,19 35-15,-1 0 16,0 0-16</inkml:trace>
  <inkml:trace contextRef="#ctx0" brushRef="#br0" timeOffset="24864.31">30586 13899 0,'-18'0'15,"-17"18"-15,17 0 16,1 17-16,-36 0 15,53 1-15,-18-19 0,18 1 16,18-18 0,17 0-16,-17-18 0,17 1 15,-17-1-15,17-35 16,-18 35-16,-17-17 16,0 17-16,0 1 15,0 34 1,0 54-16,0-18 15,0 53 1,18-53-16,0 35 16,-1-53-16,-17 36 15,0-54-15,0 19 16,-17-19-16,-19-17 16,19-17-16,-36-1 15,35 0-15,-35-35 16,36 36-16,-1-18 15,18-1-15</inkml:trace>
  <inkml:trace contextRef="#ctx0" brushRef="#br0" timeOffset="24991.8">30745 13988 0,'0'53'16,"0"-36"-16,0 1 0,17 35 15</inkml:trace>
  <inkml:trace contextRef="#ctx0" brushRef="#br0" timeOffset="25176.89">30745 13811 0,'0'18'32,"0"17"-17,17-17-15,1-1 16</inkml:trace>
  <inkml:trace contextRef="#ctx0" brushRef="#br0" timeOffset="25387.38">30868 13952 0,'18'0'0,"-18"18"16,0 0 0,0-1-16,0 19 15,17-36-15,-17 17 16,18 1-16,-18-1 16,-18-17-1,1 18 1,-1-18-16,0 0 0,1 0 15,-18 0-15,17 0 16,0-18-16</inkml:trace>
  <inkml:trace contextRef="#ctx0" brushRef="#br0" timeOffset="25560.56">30956 13935 0,'-17'0'16,"34"-18"-16,1 18 16,0 0-16,-1-18 15,18 18-15,1 0 0,-19 0 16,1-17-16,0-1 0</inkml:trace>
  <inkml:trace contextRef="#ctx0" brushRef="#br0" timeOffset="25726.36">30992 13758 0,'17'36'15,"-17"-19"-15,18 19 0,-18-1 16,35 35-16,-35-34 16,0 34-16,0-35 15,18 1-15,-18-19 16</inkml:trace>
  <inkml:trace contextRef="#ctx0" brushRef="#br0" timeOffset="25831.38">31186 14005 0,'0'36'16,"17"-19"-16,-17 1 15</inkml:trace>
  <inkml:trace contextRef="#ctx0" brushRef="#br0" timeOffset="26111.19">31380 14076 0,'0'17'15,"0"1"1,17 0-16,1-1 16,0-17-16,34 0 15,-16 0-15,-19 0 0,1 0 16,0 0-16,-18-17 15</inkml:trace>
  <inkml:trace contextRef="#ctx0" brushRef="#br0" timeOffset="26572.51">30004 14605 0,'17'71'0,"1"-36"16,17 35-16,-35-52 15,18 17 1,-18-52-1,0-19 1,18-34 0,-18 52-16,0-17 15,0 17-15,17-17 0,-17 17 0,18 1 16,-18-1 0,18 18-16,-18 18 15</inkml:trace>
  <inkml:trace contextRef="#ctx0" brushRef="#br0" timeOffset="27210.89">30304 14781 0,'17'0'16,"19"-17"-16,16-1 0,-34 0 15,35-17 1,-35 18-16,-1-19 15,-17 19-15,-17-1 16,-1 18-16,-17 0 16,17 18-16,-17 17 15,17-17-15,18 34 16,0-34-16,18 35 16,-1-35-16,54-1 15,-36-17-15,36 0 16,-36 0-16,18-17 15,-18-1-15,-17-17 16,-18 17 0,0 0-16,-18 18 0,18-17 15,-35 17-15,17 0 16,-17 17-16,35 1 16,-18 17-16,18-17 15,18 17 1,0-35-16,17 18 15,0-18-15,1-18 16,-19 1-16,19-19 16,-19 36-16,1-35 15,-18 17-15,0 36 32,0 35-32,0-18 15,0 18-15,17 53 16,1-53-16,0 35 15,-18-53-15,0 1 0,0-1 16,-18-17 0,0-18-16,1 0 15,-36-18 1,35 0-16,-17-35 0,17 36 16,-17-54-1,35 18-15,-18 18 16</inkml:trace>
  <inkml:trace contextRef="#ctx0" brushRef="#br0" timeOffset="27301.34">30956 14834 0,'0'18'0</inkml:trace>
  <inkml:trace contextRef="#ctx0" brushRef="#br0" timeOffset="27433.66">30921 14923 0,'-18'-36'15,"18"-17"1,0 18-16,0 0 0,0 17 16,18-35-1,0 18-15,-1 35 0,1-18 16,0 18-16</inkml:trace>
  <inkml:trace contextRef="#ctx0" brushRef="#br0" timeOffset="27701.03">31027 14781 0,'17'0'16,"19"0"0,-1 0-1,0-17-15,-17 17 0,0-18 16,-18 0-1,0 1-15,-36-1 16,19 18-16,-19 0 16,1 0-16,17 18 15,18-1 1,18 1-16,0 0 0,-1-1 16,54 19-1</inkml:trace>
  <inkml:trace contextRef="#ctx0" brushRef="#br0" timeOffset="27951.32">31344 14640 0,'-35'0'15,"17"0"-15,1 0 16,17 36-16,17-19 0,-17 1 15,36 17 1,17 0-16,-36-35 16,1 18-16,-18 0 15,-18-1 1,-17-17 0,17 0-16,1 0 0,-19 0 15</inkml:trace>
  <inkml:trace contextRef="#ctx0" brushRef="#br0" timeOffset="28240.49">31521 14605 0,'-36'0'16,"1"18"-1,18-1-15,17 19 16,17-19-16,-17 18 0,53 1 16,0-1-1,-18-17 1,-17-1-16,-18 1 0,-18-18 16,1 0-1,-36 0-15,17 0 16,19 0-16,-36 0 15,35-18-15</inkml:trace>
  <inkml:trace contextRef="#ctx0" brushRef="#br0" timeOffset="28412.56">31768 14693 0,'0'18'15,"17"17"1,1 18 0,0-35-16,-1-1 0,-17 19 15,18-36-15,-18 17 0</inkml:trace>
  <inkml:trace contextRef="#ctx0" brushRef="#br0" timeOffset="28551.15">31856 14552 0,'0'-18'16,"17"18"-1,-17 36 1</inkml:trace>
  <inkml:trace contextRef="#ctx0" brushRef="#br0" timeOffset="28791.47">31979 14834 0,'0'36'16,"36"-19"0,-19-17-16,36 18 15,-35-36-15,-1 18 16,1-17-16,0-19 15,-36 19-15,18-1 0,-35-35 16,0 35 0,17 1-16,-35 17 15,35-18-15,1 18 0</inkml:trace>
  <inkml:trace contextRef="#ctx0" brushRef="#br0" timeOffset="29045.73">32173 14923 0,'0'-18'15,"0"0"1,18 1-16,0-1 16,17-17-16,-17 17 15,-1 0-15,18 1 16,-17 17-16,17 17 15,-35 1-15,18 17 16,0-17 0,-18 17-16,17-17 0,1 17 15,0-35-15</inkml:trace>
  <inkml:trace contextRef="#ctx0" brushRef="#br0" timeOffset="29264.1">32632 14852 0,'18'0'15,"-1"0"-15,1 18 16,0-1 0</inkml:trace>
  <inkml:trace contextRef="#ctx0" brushRef="#br0" timeOffset="29558.75">32703 14870 0,'-18'35'0,"0"0"15,1 18 1,-1 0 0,18-35-16,-18-1 0,18 19 15,-17-19-15,34-17 16</inkml:trace>
  <inkml:trace contextRef="#ctx0" brushRef="#br0" timeOffset="29719.5">32879 14887 0,'0'18'16,"18"-18"-1,-1 18-15,1-18 16</inkml:trace>
  <inkml:trace contextRef="#ctx0" brushRef="#br0" timeOffset="29857.95">33073 14887 0,'35'0'16,"-17"0"-16</inkml:trace>
  <inkml:trace contextRef="#ctx0" brushRef="#br0" timeOffset="29998.31">33249 14852 0,'18'0'15,"17"-18"1,-17 18-16</inkml:trace>
  <inkml:trace contextRef="#ctx0" brushRef="#br0" timeOffset="30248.88">33320 14270 0,'18'0'16,"34"35"0,1 53-1,-17-35-15,17 88 16,-1-17 0,-34-54-16,-18 36 0,0-53 15,0 0-15,-18-18 0,1 1 16,-36 17-16,18-36 15,-18 1 1</inkml:trace>
  <inkml:trace contextRef="#ctx0" brushRef="#br1" timeOffset="112836.17">6491 16175 0,'0'18'62,"18"17"-62,-18 0 16,0 18-16,0 0 16,0 0-16,0 17 0,0-17 15,0 0-15,17 0 0,-17-18 0,0 1 16,0-1-16,18 0 16,0-17-16,-18-36 15</inkml:trace>
  <inkml:trace contextRef="#ctx0" brushRef="#br1" timeOffset="113337.43">6244 16510 0,'0'18'16,"0"-36"46,18 0-46,-18-17 0,17 17-16,-17 1 0,18-18 15,0-1-15,-18 19 16,17-19-16,1 19 0,0-1 16,-1-17-16,19 17 15,-1-17-15,-18 17 16,1 1-1,0 17 1,-18 17-16,17 1 16,-17 17-16,36 0 15,-36-17-15,17 0 0,1-1 16,0 1-16,17 0 16,-17-18-16,-1 0 15,1 17-15,-1-17 0</inkml:trace>
  <inkml:trace contextRef="#ctx0" brushRef="#br1" timeOffset="116563.32">6438 15840 0,'18'17'16,"-1"-17"-16,1 0 15,0 0-15,17 0 16,-17 0-16,17-17 0,-17 17 16,35 0-1,-36-18-15,1 18 0,17 0 16,-17 0-16,-1 0 16,1 0-16,0 0 15,-1 0-15,1 0 16,0 18-16,-1-18 0,18 0 15,-17 0 1,17 0-16,18-18 16,-17 18-16,16 0 15,-16 0-15,17-18 16,-18 18-16,36 0 16,-36 0-16,35-17 15,-34 17-15,34 0 16,-35 0-16,54 0 15,-54 0-15,35 0 16,-34 0-16,34 0 16,-34 0-16,34 17 15,-17-17 1,18 0-16,-18 0 16,35 0-16,-35 0 15,35 0 1,-35 0-16,35-17 0,-35 17 15,35 0 1,-35 0-16,35 0 16,-35 0-16,53 0 15,-53 0-15,0 0 0,53-18 16,-18 18 0,-35 0-16,-18 0 15,18 0-15,17 0 16,-17 0-16,18 18 15,-18-18-15,-18 0 0,36 0 16,-18 17-16,17-17 16,-35 0-16,54 18 15,-36-18 1,35 0-16,-53 0 16,71 18-16,-71-18 15,53 0-15,-35 0 16,35 0-16,-35 0 15,53 0 1,-53 0-16,0 0 16,0 0-16,0-18 0,70 18 15,-52-18-15,52 18 16,-70 0-16,71 0 16,-54 0-16,54 0 15,-54 0-15,71 0 16,-70 0-16,70 0 15,-70 0-15,105 0 16,-105-17-16,105 17 16,-105-18-1,17 18-15,88 0 16,-88-17-16,1 17 0,69 0 16,-70-18-1,1 18-15,87 0 0,-70-18 16,-18 18-16,88 0 15,-70-17-15,-18 17 16,1 0-16,87-18 16,-88 18-16,71 0 15,-71 0-15,71 0 16,-88 0-16,87 0 16,-70 0-16,54 0 15,-54 0-15,71 0 16,-89 0-16,71 0 15,-53 0-15,53 0 16,-70 0-16,70 18 16,-70-18-1,70 0-15,-53 0 16,53 0-16,-70 0 16,87 0-16,-87 0 15,88 0 1,-89 0-16,71 0 15,-70 0-15,0 17 16,-1-17-16,1 18 0,70-18 16,-71 18-16,71-18 15,-70 0-15,88 0 16,-89 0-16,89 0 16,-71 0-16,71 0 15,-71 0-15,71 0 16,-71 0-16,88 0 15,-105 0-15,88 0 16,-71 17-16,0-17 16,-17 0-16,17 0 0,71 0 15,-89 0 1,89 0-16,-71 18 16,0-18-16,71 0 15,-71 0-15,-17 17 0,17-17 16,0 0-16,0 0 15,1 0-15,-1 0 16,0 0-16,0 0 0,106 0 16,-106 0-16,106 0 15,-105 0-15,69 18 16,-69-18-16,69 0 16,-87 0-16,70 0 15,-70 0-15,52 0 16,-70 0-16,0 0 15,0 0-15,-36 0 16,-17 18 15,0-36-15</inkml:trace>
  <inkml:trace contextRef="#ctx0" brushRef="#br1" timeOffset="116897.38">22737 15681 0,'88'18'15,"-18"-1"-15,36-17 16,-71 18-16,71 0 16,-53-18-16,18 17 15,-54-17-15,-17 18 16,0-1-16,-17 1 16,-54 17-16,54-17 15,-72 0 1,72-1-16,-54 1 15,53 0-15,1-18 16,17 17-16,17-17 16</inkml:trace>
  <inkml:trace contextRef="#ctx0" brushRef="#br1" timeOffset="117496.51">23460 16104 0,'0'18'32,"17"35"-17,1-18-15,-18 0 0,18 18 16,-1-17-16,-17 17 0,36 35 16,-1-53-16,0 18 15,-17-35-15,-1 17 16,1-35-1</inkml:trace>
  <inkml:trace contextRef="#ctx0" brushRef="#br1" timeOffset="117971.2">23266 15840 0,'0'-18'16</inkml:trace>
  <inkml:trace contextRef="#ctx0" brushRef="#br1" timeOffset="118736.76">23354 16210 0,'-18'18'0,"1"-1"15,-1 1 1,0-18 0,1 18-1,-1-18 1,0 0 0,1 0-1,-1 0 1,18-18-1,0 0 17,18 1-17,-18-1 1,17 1-16,-17-19 0,0 19 16,18-1-1,0 18-15,-1-18 16,1 1-16,0 17 15,35 0-15,-36 0 16,18 0 0,-17 17-16,17 1 15,-17 0-15,17 17 16,-17-17-16,35 17 16,-18-18-16,-17-17 15,17 18-15,-17-18 0,-1 0 16,1 0-1</inkml:trace>
  <inkml:trace contextRef="#ctx0" brushRef="#br1" timeOffset="122162.52">23530 15716 0,'18'0'31,"17"0"-15,18 0-16,-35 0 15,17 0-15,0 0 0,36 0 16,-36 0-16,89 0 16,-71 0-16,105 18 15,-52-18-15,71 0 16,-89 18 0,106-1-16,-106 1 15,71-1-15,-71 1 16,88-18-16,-88 0 15,89 0-15,-89 0 16,71-18 0,-106 1-16,70 17 15,-52 0-15,70-18 16,-88 18-16,70 0 16,-70 0-16,35 0 15,-70 18-15,17-18 16,1 0-16,-19 0 15,-34-18 32</inkml:trace>
  <inkml:trace contextRef="#ctx0" brushRef="#br1" timeOffset="122451.42">26229 15593 0,'-18'-18'15,"36"18"1,17 0 0,18 0-16,35 18 15,18 17 1,-70-17-16,-19-1 0,18 19 15,-17-1 1,-36-17-16,18-1 0,-52 1 16,-1-1-1,17 1-15,1-18 16,0 18-16,17-18 16,18 17-16</inkml:trace>
  <inkml:trace contextRef="#ctx0" brushRef="#br1" timeOffset="122836.28">26582 16157 0,'-18'53'15,"18"18"1,0-36-16,18 53 16,-1-17-1,1-36-15,0 0 0,-1-17 16,1 17-16,0-17 16,-18-1-16,17-17 0</inkml:trace>
  <inkml:trace contextRef="#ctx0" brushRef="#br1" timeOffset="123152.97">26229 16387 0,'18'17'16,"-1"-17"-1,1 0-15,53-35 16,17-18 0,-53 35-16,-17-17 0,17 17 15,-17-17-15,-1-18 16,-17 36-16,18-1 16,-18 0-16,17 18 15,19 36 1,-19-19-16,36 19 15,-17-1-15,16 0 16,-16-17-16,17 17 16,-36-35-1</inkml:trace>
  <inkml:trace contextRef="#ctx0" brushRef="#br2" timeOffset="192518.04">4657 15787 0,'17'0'78,"-17"-18"-62,18 1-1,-18-1 1,0 0-16,18 1 15,-1-1-15,1 0 16,-18 1 0,18 17-16,-1-36 15,1 1-15,-1 18 16,1 17-16,-18-18 0,35-17 16,-35 17-16,36 0 15,-36 1 1,17-1-16,19-17 15,-19 17-15,1 0 16,-1 1-16,1-36 16,0 35-16,17-17 15,-17 17-15,17-17 16,-17 17-16,-18 1 16,35-18-16,-18 35 15,1-18-15,17-17 16,-35 17-16,18 0 0,0 1 15,-1-1-15,19-17 16,-19 17 0,-17 1-16,36-19 15,-1 1 1,0 17-16,0-17 16,-17 0-16,35-1 15,-35 19-15,17-36 16,-18 35-16,1 1 0,0-1 15,-1 0-15,19-17 16,-19 17-16,19 1 16,-19-1-16,18-17 15,1 17-15,-1-17 16,-17 17-16,35-35 16,-36 36-16,36-18 15,-35-1-15,35 1 16,-36 17-16,1 1 15,35-36 1,-18 35-16,-17 0 0,35-34 16,-36 34-16,19-17 15,17-1-15,-36 1 16,18 17-16,18-17 16,-35 35-16,0-17 0,35-19 15,-36 19 1,1-1-16,35 0 15,-36 1-15,36-19 16,-17 1-16,-1 0 16,-17 17-16,34 1 15,-34-19-15,35 19 16,-35-1-16,35-17 16,-36 17-16,54-35 15,-54 36-15,36-19 16,-17 19-16,-1-19 15,-17 19 1,17-1-16,0 0 16,0-17-16,-17 35 15,35-35-15,-18 17 16,18-35-16,-18 36 16,36-1-1,-53 0-15,52-17 16,-35 18-16,36-19 15,-36 19-15,36-19 16,-54 19-16,54-19 16,-53 1-16,52 0 15,-35 0-15,36-18 16,-36 35-16,53-35 16,-52 18-16,52-18 15,-53 35-15,36-35 16,-36 36-16,18-36 15,-18 35 1,-17 1-16,52-19 16,-17-17-16,-17 36 15,34-36-15,-35 35 16,1 0-16,34-34 16,-34 34-16,-19 0 15,54-17-15,-54 17 16,19 1-16,34-19 15,-34 19-15,-1-1 0,35-35 16,-34 36-16,34-19 16,-35 19-1,18-1-15,-17-17 0,17 17 16,-18-17-16,18 17 0,35-35 16,0 0-1,-53 36-15,54-36 16,-54 35-16,0 1 15,0-1-15,1 0 0,-1 1 16,0-1-16,36-17 16,-18 17-16,-18 0 0,71-34 15,-53 34 1,0-17-16,70-18 16,-52 17-16,-1 1 0,-17 18 15,88-54-15,-70 36 16,35-1-16,-53 19 15,-18-19-15,18 19 16,-36 17-16,-17-18 0</inkml:trace>
  <inkml:trace contextRef="#ctx0" brushRef="#br2" timeOffset="195293.55">11571 10901 0,'18'-18'16,"17"18"-1,-17-17 1,17-1-16,-17 18 15,-1-18-15,1 18 16,0 0-16,-1 0 16,1 0-1,-1 0 1,19 0 0,-19 0-16,1-17 0,17 17 15,1-18 1,-19 0-16,1 18 15,-1-17-15,1 17 0,0 0 16,-1-18 0,1 18-16,17 0 15,-17 0-15,35-18 16,-36 18-16,36-17 16,-17-1-16,-19 18 15,19 0-15,-19-17 16,19 17-16,-19 0 15,1 0-15,17-18 16,-17 18-16,17 0 0,0 0 16,-17-18-16,17 18 15,-17 0-15,17 0 16,-17-17 0,-1 17-16,1 0 15,17 0-15,1-18 16,-19 18-16,18 0 15,-17-18-15,17 18 0,-17-17 0,53-1 16,-36 0 0,0 18-16,18-17 15,-18 17-15,1 0 0,34-18 16,-35 18-16,54 0 16,-36 0-16,35-17 15,-53 17-15,71-18 16,-71 18-1,71 0-15,-71-18 16,18 18-16,35 0 16,-35 0-16,53-17 15,-53 17-15,53 0 16,0-18 0,-53 18-16,70 0 15,-70 0-15,70-18 16,-52 18-16,53 0 15,-72 0-15,72-17 16,-71 17-16,70 0 16,-70-18-16,88 18 15,-88-18-15,88 18 16,-88 0-16,88-17 16,-70 17-1,52-18-15,-52 18 16,70-18-16,-70 1 15,-18 17-15,88-18 16,-71 1-16,1 17 0,52-18 16,-52 18-1,-1-18-15,71 18 16,-88-17-16,18 17 0,-1-18 16,54 0-16,-53 18 15,-19-17-15,19 17 0,-18-18 16,70 18-16,-52-18 15,-18 18-15,53-17 16,-36-1-16,36 1 16,-53 17-16,0 0 15,70-18-15,-70 0 16,0 18-16,71-17 16,-71 17-16,0-18 15,35 18-15,-35 0 16,52-18-16,-52 18 15,36-17-15,-37 17 16,1 0-16,71-18 16,-71 18-16,17 0 0,36-18 15,-53 18 1,18 0-16,34-17 16,-34 17-16,53-18 15,-72 18-15,1 0 16,18 0-16,-18-17 0,17 17 0,54-18 15,-54 18 1,1 0-16,-18-18 0,17 18 16,72-17-16,-1-1 15,-71 18-15,71-18 16,-70 1-16,88-1 16,-89 18-16,89-18 15,-89 18 1,89-17-16,-88 17 15,52-18-15,-52 18 16,70 0 0,-88-18-16,88 18 15,-88 0-15,70 0 16,-52-17-16,52 17 16,-52 0-16,70-18 15,-88 18-15,88-17 16,-70 17-16,52-18 15,-52 18-15,-1 0 16,1 0-16,-1 0 0,71-18 16,-70 18-16,0 0 15,70 0-15,-71-17 16,71 17-16,-70 0 16,-1 0-16,1 0 15,70-18-15,-88 18 16,88 0-16,-70 0 15,52 0-15,-70 0 16,0 0-16,70 18 16,-70-18-16,0 0 15,0 0-15,71 0 16,-71 0-16,52 0 16,-52 0-16,53 0 15,-53 0-15,35 0 16,-17 0-16,17 0 15,-35 0-15,70 0 16,-70 0-16,36 0 16,-37 0-16,37 0 15,-36 0-15,-18 0 16,53 0 0,-35 0-16,35 0 15,0 17-15,-35-17 16,35 0-16,-35 0 15,53 0-15,-53 0 16,53-17-16,-53 17 16,53 0-1,-36 0-15,54 0 16,-71 0-16,52 0 16,-52 0-16,53-18 15,-35 18-15,35 0 16,-71-18-16,53 18 15,-53 0-15,1-17 16,-19 17-16,-34 0 31,-1 0-15</inkml:trace>
  <inkml:trace contextRef="#ctx0" brushRef="#br2" timeOffset="196153.99">29386 9331 0,'-17'0'31,"17"-18"-16,17 18-15,-17-17 16,18-1 0,-18 0-16,18 1 15,-18-1 1,0 1 0,-18 17-16,-35 0 15,18 0-15,-36 35 16,36-18-1,0 1-15,-1 17 0,19 1 16,17-1-16,17 0 16,1-17-16,70 17 15,-35-17-15,0-1 16,0 1-16,0-18 0,18 35 16,-71-17-1,-53-18 1,17 18-16,1-18 15,-18 0-15,-17 17 16,52-17-16,0 0 16,1 0-16,34-17 15</inkml:trace>
  <inkml:trace contextRef="#ctx0" brushRef="#br2" timeOffset="196616.91">29722 9525 0,'-18'53'16,"18"-18"-1,0 0 1,0-17 0,18-36-16,-1-70 15,1 35 1,-18 0-1,17-17 1,19 52-16,-36 1 16,35 34-1,-17-17-15,-18 36 16,17-19-16,-17 1 16,0-1-16,18-17 15,0 0 1,34-17-16,19-18 15,-36-1-15,-17 36 16,17-17-16,-17-1 16,0 36-16,-18-1 15,0 36 1,0-35-16,0 35 16,17-18-16,1 18 15,-18-35 1,17-1-16,36 1 0,-35-1 15,17-17 1</inkml:trace>
  <inkml:trace contextRef="#ctx0" brushRef="#br2" timeOffset="196955.46">30480 9419 0,'-53'0'15,"0"35"1,18 18-1,0-35-15,17 35 16,18-18-16,0-17 0,53-1 16,-35 1-16,52-18 15,-52 0 1,35-18-16,-36 1 16,1-36-16,-18 35 15,18-35-15,-18 36 16,-18-19-16,18 19 15,0 34 17,35 19-32,-17-19 15,-1 1-15,36 17 16,-35-17-16,35 0 16,-35-18-16,-1 0 15</inkml:trace>
  <inkml:trace contextRef="#ctx0" brushRef="#br2" timeOffset="197173.4">30798 8837 0,'17'88'16,"-17"53"-1,35 1-15,-35-54 16,53 123 0,-35-158-16,0 18 15,-18-36-15,17 0 16</inkml:trace>
  <inkml:trace contextRef="#ctx0" brushRef="#br2" timeOffset="197378.55">31044 8961 0,'36'123'0,"-19"-52"16,1-1-16,0 89 15,-18-71-15,17-17 16,-17-18-16,18-1 0,-18-16 0,18 34 15,-18-52 1</inkml:trace>
  <inkml:trace contextRef="#ctx0" brushRef="#br2" timeOffset="198156.48">31715 9190 0,'0'35'16,"0"36"0,0-1-1,0 1 1,0-36-16,0 0 0,0-17 16,0 0-16,0-1 0,0-34 15,0-36 1,-18 0-1,18-18-15,0 18 16,0 0-16,0 1 0,18-72 16,17 53-1,-17 36-15,-1 35 0,19 0 16,-1 18 0,0 52-16,-35-17 15,18 0-15,-1 18 0,19 70 16,-19-88-16,1 0 15,35 53-15,-35-71 16,17-18-16,18 19 16,-36-36-16,1-18 15,0-17-15,-18 0 16,0-54-16,0 36 16,-36-88-1,19 71-15,-19-18 0,1 17 16,18 18-16,-19-35 15,19 70-15,-1 1 0,0-1 16,18 36 0,18 35-1,0-18-15</inkml:trace>
  <inkml:trace contextRef="#ctx0" brushRef="#br2" timeOffset="198590.2">32385 9155 0,'18'70'16,"-1"-35"-1,-17 54-15,18-36 16,-18 35-16,0-53 16,18-17-16,-18 17 15,0-53 1,-18-52-1,0-1 1,18 18-16,0 0 0,18-52 16,-18 52-16,18 0 15,-18 0-15,17 35 0,-17 0 16,35 54 0,-35-1-16,18 18 0,0 0 15,-18 0-15,35 70 16,0-52-16,18 17 15,-17-53-15,-1 1 0,0-19 16,36-17 0,-18-17-16,-18-19 15,0-34-15,-17 17 16,-18 18-16,-18-71 16,0 53-16,-17 0 0,-35-35 15,34 70 1</inkml:trace>
  <inkml:trace contextRef="#ctx0" brushRef="#br2" timeOffset="199235.24">28487 9507 0,'17'0'31,"36"0"-15,-17-17 0,34 17-16,-17 0 15,-18 0-15,-17 0 16,0 17-1,-1-17-15</inkml:trace>
  <inkml:trace contextRef="#ctx0" brushRef="#br3" timeOffset="211098.99">4692 15681 0,'0'-18'78,"18"1"-78,-18-1 16,17-17-1,1 17-15,-18 1 0,0-1 16,18 0-16,-1 1 0,1-36 15,-1 35-15,1-17 16,17-18-16,-17 18 16,17 17-16,1-53 15,-1 54-15,0-36 16,0 18-16,-17 17 16,0 0-16,35-35 15,-36 36-15,36-36 16,-35 18-16,35-18 15,-36 35-15,1-17 16,0 17-16,17-17 0,0-18 16,0 18-16,18-18 15,-35 35-15,53-53 16,-36 54-16,35-54 16,-34 36-16,34-18 15,-52 18 1,35-18-16,-18 35 15,18-35-15,-18 36 16,-17-1-16,52-35 16,-52 35-16,17-17 0,36-18 15,-53 18 1,17 0-16,35-18 16,-34 18-16,34-18 15,-35 17-15,36-17 16,-18 18-16,18-18 15,-19 18-15,37-36 16,-54 36-16,53-35 16,-53 34-16,36-17 15,-36 18-15,18-18 16,-18 18-16,54-18 16,-54 18-16,53-18 15,-53 18 1,71-54-16,-53 54 15,-18 0-15,18-1 0,-17 1 16,52-18-16,-35 18 16,-18 0-1,0 17-15,1-17 0,52 0 16,-53-1-16,53-17 16,-35 36-16,35-54 15,-52 36-15,16 17 0,19-52 16,-36 34-1,1 19-15,17-19 0,17-16 16,-35 34-16,54-35 16,-37 18-16,1-1 15,53-34-15,-35 35 16,-36-1-16,71-17 16,-53 18-16,-18 0 15,18 0-15,0 17 0,53-53 16,-36 36-16,-17 0 15,71-36-15,-54 18 16,89-17-16,-88 17 16,87-18-1,-87 18-15,88-35 16,-71 53-16,88-71 16,-88 53-16,124-53 15,-106 53-15,123-70 16,-123 70-16,106-53 15,-89 53-15,89-35 16,-89 35-16,107-35 16,-107 35-16,124-35 15,-124 35-15,107-70 16,-107 70-16,-17 17 16,-18 1-16,-17 0 0,35-1 15,-71 36 1</inkml:trace>
  <inkml:trace contextRef="#ctx0" brushRef="#br3" timeOffset="213300.12">13564 9666 0,'18'-18'15,"0"18"-15,-1-17 16,1-1-16,17 18 15,-35-17-15,35 17 16,1-18-16,-19 18 16,19-18-16,-1 1 15,0-1-15,36 0 16,-36 1-16,18-1 16,-18 0-16,0 18 0,54-17 15,-54-1-15,0 18 16,36-17-16,-36 17 15,18-18-15,-18 18 16,36-18 0,-36 18-16,36-17 15,-36-1-15,35 0 16,-17 1-16,18-1 16,-18 0-16,53-17 15,-53 18-15,52-19 16,-52 19-16,0-1 15,18 0-15,-18 1 0,53-36 16,-53 35-16,52 0 16,-52 1-16,0-1 15,53-17 1,-53 35-16,17-18 0,1 1 16,0-1-16,-1 18 0,1-18 15,87-17-15,-69 17 16,69-17-1,-69 18-15,-1-1 0,-18 18 0,19-18 16,87-17-16,-88 17 16,89-17-1,-72 0-15,72 0 16,-71 17-16,88-35 16,-89 35-16,72-35 15,-89 36-15,88-19 16,-87 19-16,87-18 15,-88 17-15,0 0 16,1 1-16,16-19 0,89 1 16,-105 17-16,105-17 15,-89 18-15,-16-1 16,17 0-16,-18 1 0,123-19 16,-122 19-1,122-19-15,-123 19 16,124-18-16,-124 17 15,124-17-15,-106 17 16,105-17 0,-105 35-16,88-36 15,-105 19-15,105-1 16,-89 0-16,-16 1 0,105-1 16,-18 1-1,-88-1-15,0 0 0,71 1 16,-71-1-1,71 0-15,-71 18 16,-17-17-16,-1 17 0,89-18 16,-88 0-16,70 18 15,-88-17-15,17 17 16,54-18 0,-1 1-16,-52 17 15,52-18-15,-52 18 16,52 0-16,-52-18 15,-1 18-15,-17 0 16,18-17-16,35 17 16,-53 0-16,52-18 15,-52 18-15,53 0 16,-53-18-16,71 18 16,-72-17-16,72 17 15,-71 0-15,70-18 16,-70 18-16,53 0 15,-53 0-15,53 0 16,-71 0-16,18 0 16,0 0-16,0 0 0,70-18 15,-70 18 1,53 0-16,-35 0 16,52 0-16,-70-17 15,71 17-15,-54 0 16,54 0-1,-54 0-15,71-18 16,-70 18-16,70 0 16,-71 0-16,72 0 15,-72 0-15,36 0 16,-53-17-16,17 17 16,-34 0-16,-1 0 15,-17 0-15,-1 0 16,1 0-16,0 17 15,-18 1 17,17-18-17,-34 0 1</inkml:trace>
  <inkml:trace contextRef="#ctx0" brushRef="#br3" timeOffset="214704.31">28222 7355 0,'-17'-17'15,"17"-1"-15,17 1 16,1-1-1,35 0-15,-36 18 16,19 0-16,34 0 16,-34 0-16,-1 0 0,18 0 15,0 0-15,-18 0 16,-17 0-16,-54 0 31</inkml:trace>
  <inkml:trace contextRef="#ctx0" brushRef="#br3" timeOffset="-213999.09">28981 7126 0,'0'18'15,"0"17"-15,-18 36 16,18-18-16,-18 35 16,18-35-16,0 17 15,0-52-15,0-1 16,18-34 0,0-36-16,-1-35 15,-17 52-15,18-16 16,-18 16-16,35-52 15,-17 70-15,17 1 16,-17 17-16,-1 53 16,-17-18-1,-17 36-15,17-36 16,0 0-16,0-17 16,17-1-1,1-17-15,17 0 16,-17-35-16,35-18 15,-18 18-15,53-36 16,-52 54-16,17-36 16,-18 35-16,-17 18 15,-18 18 1,0 35-16,-18-18 16,18 0-16,-18 1 0,18-1 15,0 0-15,36 18 16,-19-35-16,1-1 0,17 1 15,-17-36 1</inkml:trace>
  <inkml:trace contextRef="#ctx0" brushRef="#br3" timeOffset="-213358.65">29704 7267 0,'18'-17'16,"-1"17"-16,18-18 15,-17 0-15,17 1 0,1-19 16,-19 1 0,-17 17-16,-53 18 15,-17 18 1,35 0-16,-1 17 16,-17 18-16,36 0 15,17-18-15,0-17 16,17-1-16,54 19 15,-36-19-15,36 1 16,-18-18-16,-18 0 16,35-18-16,-34 1 15,-1-19-15,-17 1 16,-1 0-16,-17 17 16,-17 1-16,-1-1 15,-17 18 1,17 18-16,-17-1 15,17 19-15,18-1 16,0-18-16,18 1 0,17 0 16,0-18-1,-17 0-15,17 0 0,1-18 16,-19 0-16,19-34 16,-19 16-16,-17 1 0,0-18 15,0 0-15,-35-53 16,35 53-16,-53-70 15,35 70-15,1 0 0,-1 18 16,0 0 0,1 35-16,17 17 0,-18 18 15,18 89-15,0-54 16,18 89-16,-1-71 16,36 54-1,-35-72-15,35 36 16,-18-71-16,18 18 15,-35-53-15,-1 0 0,1-18 16,-18 1-16</inkml:trace>
  <inkml:trace contextRef="#ctx0" brushRef="#br3" timeOffset="-213170.99">30357 7267 0,'17'18'15,"1"0"-15,-18-1 0,0 1 0,17-1 16,-17 1 0,-17-18-1,-1-18 1,18 1-16,-35-36 16,17 35-16</inkml:trace>
  <inkml:trace contextRef="#ctx0" brushRef="#br3" timeOffset="-213099.09">30268 7020 0,'18'-17'16,"17"-1"-1</inkml:trace>
  <inkml:trace contextRef="#ctx0" brushRef="#br3" timeOffset="-212586.18">30392 7444 0,'53'17'16,"0"1"-1,0-36 1,-1 1-16,-34-1 16,0-17-16,-1-1 15,1-16 1,-18 34-16,0 0 0,-18 18 15,18 36 1,0 16 0,0-16-16,0-19 15,18 36-15,0-35 16,-1 0-16,1-18 16,0 0-16,-1-18 15,1 0-15,0 1 0,-18-1 16,17-17-16,1 35 15,-1-36 1,1 36-16,0 0 16,-1 18-1,-17 0-15,18-1 16,0 1 0,-1-18-16,1 0 15,0 0-15,-1 0 63,1 18-48</inkml:trace>
  <inkml:trace contextRef="#ctx0" brushRef="#br3" timeOffset="-211925.78">31732 7179 0,'-17'71'15,"-19"17"1,36-53-16,-17 36 16,-1-36-1,18-70 1,0-36 0,18 36-16,-18-71 15,0 53-15,17-53 16,1 53-16,17-35 15,-17 53-15,17 0 16,-17 35-16,0 35 16,-1 0-16,1 53 15,-1-17-15,1 52 16,-18-70-16,35 53 16,-17-53-16,17 0 15,-35-35-15,18-18 16,0-18-1,-18-35-15,0 18 16,0-53-16,0 35 16,0-53-16,-18 35 15,0-52 1,18 70-16,-17 18 0,17-1 16,0 19-16</inkml:trace>
  <inkml:trace contextRef="#ctx0" brushRef="#br3" timeOffset="-211513.37">32279 7320 0,'18'53'16,"-18"-18"-16,0 36 15,0-53-15,17-1 16,-34-52-1,17 17-15,0-17 16,-18-53-16,18 53 16,0-1-16,0-17 0,0 0 15,18-35-15,-1 35 16,1 0 0,17 53-16,-17 18 15,0 0-15,-1 87 16,1-52-16,17 71 15,-17-71-15,35 53 16,-18-71-16,18 0 16,-18-35-16,1-17 15,-19-1-15,1-53 16,-18 36-16,0-53 16,-18 53-16,-17-71 15,17 53 1,-52-71-16,34 71 15</inkml:trace>
  <inkml:trace contextRef="#ctx0" brushRef="#br4" timeOffset="-201102.48">4639 15663 0,'-18'0'0,"18"18"15,-17-18 1,34-18 15,-17 1-31,0-1 16,18 0-16,0-17 16,-18 18-16,35-19 15,-17 19-15,-1-19 16,1 19-16,0-19 0,17-17 15,-18 36-15,1-18 16,35-18-16,-35 35 16,-1-17-16,36-18 15,0 0 1,-35 18-16,17 17 0,18-35 16,-35 18-16,17 17 15,-18-17-15,36-18 16,-35 35-16,35-35 15,-35 18-15,35-18 16,-18 18-16,18-18 16,-18 35-16,36-35 15,-54 36-15,18-18 16,1 17-16,-1-17 0,36-18 16,-36 17-16,35-16 15,-34 34 1,17-35-16,-18 35 0,35-35 15,-34 36 1,34-36-16,-34 35 16,52-52-16,-53 34 15,53-34 1,-35 35-16,35-54 16,-52 54-16,69-35 15,-69 34-15,52-17 16,-53 18-16,53-18 15,-35 18-15,35-18 16,-52 18-16,52-54 16,-35 54-16,35-35 15,-53 34-15,54-34 16,-54 52-16,35-35 16,-34 18-16,-1 17 15,18 1-15,-18-19 16,0 19-16,1-19 0,34-16 15,-34 16-15,-1 19 16,35-36-16,-34 17 16,17-16-16,-18 34 15,18-17 1,-18-1-16,36 1 16,-36 0-16,35-18 15,-34 18-15,-1 17 0,36-35 16,-19 0-1,-16 18-15,17 17 16,-36-17-16,71-18 16,-52 18-16,34-18 15,-17 18-15,-18-1 0,36-34 16,-18 34-16,18-34 16,-36 52-16,35-35 15,-34 18 1,52-18-16,-53 18 15,53-18-15,-52 18 16,52-36-16,-53 36 16,53-18-1,-52 35-15,34-35 16,-35 36-16,54-54 16,-54 54-16,53-54 15,-53 53-15,53-52 16,-52 52-16,52-35 15,-53 36-15,53-36 16,-52 17-16,52-17 16,-53 36-16,71-36 15,-71 18-15,71-18 16,-53 17-16,71-16 16,-72 16-1,125-70 1,-71 36-16,-36 35 15,36-18-15,-35 17 16,34-34-16,-34 35 16,52-36-1,-70 53-15,18-17 0,-18 0 16,17 0-16,54-36 16,-54 36-16,54-18 15,-54 17-15,-17 1 0,88-18 16,-88 18-1,18 17-15,0-17 16,-1 0-16,1 17 0,-1-17 0,71-18 16,-70 18-16,52-18 15,-52 18-15,52-18 16,-52 35-16,52-35 16,-52 18-16,70-18 15,-70 18 1,70-18-16,-71 17 15,71-17-15,-70 18 16,70-18 0,-88 18-16,88-18 15,-70 18-15,70-18 16,-71 18-16,89-18 16,-88 17-16,87-17 15,-87 18-15,88-18 16,-89 18-16,89-18 15,-88 18-15,87-18 16,-70 18-16,71-36 16,-88 53-16,105-52 15,-88 52-15,-17-17 16,88-36 0,-89 54-16,18-19 0,54-16 15,-54 16-15,0 1 16,71-18-16,-71 18 15,0 0-15,106-36 16,-106 36-16,18-1 0,70-52 16,-87 53-1,-1 0-15,88-18 16,-88 17-16,1 1 0,105-35 16,0-1-1,-106 36-15,0 0 0,106-36 16,-88 36-1,-18-1-15,106-34 16,-106 35-16,18-1 0,88-34 16,-106 17-16,18 18 15,88-36 1,-88 18-16,0 18 0,123-36 16,-123 36-16,0 0 15,0-1-15,-18 1 0,106-53 16,-88 53-16,-18-1 15,124-34 1,-124 35-16,18-1 0,88-17 16,0-17-1,-88 35-15,-18-1 0,88-34 16,1 17 0,-72 35-16,-16-17 0,87-18 15,-88 35 1,0-17-16,18 17 0,-18-17 15,1 17-15,-1-17 0,18 18 16,-18-1-16,71-35 16,-71 35-16,-18 1 0,89-19 15,-88 19-15,87-36 16,-87 35-16,105-35 16,-105 36-1,88-36-15,-71 35 16,71-35-16,-71 36 15,71-19-15,-89 1 16,89 0 0,-89 17-16,89-17 15,-88 17-15,70-17 16,-71 17-16,71-17 16,-70 17-16,52 1 15,-52-1-15,35-17 16,-53 17-16,35 1 15,-53-1-15,53-17 16,-35 17-16,36 0 16,-54 18-16,35-35 15,-34 35-15,34-18 16,-17 1-16,-18 17 16,36-18-1,-53 18-15,-1-17 0,19 17 16,-19-18-1</inkml:trace>
  <inkml:trace contextRef="#ctx0" brushRef="#br4" timeOffset="-200152.09">28593 4163 0,'-18'0'16,"0"0"-16,1 0 15,-1 0 17</inkml:trace>
  <inkml:trace contextRef="#ctx0" brushRef="#br4" timeOffset="-199911.34">28434 4180 0,'-18'0'0,"36"0"47,17-17-31,-17-1-16,17 1 0,0 17 15,-17-18-15,35 0 16,-18 18-16,18-17 16,-35 17-16,17-18 15,18 0-15,-35 18 0,-1-17 16,-34 17 15,-1 0-31</inkml:trace>
  <inkml:trace contextRef="#ctx0" brushRef="#br4" timeOffset="-199550.66">29139 3493 0,'18'0'0,"0"35"16,-18 0-1,17 0-15,-17 71 16,-17 88 0,17-70-16,0-71 15,-18 35 1,18-53-16,18 0 0,-1 1 16</inkml:trace>
  <inkml:trace contextRef="#ctx0" brushRef="#br4" timeOffset="-198656.53">29563 4004 0,'17'-18'16,"-34"18"-16,-18 0 15,-1 0 1,1 18-16,-18 17 16,35 1-16,-17-1 15,35 0-15,0-17 16,0-1-16,18 19 0,-1-19 0,54 1 16,0-18-1,-36-18-15,0 18 16,0-17-16,1-19 15,-19 19-15,-17-18 16,0-1-16,0 19 0,0-19 16,-17 36-16,-1 0 31,18 36-31,0-1 16,18-17-16,17 34 15,-17-34-15,-1 0 0,18-1 16,-17-17-1,-18-17 1,0-1-16,0-35 16,0 18-16,-18-36 15,18 54-15,0-36 16,18 35-16,0 0 16,-1 1-16,1 17 0,0 0 15,52 0-15,-35 0 16,1 0-16,17 17 15,-18 1-15,0-18 0,-17 18 16,17-1 0,-17 1-16,-36 0 15,1-1-15,-36 19 16,0-1 0,35-17-16,0 34 15,18-34-15,0 0 16,18-18-1,0 0-15,17-18 16,-17 18-16,17-35 16,-17 17-16,-1-17 15,1 17-15,-1 1 16,1-1-16,0 18 16,-18 18-16,0 35 15,17-18-15,-17 18 16,18 0-16,0 52 15,-1-34-15,1 35 16,0-53-16,-18-18 16,-18 18-16,0-35 15,-17-1-15,0-17 16,-36-17-16,36-1 16,0-35-16,17 18 15,0-36 1</inkml:trace>
  <inkml:trace contextRef="#ctx0" brushRef="#br4" timeOffset="-198327.29">30374 4198 0,'18'-35'16,"17"0"-1,0 35-15,18-36 16,-35 19-16,17-1 0,-17 18 15,-18-18-15,17 18 16,-34 0 0,-36 18-1,0 0-15,35-18 16,-35 17-16,53 1 16,0 0-16,0-1 15,53 18-15,-35 1 16,53-19-1,-19 1-15,37-18 16,-54 0-16,18-18 16,-35 18-16,-18-17 15,-36-1 1</inkml:trace>
  <inkml:trace contextRef="#ctx0" brushRef="#br4" timeOffset="-197558.9">31468 3810 0,'0'18'16,"0"-1"-16,0 1 0,0 17 15,-18 18 1,18-18-16,-17 18 15,17-17-15,-36-1 16,36-17-16,0-36 16,0-17-1,0-1-15,18-34 16,-18 34-16,35-52 16,-35 53-16,35-36 15,-17 36-15,0 18 16,-1-1-16,19 18 15,-19 18-15,19 34 16,-19 1-16,1 0 16,17 53-16,-17-53 15,-1 0-15,19-18 0,17 36 16,-36-54-16,36 1 16,-18-18-1,-17-18-15,17-52 16,-17 35-16,-18-1 0,-18-52 15,-17 0 1,17 35-16,1 18 0,-1 17 16,0-17-16,18 17 15,0 36 1,0-1-16,18 1 16</inkml:trace>
  <inkml:trace contextRef="#ctx0" brushRef="#br4" timeOffset="-197143.25">32279 3986 0,'-17'89'16,"17"-19"0,-18-35-1,18-17-15,0-36 16,0 1-1,0-18-15,0-1 0,-18-52 16,18 53-16,0-18 16,0 0-16,18 18 15,-18-18-15,18 0 0,-1 0 16,1 35-16,-1 36 16,1 52-1,-18-17-15,18 18 0,-1-18 16,1 0-16,35 70 15,0-87-15,17 34 16,-34-52-16,17-1 16,17-34-16,-17-1 15,-35-17-15,17-53 16,-17 35-16,-18 0 0,0 0 16,-18 0-16,0 0 15,1 0-15,-36-17 16,35 34-16,1 1 0</inkml:trace>
  <inkml:trace contextRef="#ctx0" brushRef="#br1" timeOffset="-177117.93">28011 4075 0,'-18'0'0,"0"0"15,1 0-15,-19 0 16,19 0-1,-1 17-15,0 1 0,1 0 16,-1 17 0,18 0-16,0-17 0,0 17 15,0-17-15,18 17 16,-1-17-16,1-18 0,0 17 16,-1-17-16,36-17 15,-35 17-15,35-36 16,-36 19-16,-17-1 15,0-35-15,0 18 16,-35 0-16,0 17 16,-36 0-1,36 18-15,-53 36 16,70-19-16,-35 54 16,36-18-16,34 17 15,1-35-15,35 18 16,0-35-16,35 0 15,-35-18-15,17-18 16,-34 0-16,-19 1 16,19-19-16,-36 1 15,0-18-15,-36 36 16,19-1-16,-36-17 16,18 35-16,-1 0 15,1 0-15,17 0 0,-35 35 16,53-17-16,-17 17 15,17-17-15,0 17 16,17-18-16,54 19 16,-36-36-16,53 0 15,-52 0-15,34-36 16,-52 19-16,0-18 16,-36-1-16,0-17 15,-17 36-15,-36-19 16,54 36-16,-71 18 15,70-18-15,-35 35 16,53-17-16,0 0 16,18-1-16,17 19 15,0-36-15,36 17 16,-36-17 0,0-35-16,-17 35 15,0-18-15,-18 1 0,-18-19 16,0 19-1,1-1-15,-36 0 16,18 18-16,-1 0 0,1 18 16,35 0 15,35-18-31,1 0 16,-19 0-16,1 0 15,-36 0 16,18 35-15</inkml:trace>
  <inkml:trace contextRef="#ctx0" brushRef="#br1" timeOffset="-171349.08">29087 4692 0,'-18'0'16,"18"-18"0,-18 18-1,36 0 110,17 0-125,0 0 16,-17 0-16,88 0 15,-53-17-15,17 17 16,107-18-16,-71 18 0,-1-18 16,160-17-1,-106 17-15,211-17 16,-176 35-16,18-17 0,211 17 16,-193 0-16,-19 0 15,195 0 1,-230 0-16,-35 0 0,1 0 15,52 17-15,-124-17 16,-17 0-16,-18-17 16</inkml:trace>
  <inkml:trace contextRef="#ctx0" brushRef="#br1" timeOffset="-163230.37">27817 16281 0,'0'-18'16,"0"0"0,0 36 15,17 35-16,1-18-15,-18 18 16,35 53-16,-17-35 16,-1 17-16,-17 0 15,0 0-15,18 0 16,-18 1-16,0-1 0,0-18 0,0-17 16,0 53-16,0-71 15,0-17-15,18 17 16,-1-35-16,19 0 15,-36-17 1,17-19-16,-17 1 16</inkml:trace>
  <inkml:trace contextRef="#ctx0" brushRef="#br1" timeOffset="-162735.96">27499 16810 0,'-18'0'31,"18"-18"-15,18-17 0,0 0-16,-1 17 15,-17 0-15,18 1 0,0-19 16,17-16-16,-35 16 15,18 1-15,-1 0 16,1-1-16,-1-52 16,1 71-16,0-19 0,-18 19 15,17-1-15,1 18 16,0 0-16,-1 18 16,1-1-16,35 54 15,-36-36-15,72 53 16,-36-52-16,-1-19 15,54 36-15,-53-35 16,0-1-16,-18 1 16</inkml:trace>
  <inkml:trace contextRef="#ctx0" brushRef="#br1" timeOffset="-151729.65">917 2787 0,'-17'18'15,"34"-18"-15,1 0 16,0 0-16,52-18 16,-35 18-16,36-18 15,-18 1-15,35 17 16,-53 0 0,89 0-16,-36 0 15,88-18-15,-70 18 16,159-18-16,-142 1 15,159 17 1,-158 0-16,158-18 16,-158 18-16,17 0 0,0-18 15,18 18-15,140-17 16,-157-1-16,-1 18 0,0-17 16,-18 17-16,71 0 15,-123 0-15,17 0 16,-53 0-16,-17 0 15,0 0-15,-1 0 16,-34 0 0</inkml:trace>
  <inkml:trace contextRef="#ctx0" brushRef="#br1" timeOffset="-138115.84">27869 16492 0,'0'-17'16,"0"-1"0,0 0-16,0 1 15,0-1-15,0 1 16,0-1-16,0 0 15,0 1 1,-17 17 0,17 17 46,17 36-46,-17 0-16,18 35 15,-18-35-15,0 71 16,0-54-16,18 89 16,-18-106-16,17 88 15,1-88-15,0 53 16,-1-53-16,1 17 16,0-34-16,-1 16 15,-17-34 1,-17-18 15,-1-18-31</inkml:trace>
  <inkml:trace contextRef="#ctx0" brushRef="#br1" timeOffset="-137578.37">27499 16633 0,'0'18'47,"18"-36"-32,-1 1 1,1-18-16,35-18 15,-18 35-15,18-35 16,-35 18-16,-1 17 16,1 1-16,-18-1 0,18 0 15,-1 18 17,1 18-32,35 17 15,-18 0 1,71 18-16,-53-35 15,0 17-15,70 18 16,-35 0 0,-70-18-16,35 1 15,-53-19-15,0 1 0</inkml:trace>
  <inkml:trace contextRef="#ctx0" brushRef="#br1" timeOffset="-89924.57">16087 17956 0,'0'18'16,"17"0"15,-17-1 0,18-34 0,17-36-15,-17 17 0,17-34-16,-17 35 15,17-18-15,0 17 16,18-16 0,-17 16-16,-1-17 15,-18 36-15,19 17 16,-36 35-16,17 36 15,1-36-15,17 53 16,-17-35-16,0-18 0,17 18 16,0-35-1,-17-1-15,35 1 16,-36-18-16,1 0 0,-18-18 16,0 1-16</inkml:trace>
  <inkml:trace contextRef="#ctx0" brushRef="#br1" timeOffset="-89434.18">15646 18062 0,'0'-17'16,"0"-19"-1,17 36 1,1 18-1,-18 17-15,18 53 16,-18-17-16,0 35 16,17-53-16,1 35 15,0-53-15,17 18 16,-18-53-16</inkml:trace>
  <inkml:trace contextRef="#ctx0" brushRef="#br1" timeOffset="-89045.33">16069 18327 0,'-18'0'16,"1"0"-16,-1 0 16,0 17-16,1 1 15,17 35 1,-18-35-16,36 35 15,-18-36-15,35 18 16,-17-35-16,17 0 16,-17 0-16,17-35 15,-17 18-15,-1-36 16,-17 35-16,0-17 16,0-1-1,-17 36-15,17-17 0,-18 34 16,18 1-16,0 35 15,18-18 1,-1-17-16,36 17 16,-18-17-16,-17-18 0,17 0 15,-17 0-15,0 0 16,-1 0-16,-17-35 16,0 17-16,0-17 15</inkml:trace>
  <inkml:trace contextRef="#ctx0" brushRef="#br1" timeOffset="-88712.41">16298 18045 0,'18'70'16,"-18"36"-1,18 0 1,-1-71-16,-17 36 15,18-36-15,-18-53 32,0-17-32,0 17 15,35-17 1,-17 35-16,17 0 16,-17 0-16,17 35 15,-35 1-15,0-19 0,0 19 16,-18-19-16,1 1 15,-1-18-15,-35 17 16,36-17-16,-19-17 16,19 17-16,17-18 15</inkml:trace>
  <inkml:trace contextRef="#ctx0" brushRef="#br1" timeOffset="-88365.81">16598 18433 0,'18'-18'15,"-1"0"-15,1 1 0,0-1 16,-18 0-16,17 18 16,1-35-16,-36 35 31,-17 18-16,17-1-15,-17 19 16,35-19-16,0 19 16,0-19-16,35 1 15,-17-18-15,35 0 16,-18 0-16,18-18 16,-35 18-16,17-35 15,-17 17 1,-18 1-16,0-1 0,0 0 15,0 1-15,-18-1 16,18 1-16</inkml:trace>
  <inkml:trace contextRef="#ctx0" brushRef="#br1" timeOffset="-88194.43">16863 17956 0,'-18'53'16,"18"53"-1,18 53 1,-1-71 0,19 0-1,-1-52-15,0-36 16</inkml:trace>
  <inkml:trace contextRef="#ctx0" brushRef="#br1" timeOffset="-87553.49">17039 18292 0,'0'35'16,"18"-35"-16,-1 17 16,1-17-16,0 0 0,17 0 15,-17 0-15,17-35 16,-17 35-1,-18-35-15,-18 35 16,0-18-16,1 1 16,-19 34-16,1 1 15,35 0-15,0-1 16,0 1-16,0 17 16,18-17-16,-1-1 15,1 1-15,0-18 16,-1 0-16,19 0 0,-19-18 15,1 1-15,-1-19 16,-17 19 0,0 34 15,18 1-15,-18 17-16,0-17 15,18 0-15,-18-1 0,35-17 16,-17 0-16,17-17 15,-17-1 1,-1 0-16,1-35 16,-18 18-16,0-35 15,0 34-15,-18 1 16,1 0-16,-1 0 0,0-1 0,1 1 16,-1 17-16,-17 54 15,35-19 1,0 71-16,0-35 15,35 36 1,0-54-16,1 0 0,-1 0 0,35 18 16,-34-35-1,17 0-15,-36-1 16,1-17-16,-36 0 16</inkml:trace>
  <inkml:trace contextRef="#ctx0" brushRef="#br1" timeOffset="-85090.47">23618 17092 0,'-17'-18'16,"17"1"-16,-18 17 16,1 0-16,-1 17 15,-17 36 1,17-17-16,0-1 16,1 71-16,17-53 15,0 53-15,17-36 16,19 54-16,-1-89 15,0 35 1,0-34-16,1-1 16,-19-35-16,1 18 15</inkml:trace>
  <inkml:trace contextRef="#ctx0" brushRef="#br1" timeOffset="-84822.83">23760 17410 0,'-18'0'0,"36"17"16,17 19-16,-17-1 15,52 35-15,-17-34 16,35 34-16,-35-35 15,35 1 1,-52-1-16,34-17 16,-52-1-16,-1-17 0,-34-17 31</inkml:trace>
  <inkml:trace contextRef="#ctx0" brushRef="#br1" timeOffset="-84613.09">24183 17374 0,'-53'53'16,"-18"35"-1,54-35-15,-54 53 16,36-18-1,17-70-15,1 53 16,34-54-16</inkml:trace>
  <inkml:trace contextRef="#ctx0" brushRef="#br1" timeOffset="-84312.69">24536 17727 0,'17'0'16,"-17"18"-16,0 17 15,-17 0 1,-19 18-16,19-18 16,-1 18-16,1-17 15,17-19-15,0 19 16</inkml:trace>
  <inkml:trace contextRef="#ctx0" brushRef="#br1" timeOffset="-83862.73">24747 17727 0,'18'18'16,"-36"17"-1,18 0-15,0-17 16,18 17-16,0 0 15,17-17-15,0 0 16,0-18-16,-17-18 0,17-17 16,-17 0-16,0-1 15,-1 19-15,-17-19 0,0 1 16,18 17-16,-18 1 16,0-1-16,0 53 15,0 36 1,18-18-16,-18 53 15,17-71-15,-17 71 16,18-71-16,-18 36 16,0-54-16,-18 19 15,1-19 1,-36-17-16,35 0 16,-35-17-16,18 17 15,-18-18-15,35 0 16,-17 1-1,17 17-15,18-18 16</inkml:trace>
  <inkml:trace contextRef="#ctx0" brushRef="#br1" timeOffset="-83578.22">25100 17216 0,'35'17'0,"71"18"15,-35 1-15,-18-1 16,35 89-1,-53-72-15,18 107 16,-53-88-16,0 70 16,-18-71-16,-52 36 15,35-70-15,-1-1 16</inkml:trace>
  <inkml:trace contextRef="#ctx0" brushRef="#br1" timeOffset="-54120.58">19491 16739 0,'0'-17'0,"0"-1"16,0 0 0,0 1-1,-18-1 1,1 18-16,-1 0 16,-17 0-1,0 18-15,-18 35 16,35-18-16,-53 53 15,54-35-15,-19 53 16,36-53-16,0 53 16,0-71-16,0 18 15,36 35 1,-19-53-16,19-17 0,17 35 16,-36-18-16,19-35 15,-1 18-15,-18-1 16,1-17-16,0 18 15,-18-36 1</inkml:trace>
  <inkml:trace contextRef="#ctx0" brushRef="#br1" timeOffset="-53135.45">19791 17074 0,'17'0'31,"-17"18"-31,0 17 16,0 1-16,0-19 16,0 36-1,0-18-15,-17-17 0,17 17 16,0 1-16,0-19 15,0-34 32,0-36-47,0 35 16,0-35-16,0 18 16,0 17-16,17 1 15,-17-1-15,18 0 16,0 1-16,-18-1 0,17 18 15,1-18-15,17 18 16,-35-17-16,18 17 16,0 17-16,-1 19 15,1-19-15,0 36 16,-1-35 0,1 35-16,-18-36 15,17 36-15,-17-35 16,0 0-1,0-1-15,0-34 32,0-19-32,0 1 15,0 17-15,18-34 16,-18 34-16,18-17 0,17 17 16,-17 0-1,-1 18-15,1-17 0,0 17 16,-1 0-16,1 0 0,17 0 15,-17 17-15,17 1 16,-35 0-16,18 35 16,-18-36-16,17 18 15,-17 18-15,18-35 16,0 17 0,-18-17-16,0 0 15,-18-18 16</inkml:trace>
  <inkml:trace contextRef="#ctx0" brushRef="#br1" timeOffset="-52575.57">20461 16616 0,'0'-18'15,"18"18"1,-1 35 0,1-17-16,35 35 15,-18 0 1,18 18-16,-18-19 16,18 37-16,-35-36 15,17 35 1,-35-35-16,0 52 0,0-69 15,-17-1-15,-1 18 0,0-35 16,-17 52 0,17-52-16,1-1 15,17 1-15,-18-18 16</inkml:trace>
  <inkml:trace contextRef="#ctx0" brushRef="#br1" timeOffset="-28243.53">5292 10037 0,'-18'0'31,"18"-18"1,-18 18-17,18-18-15,0 1 16,0-1-16,0 0 15,0 1-15,0-36 16,18 0 0,-18 35-16,18-17 15,-18 17-15,17 1 0,1-19 16,0 19 0,-1-1-16,1 18 15,-18-18 1,18 18-1,-18 18 1,17 0-16,1-1 16,-1-17-16,19 18 15,-1-18-15,18 0 16,-18 0-16,53 0 16,-52 0-1,69 0-15,-52 0 16,53 18-16,-53-18 15,53 0-15,-35 0 16,52 0 0,-52-18-16,123-35 15,-71 18 1,-52 17-16,-18-17 0,52-18 16,-52 35-1,-17-17-15,34-18 0,-52 18 16,-1 0-16,1-1 15,0-17-15,-1 18 0,1-53 16,0 35-16,-1-35 16,-17 35-16,18 0 15,0-53 1,-18 53-16,0 0 0,17-35 16,-17 35-16,0 18 15,0-18-15,0 35 16,0-35-16,18 53 15,-18-35-15,17 35 16,-17 18 0,18-1-1,-18 1-15,0 70 16,0-52-16,0 52 16,0-35-16,18 53 15,-18-71-15,17 71 16,-17-53-16,18 35 15,0-53-15,-18 18 16,17-18-16,-17 1 16,0 16-16,18-16 0,-18-19 0,18 19 15,-18-19-15,35 19 16,-18-19-16,1 1 16,0-18-16,-1 17 0,1-17 15,0 18 1,-1-18-16,1 0 15,-18-18 1</inkml:trace>
  <inkml:trace contextRef="#ctx0" brushRef="#br1" timeOffset="-27283.97">7814 9490 0,'18'0'16,"-1"0"0,1-18-16,35 0 15,-18 18-15,18-17 16,71-1-16,-54 18 15,18 0-15,124-35 16,-106 35-16,17-18 0,18 1 16,-17-1-16,158-35 15,-141 35-15,-17 1 16,17-1-16,-18 1 0,124-19 16,-123 19-16,-19-1 15,90 0-15,-107 18 16,0-17-16,53 17 15,-70 0-15,-1 0 16,36 17-16,-53-17 16,-18 0-16,36 18 15,-36-18-15,0 0 16,-17 0-16,17 0 16,-17 0-16,17 0 15,-17 0-15,-18 18 16,17-18-16,19 0 15,-19 17-15,1 1 16,17 0-16,-17 17 16,-1-18-16,-17 19 15,18 34 1,-18 18-16,0-52 16,0 34-16,0-34 15,18-36-15</inkml:trace>
  <inkml:trace contextRef="#ctx0" brushRef="#br1" timeOffset="-26471.31">5803 7073 0,'-70'0'16,"17"18"-1,17-1-15,1 36 16,35 0-16,0-17 16,35-19-16,1 19 0,34-1 15,-17-18-15,0 1 16,-18 0-16,54-1 16,-72 1-16,19 0 15,-36-1-15,0 1 16,-18 0-16,-35 34 15,18-34-15,-54 17 16,54-35-16,0 0 16,35-17-16</inkml:trace>
  <inkml:trace contextRef="#ctx0" brushRef="#br1" timeOffset="-26064.45">6332 7267 0,'18'71'16,"-18"-1"0,0-52-16,-18 17 0,1-17 15,-1-36 1,18-17 0,0 0-16,18-36 15,-1 36-15,-17-18 16,18 35-16,0-17 15,-1 17-15,1 36 16,0 35-16,-18-35 16,0 35-16,17-18 15,-17-18-15,18-17 16,-1-17 0,1-18-1,0 17-15,-1-17 16,1 17-16,0 18 15,-1 0-15,19 35 16,-19 1-16,19-1 16,-1-18-1,18 19-15,-36-19 16,36-17-16</inkml:trace>
  <inkml:trace contextRef="#ctx0" brushRef="#br1" timeOffset="-25407.79">6932 7179 0,'-35'0'16,"-18"53"-1,35 0 1,18-35-16,36 34 16,-1-52-16,18 0 15,-18 0-15,0 0 16,-35-17-16,18-1 15,-18 1-15,-18-1 16,1 0 0,34 18 15,1 0-15,0-17-1,17-1 1,-35 0-16,35-35 15,-35 18-15,0-53 16,18 35-16,-36-53 16,18 36-16,-35-54 15,0 71-15,-1-35 16,19 88-16,-1 0 16,18 18-16,0 35 0,0 88 15,18-71-15,17 107 16,0-89-16,36 53 15,-18-88-15,35 0 16,-35-36 0,17-34-16,-34-18 15,-19 17-15,1-17 0,0-18 16,-18-53-16,0 53 16,-18-53-1,18 53-15,-35-17 0,17-1 16,0 1-16,-35-36 15,36 70-15,-1 19 0,1 52 16,-1 53 0,18-17-16,35 88 15,-17-54-15,35-34 16,35 70-16,-35-88 16,0 0-16,17 0 15,-34-53-15,-36 17 0</inkml:trace>
  <inkml:trace contextRef="#ctx0" brushRef="#br1" timeOffset="-24968.2">8290 6950 0,'18'0'0,"0"-18"16,17 18-16,53-53 15,-35 36-15,35-36 16,-35 17 0,-35 19-16</inkml:trace>
  <inkml:trace contextRef="#ctx0" brushRef="#br1" timeOffset="-24841.1">8449 6685 0,'35'88'0,"-17"-35"15</inkml:trace>
  <inkml:trace contextRef="#ctx0" brushRef="#br1" timeOffset="-24363.29">8749 6914 0,'18'18'15,"-1"0"-15,1-18 0,-1 0 16,1 0-16,0-18 0,-1 18 15,1-18-15,-18 1 16,18-1-16,-36 36 16,0-1-1,18 19 1,-17-19-16,17 19 0,0-19 16,17 1-16,-17 0 15,18-1-15,17 1 16,1-18-16,-1-18 15,-18 1-15,1-19 16,-18 1-16,0 0 16,-18 17-16,1-35 15,17 36-15,-18 17 16,18 17 0,18 18-1,-1-17-15,36 17 16,-17-17-1,17 0-15,-36-18 16,1 17-16</inkml:trace>
  <inkml:trace contextRef="#ctx0" brushRef="#br1" timeOffset="-23956.05">8431 6703 0,'36'70'16,"-1"1"-1,18 17 1,-35-53-16,17 54 16,-18-72-16,1 18 0,35 1 15,-35-19-15</inkml:trace>
  <inkml:trace contextRef="#ctx0" brushRef="#br1" timeOffset="-23328.95">9225 6826 0,'18'0'15,"-1"0"1,1 36-1,0-19-15,-1 18 16,1 1-16,-18-19 16,18 1-1</inkml:trace>
  <inkml:trace contextRef="#ctx0" brushRef="#br1" timeOffset="-23156.03">9208 6562 0,'0'-36'16,"17"36"-1,1 0-15</inkml:trace>
  <inkml:trace contextRef="#ctx0" brushRef="#br1" timeOffset="-22822.47">9437 6914 0,'-18'-17'15,"18"-1"1,0 1 0,18-1-16,-18 0 15,35 1-15,-35-1 0,18 18 16,-1 0-16,1 18 16,-18-1-16,18 1 15,-1 0-15,1 17 16,0-35-1,-1 35-15,1-17 16,-18-1-16,17 1 16,-17 17-16,18-35 15</inkml:trace>
  <inkml:trace contextRef="#ctx0" brushRef="#br1" timeOffset="-22632.27">9754 6809 0,'18'17'16,"0"19"-1,-1-1-15,-17-18 16,18 1-16</inkml:trace>
  <inkml:trace contextRef="#ctx0" brushRef="#br1" timeOffset="-22489.06">9701 6526 0,'18'-17'15,"0"17"1,-1 17 0</inkml:trace>
  <inkml:trace contextRef="#ctx0" brushRef="#br1" timeOffset="-21955.94">9948 6879 0,'18'-35'16,"-18"17"-16,0 1 16,0-1-1,0 0-15,18 18 16,-18 18 15,17 0-31,1-18 16,0 0-1,-1 17 1,1-17-16,-1-17 16,1 17-1,-18-18 1,18 36 31,-1 35-47,1-18 15,0 18 1,-1-18-16,1 36 0,-18-54 16,0 36-16,-18-35 15,-17 17 1,17-17-16,-35-18 16,36 0-16,-36-18 15,53 0-15,-18-35 16,18 1-16,71-54 15,-36 53-15,89-53 16,-54 53-16,36-17 16,-53 52-16,-18-17 15,-52 35-15</inkml:trace>
  <inkml:trace contextRef="#ctx0" brushRef="#br1" timeOffset="-21292.49">7355 7832 0,'0'-18'0,"0"0"16,-17 1-1,-1-1-15,1 18 0,-1 0 16,-17 35 0,35 18-16,0-17 15,17 17-15,1-18 16,35 35-16,-36-52 15,36 35-15,-35-35 16,0 17 0,-18-18-16,-36-17 15,19 0 1,-19 0-16,1 0 16,18 0-16,-1-17 15</inkml:trace>
  <inkml:trace contextRef="#ctx0" brushRef="#br1" timeOffset="-21026.56">7620 8026 0,'35'-18'16,"-17"0"-16,0-17 16,-1 18-1,-17-1-15,0 0 16,0 1-16,-17-1 15,-1 0-15,-35 36 16,35 0-16,1-1 16,-1 19-16,0 16 15,18-34-15,36 35 16,-1-35-16,53-1 16,-35-17-16,53-17 15,-53-1-15,17-35 16</inkml:trace>
  <inkml:trace contextRef="#ctx0" brushRef="#br1" timeOffset="-20874.88">7920 7885 0,'-18'0'16,"36"-18"-16,0 18 16,52-35-16,36-1 15,-53 1-15,17 0 16,-34 17-16,-1 1 15,-35-1 1</inkml:trace>
  <inkml:trace contextRef="#ctx0" brushRef="#br1" timeOffset="-20698.86">8043 7585 0,'36'88'15,"-1"18"-15,-35-53 16,18-18-16,-1 18 0,36 17 16,-35-34-16,-1-19 15,36 1 1,-35-18-16</inkml:trace>
  <inkml:trace contextRef="#ctx0" brushRef="#br1" timeOffset="-20363.19">8625 7708 0,'0'-17'16,"-35"34"-1,-18 18-15,18-17 16,17 35-16,18-35 15,0 17-15,18-17 16,0-1-16,-1 1 0,36 0 16,-18-1-16,1-17 0,17 18 15,-53-1-15,17-17 16,-17 18 0,-17 0-16,-54-1 15,53-17-15,-17 18 16,-18-18-16,18 0 15,17 18-15</inkml:trace>
  <inkml:trace contextRef="#ctx0" brushRef="#br1" timeOffset="-12917.76">8714 6950 0,'0'-18'16,"17"18"15,-17-18-16,18 18 1,-18-17 0,0 34 62,0 1-63,18 0 1,-18-1-16,0 1 0,0 35 16,17-35-16,-17-1 0,0 18 15,18-35 1,-18 18-16,17 0 16,1-18-16</inkml:trace>
  <inkml:trace contextRef="#ctx0" brushRef="#br1" timeOffset="-3718.94">30039 13529 0,'18'0'47,"-1"18"-31,36-1-1,0-17 1,0 18-16,106-18 15,-36 0-15,-17 0 0,18 0 16,-19 0-16,54-18 16,-124 18-16,1-17 15</inkml:trace>
  <inkml:trace contextRef="#ctx0" brushRef="#br1" timeOffset="58000.38">25100 12471 0,'0'17'47,"-17"1"-31,17 35-1,0 0-15,0-18 16,0-17-16,0-1 0,35 19 16,-18-19-16,1 1 15,35 0-15,-18-18 16,53 17-16,-52-17 16,70 0-1,-54-17-15,19 17 0,0-18 16,-18 18-16,88-35 15,-88 35-15,17 0 0,-17-18 16,53 18-16,-36 0 16,36-18-16,-35 18 15,-18 0-15,70-17 16,-70 17-16,35 0 16,-52 0-16,16 17 15,-34-17-15,17 36 16,1-19-16,-1 19 15,-17-1 1,17 0-16,-17-17 16,-1 17-16,-17-17 15,0-1-15,0 1 16,0 0-16,0-1 16,0-34-1,0-1 1,18 0-16,-18-17 15,0 0-15,17 17 16,-17-17-16,0 17 0,18 1 16,0-1-1,-1 18-15,1-18 16,0 18-16,-1 0 16,1 0-16,0 0 15,-1 0-15,18 0 16,-17 0-1,17 0-15,-17 0 0,0 0 16,35 0-16,-36 18 16,18-18-16,18 0 15,-35 18-15,17-18 0,18 0 16,-17 17-16,16-17 16,-16 18-16,34-18 15,-52 17 1,17-17-16,36 18 15,-36-18-15,36 18 16,-36-18-16,53 0 16,-35 0-16,35 0 15,-53 0-15,54 0 16,-54 0-16,53 0 16,-53 0-16,36 0 15,-36 0-15,18 0 16,-18 0-16,1 0 15,-19 0 1,19 0-16,-19 0 16,19 0-16,-19 0 15,1 0-15,-1-18 16,1 18-16,-18-18 16,0 1-1,0-18-15,-18-1 16,18 19-16,-17-1 0,-1-35 15,18 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58ED-D442-A94A-A749-9DE3D12A96E2}" type="datetimeFigureOut">
              <a:rPr lang="en-PK" smtClean="0"/>
              <a:t>12/29/23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B7F5-E5F3-AA46-9CC6-3E96640F04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57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735B0-B7A8-4A93-BF1E-D47B66B5E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07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5DE2E5-29FA-BA48-AF32-75B5C54A9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0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735B0-B7A8-4A93-BF1E-D47B66B5E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4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929C9D-24E2-E24F-9C38-63FB2D3B6C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C85369-6E90-4800-B968-B1C24AAAEC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20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5827E-CD1A-499C-BB52-D7C214A38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1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445D4-E103-2048-884D-EABA1C8D94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57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133D-48AE-8045-A87B-17102EBC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6AC8-4183-0746-9E8F-8C8749FD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9DAC-498E-1541-BDF8-561FC916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FC5D-3837-7341-88D9-633F09CC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2308-8A84-3D49-9DA9-F37C7AFB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C149-6EBF-BA4A-AB1D-67FC94D5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7102-4EC9-8047-8C1B-7549711C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A71C-5E6E-254C-9C5B-C8EC918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CACC-971F-6340-805D-9BE09DE7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9A36-2F72-0846-9472-15AB28A9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AFBBA-E5F5-1D47-920D-E59552FF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30C5-B9DF-2A47-B26E-B6F3A5578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488D-F860-DB46-ACAD-84881B21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A6A2-2071-9540-BE3C-FD758F96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C89D-E682-E24C-8D1A-11E8F349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6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2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3083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EAF9-8C0A-554F-B5FA-12791225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4A32-E4CE-BA4B-889A-D1EDA628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A2A8-8982-C943-97DF-AE4F2CEE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AD6E-9C9C-2E4D-874F-AC0990F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0D18-EF5F-084F-B100-FFD37468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94D5-8097-E34B-A13B-24D5623A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C10D-33D6-3C42-83A3-ACEA0FE4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F894-058C-1A46-8C27-03DB5AF5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AAFC-371B-4F4F-ADBE-27EC82C5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7E26-7A37-4A48-8780-765A06E3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AEBF-BFE2-774D-AB20-D6553590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5099-4E81-244D-A28C-D4C1350B3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B3DF-DFFE-1745-9E3B-A9F628A6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F0A36-0C80-B947-BE14-F79B421B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0FD2-C909-9A48-A789-805A3AEB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5E7A-BB91-2049-92BF-79D6A3A0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1F9-B9A7-5C49-9B66-48D4BF96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DCB82-4E36-0C40-9D89-E67D1BA4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05C6-0578-854E-B36E-2CDD03B6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49C5D-EAB6-154E-8533-2E611965C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FB52F-7FE0-2440-B68D-578FAE5D2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79D05-A280-3649-ACE5-90C41337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04BD-4F0A-8049-B554-5627EFF9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EE9BB-ADD1-2F41-9990-B98956A5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6312-DA08-7E4C-9248-09CE5C6B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EF947-BE69-5548-BB12-790C6832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08D13-97D8-944E-A1D8-483A68A4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5CA8-119F-C54F-953D-4C9C9CBC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48784-8FCD-1B42-A47C-6B9852D5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5C333-B987-4645-8D8A-0E0A210D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23778-E0AB-AF43-935F-70ADCAB4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83EF-E59D-F548-A863-313086F8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ACB7-D6C6-ED4E-90F0-66D5EB6A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2B74C-3361-374A-AE69-F57E562D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91BC-6086-9B49-BA00-889FFAC5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63D0-0111-0240-AB47-071FA718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82691-5B8B-D546-B450-F898601D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762C-E7E5-3442-90E6-19B341CC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E347A-1C3F-3D46-B959-2199984E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917B6-5C7D-7747-94F9-72E7B91B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3D6E-0EE9-8E4D-AF8D-152AA1BB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7AEB-50EA-5247-BB00-92FCC61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B0E5-DDB4-7740-8925-7E095E1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8CCFA-C0A2-F143-BA24-50A5D0EE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6EA9-A6C9-D146-957D-ED1BADCE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6680-46C4-8C4F-BC75-782F9912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FEC3-6CF8-F343-94A2-C23602D196E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1973-F6D7-BB4F-AA1E-47E73F7E9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0789-435A-E645-AA1D-91B04F49B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8693D-3801-915E-E1D3-AA36061ED0C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118647" y="304023"/>
            <a:ext cx="2073353" cy="7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15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7" Type="http://schemas.openxmlformats.org/officeDocument/2006/relationships/image" Target="NULL"/><Relationship Id="rId16" Type="http://schemas.openxmlformats.org/officeDocument/2006/relationships/image" Target="NULL"/><Relationship Id="rId2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6" Type="http://schemas.openxmlformats.org/officeDocument/2006/relationships/image" Target="NULL"/><Relationship Id="rId5" Type="http://schemas.openxmlformats.org/officeDocument/2006/relationships/image" Target="NULL"/><Relationship Id="rId14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24" Type="http://schemas.openxmlformats.org/officeDocument/2006/relationships/image" Target="NULL"/><Relationship Id="rId32" Type="http://schemas.openxmlformats.org/officeDocument/2006/relationships/image" Target="NULL"/><Relationship Id="rId15" Type="http://schemas.openxmlformats.org/officeDocument/2006/relationships/image" Target="NULL"/><Relationship Id="rId28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14" Type="http://schemas.openxmlformats.org/officeDocument/2006/relationships/image" Target="NULL"/><Relationship Id="rId9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jpg"/><Relationship Id="rId4" Type="http://schemas.openxmlformats.org/officeDocument/2006/relationships/image" Target="../media/image8.emf"/><Relationship Id="rId9" Type="http://schemas.openxmlformats.org/officeDocument/2006/relationships/image" Target="../media/image11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B22A94-EE45-6766-EF53-1CC85B98A4A7}"/>
              </a:ext>
            </a:extLst>
          </p:cNvPr>
          <p:cNvSpPr txBox="1"/>
          <p:nvPr/>
        </p:nvSpPr>
        <p:spPr>
          <a:xfrm>
            <a:off x="182217" y="1854801"/>
            <a:ext cx="118275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Artificial Intelligence and Machine Learning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4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Neural Networks</a:t>
            </a:r>
            <a:endParaRPr kumimoji="0" lang="id-ID" sz="4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65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1449" y="205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examples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22503" y="2114306"/>
            <a:ext cx="4326311" cy="3415112"/>
            <a:chOff x="269983" y="2114306"/>
            <a:chExt cx="4326311" cy="3415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83" y="2114306"/>
              <a:ext cx="4326311" cy="257008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188356" y="5006198"/>
              <a:ext cx="2489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Standard NN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23635" y="2446338"/>
            <a:ext cx="3820885" cy="3083080"/>
            <a:chOff x="8371115" y="2446338"/>
            <a:chExt cx="3820885" cy="308308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1115" y="2446338"/>
              <a:ext cx="3820885" cy="2108337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9006939" y="5006198"/>
              <a:ext cx="2549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NN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48814" y="2114306"/>
            <a:ext cx="3626474" cy="3415112"/>
            <a:chOff x="4596294" y="2114306"/>
            <a:chExt cx="3626474" cy="34151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6294" y="2114306"/>
              <a:ext cx="3626474" cy="232222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699895" y="5006198"/>
              <a:ext cx="3285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Convolutional 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9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54548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𝑏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9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10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1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875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981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Network’s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45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7E6E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7E6E6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9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2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3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4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151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253-B516-C910-17CB-9ED2523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59A6-6CA6-DDB1-D781-79BCBBA2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Logistic Regression Review</a:t>
            </a:r>
          </a:p>
          <a:p>
            <a:r>
              <a:rPr lang="en-PK" dirty="0"/>
              <a:t>Neural Networks</a:t>
            </a:r>
          </a:p>
          <a:p>
            <a:pPr lvl="1"/>
            <a:r>
              <a:rPr lang="en-PK" dirty="0"/>
              <a:t>Forward pass</a:t>
            </a:r>
          </a:p>
          <a:p>
            <a:pPr lvl="1"/>
            <a:r>
              <a:rPr lang="en-PK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326438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Vectorizing across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167411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066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for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= 1 to m:</a:t>
            </a:r>
          </a:p>
        </p:txBody>
      </p:sp>
    </p:spTree>
    <p:extLst>
      <p:ext uri="{BB962C8B-B14F-4D97-AF65-F5344CB8AC3E}">
        <p14:creationId xmlns:p14="http://schemas.microsoft.com/office/powerpoint/2010/main" val="189733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Explanation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vectorized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9031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8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r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Mangal" panose="02040503050203030202" pitchFamily="18" charset="0"/>
                  </a:rPr>
                  <a:t>…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265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79492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</p:spTree>
    <p:extLst>
      <p:ext uri="{BB962C8B-B14F-4D97-AF65-F5344CB8AC3E}">
        <p14:creationId xmlns:p14="http://schemas.microsoft.com/office/powerpoint/2010/main" val="140691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 </m:t>
                          </m:r>
                          <m:f>
                            <m:fPr>
                              <m:ctrlPr>
                                <a:rPr kumimoji="0" lang="mr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5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do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non-linear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1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Review: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15702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[1]</m:t>
                              </m:r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41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Gradient descent for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0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26883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552" y="1243534"/>
            <a:ext cx="540116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is Deep Learning taking off?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deeplearning.ai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99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35" y="191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3863" y="1344706"/>
            <a:ext cx="0" cy="43837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43863" y="5728431"/>
            <a:ext cx="90913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030" y="596928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Amount of data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5551" y="3393709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Performance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14:cNvPr>
              <p14:cNvContentPartPr/>
              <p14:nvPr/>
            </p14:nvContentPartPr>
            <p14:xfrm>
              <a:off x="324000" y="939960"/>
              <a:ext cx="11773080" cy="574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930600"/>
                <a:ext cx="11791800" cy="57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16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654"/>
            <a:ext cx="3127625" cy="2879939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Data 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29173" y="1596568"/>
            <a:ext cx="20548" cy="4432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9743" y="159656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6234" y="4681797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5877" y="4681797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9635" y="19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8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7670684" y="2220374"/>
            <a:ext cx="2982149" cy="3147403"/>
          </a:xfrm>
          <a:prstGeom prst="rect">
            <a:avLst/>
          </a:prstGeom>
        </p:spPr>
      </p:pic>
      <p:sp>
        <p:nvSpPr>
          <p:cNvPr id="19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712552" y="2119788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693980" y="21424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768106" y="2143699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4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 animBg="1"/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Initialization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39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5286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9233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Getting your matrix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5802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168" y="1239554"/>
            <a:ext cx="602622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168" y="3718679"/>
            <a:ext cx="6026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B8441-B979-4871-9AFA-B45416DC93EE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deeplearning.ai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4814242" y="3428154"/>
            <a:ext cx="6737678" cy="31662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68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90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759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49728" y="384829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deep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representations?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4A599-60F7-418F-AE08-96EDCA38334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383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3" imgW="5728680" imgH="3856320" progId="AcroExch.Document.7">
                    <p:embed/>
                  </p:oleObj>
                </mc:Choice>
                <mc:Fallback>
                  <p:oleObj name="Acrobat Document" r:id="rId3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theory and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4" y="1234662"/>
            <a:ext cx="1035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 </a:t>
            </a:r>
          </a:p>
        </p:txBody>
      </p:sp>
    </p:spTree>
    <p:extLst>
      <p:ext uri="{BB962C8B-B14F-4D97-AF65-F5344CB8AC3E}">
        <p14:creationId xmlns:p14="http://schemas.microsoft.com/office/powerpoint/2010/main" val="2227480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blocks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73274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869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</p:spTree>
    <p:extLst>
      <p:ext uri="{BB962C8B-B14F-4D97-AF65-F5344CB8AC3E}">
        <p14:creationId xmlns:p14="http://schemas.microsoft.com/office/powerpoint/2010/main" val="3107738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and backward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74502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Pass</a:t>
            </a:r>
          </a:p>
        </p:txBody>
      </p:sp>
    </p:spTree>
    <p:extLst>
      <p:ext uri="{BB962C8B-B14F-4D97-AF65-F5344CB8AC3E}">
        <p14:creationId xmlns:p14="http://schemas.microsoft.com/office/powerpoint/2010/main" val="387976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65662" y="2054431"/>
            <a:ext cx="23751" cy="3206338"/>
          </a:xfrm>
          <a:prstGeom prst="line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5662" y="5260769"/>
            <a:ext cx="5047013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6956" y="547452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size of house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81079" y="32448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price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45065" y="2662919"/>
            <a:ext cx="280020" cy="280020"/>
            <a:chOff x="6412674" y="3475729"/>
            <a:chExt cx="731520" cy="7315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91771" y="3582429"/>
            <a:ext cx="280020" cy="280020"/>
            <a:chOff x="6412674" y="3475729"/>
            <a:chExt cx="731520" cy="7315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15980" y="2471695"/>
            <a:ext cx="280020" cy="280020"/>
            <a:chOff x="6412674" y="3475729"/>
            <a:chExt cx="731520" cy="7315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37132" y="3602734"/>
            <a:ext cx="280020" cy="280020"/>
            <a:chOff x="6412674" y="3475729"/>
            <a:chExt cx="731520" cy="7315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82666" y="4062490"/>
            <a:ext cx="280020" cy="280020"/>
            <a:chOff x="6412674" y="3475729"/>
            <a:chExt cx="731520" cy="7315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749158" y="4421599"/>
            <a:ext cx="280020" cy="280020"/>
            <a:chOff x="6412674" y="3475729"/>
            <a:chExt cx="731520" cy="73152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4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5887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31769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5197" y="3167217"/>
            <a:ext cx="181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#bedrooms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838" y="4074347"/>
            <a:ext cx="15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zip code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395" y="4981476"/>
            <a:ext cx="178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wealth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4386" y="2260087"/>
            <a:ext cx="10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937" r="-63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98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5348707" y="470715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065" y="268314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2817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25338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>
            <a:cxnSpLocks/>
            <a:stCxn id="21" idx="3"/>
            <a:endCxn id="30" idx="2"/>
          </p:cNvCxnSpPr>
          <p:nvPr/>
        </p:nvCxnSpPr>
        <p:spPr>
          <a:xfrm flipV="1">
            <a:off x="3505215" y="4981476"/>
            <a:ext cx="1843492" cy="233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1" idx="3"/>
            <a:endCxn id="32" idx="3"/>
          </p:cNvCxnSpPr>
          <p:nvPr/>
        </p:nvCxnSpPr>
        <p:spPr>
          <a:xfrm flipV="1">
            <a:off x="3505215" y="4163446"/>
            <a:ext cx="1917948" cy="10511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31" idx="3"/>
          </p:cNvCxnSpPr>
          <p:nvPr/>
        </p:nvCxnSpPr>
        <p:spPr>
          <a:xfrm flipV="1">
            <a:off x="3505215" y="3151442"/>
            <a:ext cx="1925196" cy="2063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5" idx="3"/>
            <a:endCxn id="31" idx="2"/>
          </p:cNvCxnSpPr>
          <p:nvPr/>
        </p:nvCxnSpPr>
        <p:spPr>
          <a:xfrm>
            <a:off x="3510825" y="2474785"/>
            <a:ext cx="1839240" cy="482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32" idx="1"/>
          </p:cNvCxnSpPr>
          <p:nvPr/>
        </p:nvCxnSpPr>
        <p:spPr>
          <a:xfrm>
            <a:off x="3510825" y="2474785"/>
            <a:ext cx="1912338" cy="13007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30" idx="1"/>
          </p:cNvCxnSpPr>
          <p:nvPr/>
        </p:nvCxnSpPr>
        <p:spPr>
          <a:xfrm>
            <a:off x="3510825" y="2474785"/>
            <a:ext cx="1918228" cy="23127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32" idx="2"/>
          </p:cNvCxnSpPr>
          <p:nvPr/>
        </p:nvCxnSpPr>
        <p:spPr>
          <a:xfrm>
            <a:off x="3505215" y="3420389"/>
            <a:ext cx="1837602" cy="5490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30" idx="2"/>
          </p:cNvCxnSpPr>
          <p:nvPr/>
        </p:nvCxnSpPr>
        <p:spPr>
          <a:xfrm>
            <a:off x="3505215" y="3420389"/>
            <a:ext cx="1843492" cy="1561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31" idx="2"/>
          </p:cNvCxnSpPr>
          <p:nvPr/>
        </p:nvCxnSpPr>
        <p:spPr>
          <a:xfrm flipV="1">
            <a:off x="3505215" y="2957468"/>
            <a:ext cx="1844850" cy="4629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3" idx="1"/>
          </p:cNvCxnSpPr>
          <p:nvPr/>
        </p:nvCxnSpPr>
        <p:spPr>
          <a:xfrm>
            <a:off x="5898705" y="2957468"/>
            <a:ext cx="1006979" cy="8180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7"/>
            <a:endCxn id="33" idx="3"/>
          </p:cNvCxnSpPr>
          <p:nvPr/>
        </p:nvCxnSpPr>
        <p:spPr>
          <a:xfrm flipV="1">
            <a:off x="5817001" y="4163446"/>
            <a:ext cx="1088683" cy="6240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6"/>
            <a:endCxn id="33" idx="2"/>
          </p:cNvCxnSpPr>
          <p:nvPr/>
        </p:nvCxnSpPr>
        <p:spPr>
          <a:xfrm>
            <a:off x="5891457" y="3969472"/>
            <a:ext cx="933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3" idx="6"/>
          </p:cNvCxnSpPr>
          <p:nvPr/>
        </p:nvCxnSpPr>
        <p:spPr>
          <a:xfrm>
            <a:off x="7373978" y="3969472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026291" y="3701781"/>
            <a:ext cx="31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EB6B0B-F8EC-4AD7-ABE8-BCBB7D36E005}"/>
              </a:ext>
            </a:extLst>
          </p:cNvPr>
          <p:cNvCxnSpPr>
            <a:cxnSpLocks/>
            <a:stCxn id="20" idx="3"/>
            <a:endCxn id="32" idx="2"/>
          </p:cNvCxnSpPr>
          <p:nvPr/>
        </p:nvCxnSpPr>
        <p:spPr>
          <a:xfrm flipV="1">
            <a:off x="3499604" y="3969472"/>
            <a:ext cx="1843213" cy="3480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6C41F2-2D7B-4688-9C00-81C56060C7AB}"/>
              </a:ext>
            </a:extLst>
          </p:cNvPr>
          <p:cNvCxnSpPr>
            <a:cxnSpLocks/>
            <a:stCxn id="20" idx="3"/>
            <a:endCxn id="31" idx="2"/>
          </p:cNvCxnSpPr>
          <p:nvPr/>
        </p:nvCxnSpPr>
        <p:spPr>
          <a:xfrm flipV="1">
            <a:off x="3499604" y="2957468"/>
            <a:ext cx="1850461" cy="13600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6AF5CA-1F6B-4B66-903F-858F7169B9DA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3499604" y="4317506"/>
            <a:ext cx="1849103" cy="6639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536" y="1128811"/>
            <a:ext cx="6041215" cy="2111908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5863" y="3696852"/>
            <a:ext cx="7856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Supervised Learning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with Neural Networks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392686" y="3415974"/>
            <a:ext cx="7437120" cy="26052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A2CA4F-B75B-4FB3-A5C4-7F7B2FD478C6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8F55C57-DCF7-414A-840B-5447DBDD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5A446BBB-3843-45D7-A82C-0F521A298B33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deeplearning.ai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10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49" y="20532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Supervised Learning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1171" y="2031913"/>
            <a:ext cx="10868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17071" y="1339251"/>
            <a:ext cx="25547" cy="4949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84664" y="1339546"/>
            <a:ext cx="9457" cy="4948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67672" y="1444238"/>
            <a:ext cx="2215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Output (y)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47933" y="1368872"/>
            <a:ext cx="2866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Application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38355" y="1368872"/>
            <a:ext cx="2866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Input(x)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38355" y="2904073"/>
            <a:ext cx="10001716" cy="461665"/>
            <a:chOff x="938355" y="2904073"/>
            <a:chExt cx="10001716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4367672" y="2904073"/>
              <a:ext cx="2641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Click on ad? (0/1)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47933" y="2904073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Online Advertising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8355" y="2904073"/>
              <a:ext cx="1999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Ad, user info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8355" y="3547955"/>
            <a:ext cx="9270747" cy="461665"/>
            <a:chOff x="938355" y="3558104"/>
            <a:chExt cx="9270747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4367672" y="3558104"/>
              <a:ext cx="2732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Object (1,</a:t>
              </a:r>
              <a:r>
                <a:rPr kumimoji="0" lang="mr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…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,1000)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47933" y="3558104"/>
              <a:ext cx="2161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Photo tagging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38355" y="3558104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38355" y="4191837"/>
            <a:ext cx="9968053" cy="461665"/>
            <a:chOff x="938355" y="4201986"/>
            <a:chExt cx="9968053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4367672" y="4201986"/>
              <a:ext cx="2345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Text transcript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047933" y="4201986"/>
              <a:ext cx="2858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Speech recognition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38355" y="4201986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Audio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8355" y="2260191"/>
            <a:ext cx="8954955" cy="461665"/>
            <a:chOff x="938355" y="2260191"/>
            <a:chExt cx="8954955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4367672" y="2260191"/>
              <a:ext cx="915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Price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47933" y="2260191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 Estate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38355" y="2260191"/>
              <a:ext cx="2276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Home features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8355" y="4835719"/>
            <a:ext cx="10186061" cy="461666"/>
            <a:chOff x="938355" y="4835719"/>
            <a:chExt cx="10186061" cy="461666"/>
          </a:xfrm>
        </p:grpSpPr>
        <p:sp>
          <p:nvSpPr>
            <p:cNvPr id="32" name="TextBox 31"/>
            <p:cNvSpPr txBox="1"/>
            <p:nvPr/>
          </p:nvSpPr>
          <p:spPr>
            <a:xfrm>
              <a:off x="4367672" y="4835719"/>
              <a:ext cx="132921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Chinese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047933" y="4835719"/>
              <a:ext cx="3076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Machine translation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38355" y="4835719"/>
              <a:ext cx="1282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English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38355" y="5479604"/>
            <a:ext cx="10186061" cy="461665"/>
            <a:chOff x="938355" y="5479604"/>
            <a:chExt cx="10186061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4367672" y="5479604"/>
              <a:ext cx="3201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Position of other cars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47933" y="5479604"/>
              <a:ext cx="3076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Autonomous driving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38355" y="5479604"/>
              <a:ext cx="2747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Image, Radar 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2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876</Words>
  <Application>Microsoft Macintosh PowerPoint</Application>
  <PresentationFormat>Widescreen</PresentationFormat>
  <Paragraphs>326</Paragraphs>
  <Slides>50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Bahnschrift</vt:lpstr>
      <vt:lpstr>Calibri</vt:lpstr>
      <vt:lpstr>Calibri Light</vt:lpstr>
      <vt:lpstr>Cambria Math</vt:lpstr>
      <vt:lpstr>Century Schoolbook</vt:lpstr>
      <vt:lpstr>Courier</vt:lpstr>
      <vt:lpstr>1_Office Theme</vt:lpstr>
      <vt:lpstr>Acrobat Document</vt:lpstr>
      <vt:lpstr>PowerPoint Presentation</vt:lpstr>
      <vt:lpstr>Lecture Outline</vt:lpstr>
      <vt:lpstr>Review: Logistic Regression</vt:lpstr>
      <vt:lpstr>Introduction to Deep Learning</vt:lpstr>
      <vt:lpstr>Housing Price Prediction</vt:lpstr>
      <vt:lpstr>Housing Price Prediction</vt:lpstr>
      <vt:lpstr>Housing Price Prediction</vt:lpstr>
      <vt:lpstr>Introduction to Deep Learning</vt:lpstr>
      <vt:lpstr>Supervised Learning</vt:lpstr>
      <vt:lpstr>PowerPoint Presentation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Gradient descent for neural networks</vt:lpstr>
      <vt:lpstr>Introduction to Neural Networks</vt:lpstr>
      <vt:lpstr>Scale drives deep learning progress</vt:lpstr>
      <vt:lpstr>PowerPoint Presentation</vt:lpstr>
      <vt:lpstr>PowerPoint Presentation</vt:lpstr>
      <vt:lpstr>What happens if you initialize weights to zero? </vt:lpstr>
      <vt:lpstr>PowerPoint Presentation</vt:lpstr>
      <vt:lpstr>PowerPoint Presentation</vt:lpstr>
      <vt:lpstr>Parameters W^([l]) and b^([l])</vt:lpstr>
      <vt:lpstr>PowerPoint Presentation</vt:lpstr>
      <vt:lpstr>PowerPoint Presentation</vt:lpstr>
      <vt:lpstr>Intuition about deep representation</vt:lpstr>
      <vt:lpstr>Circuit theory and deep learning</vt:lpstr>
      <vt:lpstr>PowerPoint Presentation</vt:lpstr>
      <vt:lpstr>Forward and backward functions</vt:lpstr>
      <vt:lpstr>Forward and backward functions</vt:lpstr>
      <vt:lpstr>PowerPoint Presentation</vt:lpstr>
      <vt:lpstr>Forward and Backward Pass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Naeemullah Khan</dc:creator>
  <cp:lastModifiedBy>Dr. Muzammal Naseer</cp:lastModifiedBy>
  <cp:revision>8</cp:revision>
  <dcterms:created xsi:type="dcterms:W3CDTF">2022-07-04T12:09:31Z</dcterms:created>
  <dcterms:modified xsi:type="dcterms:W3CDTF">2023-12-29T12:55:32Z</dcterms:modified>
</cp:coreProperties>
</file>