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ritishAirwaysDasboard_1734783350226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4F0442D-E343-46A6-8ED0-C8D95F621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British Airways Dasboard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6D5165ED-A62E-47E8-BF3F-C677C34B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61375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Dasboard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Dasboard</dc:title>
  <dc:creator/>
  <cp:lastModifiedBy>Muzammel Qureshi</cp:lastModifiedBy>
  <cp:revision>1</cp:revision>
  <dcterms:created xsi:type="dcterms:W3CDTF">2024-12-21T13:59:10Z</dcterms:created>
  <dcterms:modified xsi:type="dcterms:W3CDTF">2024-12-21T14:00:03Z</dcterms:modified>
</cp:coreProperties>
</file>