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000"/>
    <a:srgbClr val="067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9596D-3508-434C-B18B-749FE2E1040B}" v="227" dt="2024-12-18T10:35:07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zammel Qureshi" userId="ec0bf563-0e3e-4f9f-be58-08342b60255a" providerId="ADAL" clId="{5CD908EB-909E-4A68-9625-E9786DA83887}"/>
    <pc:docChg chg="custSel addSld modSld">
      <pc:chgData name="Muzammel Qureshi" userId="ec0bf563-0e3e-4f9f-be58-08342b60255a" providerId="ADAL" clId="{5CD908EB-909E-4A68-9625-E9786DA83887}" dt="2024-12-17T12:30:30.418" v="1" actId="478"/>
      <pc:docMkLst>
        <pc:docMk/>
      </pc:docMkLst>
      <pc:sldChg chg="delSp new mod">
        <pc:chgData name="Muzammel Qureshi" userId="ec0bf563-0e3e-4f9f-be58-08342b60255a" providerId="ADAL" clId="{5CD908EB-909E-4A68-9625-E9786DA83887}" dt="2024-12-17T12:30:30.418" v="1" actId="478"/>
        <pc:sldMkLst>
          <pc:docMk/>
          <pc:sldMk cId="1798001919" sldId="256"/>
        </pc:sldMkLst>
        <pc:spChg chg="del">
          <ac:chgData name="Muzammel Qureshi" userId="ec0bf563-0e3e-4f9f-be58-08342b60255a" providerId="ADAL" clId="{5CD908EB-909E-4A68-9625-E9786DA83887}" dt="2024-12-17T12:30:30.418" v="1" actId="478"/>
          <ac:spMkLst>
            <pc:docMk/>
            <pc:sldMk cId="1798001919" sldId="256"/>
            <ac:spMk id="2" creationId="{E199259E-BEA9-3AE0-1E2D-3844A5B08809}"/>
          </ac:spMkLst>
        </pc:spChg>
        <pc:spChg chg="del">
          <ac:chgData name="Muzammel Qureshi" userId="ec0bf563-0e3e-4f9f-be58-08342b60255a" providerId="ADAL" clId="{5CD908EB-909E-4A68-9625-E9786DA83887}" dt="2024-12-17T12:30:30.418" v="1" actId="478"/>
          <ac:spMkLst>
            <pc:docMk/>
            <pc:sldMk cId="1798001919" sldId="256"/>
            <ac:spMk id="3" creationId="{9C114197-51FB-EC8E-1568-3834C21E162D}"/>
          </ac:spMkLst>
        </pc:spChg>
      </pc:sldChg>
    </pc:docChg>
  </pc:docChgLst>
  <pc:docChgLst>
    <pc:chgData name="Muzammel Qureshi" userId="ec0bf563-0e3e-4f9f-be58-08342b60255a" providerId="ADAL" clId="{EF29596D-3508-434C-B18B-749FE2E1040B}"/>
    <pc:docChg chg="undo custSel addSld delSld modSld">
      <pc:chgData name="Muzammel Qureshi" userId="ec0bf563-0e3e-4f9f-be58-08342b60255a" providerId="ADAL" clId="{EF29596D-3508-434C-B18B-749FE2E1040B}" dt="2024-12-18T10:41:59.489" v="2785" actId="20577"/>
      <pc:docMkLst>
        <pc:docMk/>
      </pc:docMkLst>
      <pc:sldChg chg="addSp delSp modSp mod setBg">
        <pc:chgData name="Muzammel Qureshi" userId="ec0bf563-0e3e-4f9f-be58-08342b60255a" providerId="ADAL" clId="{EF29596D-3508-434C-B18B-749FE2E1040B}" dt="2024-12-18T07:48:37.403" v="1292" actId="207"/>
        <pc:sldMkLst>
          <pc:docMk/>
          <pc:sldMk cId="1798001919" sldId="256"/>
        </pc:sldMkLst>
        <pc:spChg chg="add mod ord">
          <ac:chgData name="Muzammel Qureshi" userId="ec0bf563-0e3e-4f9f-be58-08342b60255a" providerId="ADAL" clId="{EF29596D-3508-434C-B18B-749FE2E1040B}" dt="2024-12-18T07:31:35.400" v="1059" actId="20577"/>
          <ac:spMkLst>
            <pc:docMk/>
            <pc:sldMk cId="1798001919" sldId="256"/>
            <ac:spMk id="2" creationId="{2590141C-E1AB-553F-C453-B6EA94CD165D}"/>
          </ac:spMkLst>
        </pc:spChg>
        <pc:spChg chg="add del">
          <ac:chgData name="Muzammel Qureshi" userId="ec0bf563-0e3e-4f9f-be58-08342b60255a" providerId="ADAL" clId="{EF29596D-3508-434C-B18B-749FE2E1040B}" dt="2024-12-18T07:13:33.250" v="718" actId="26606"/>
          <ac:spMkLst>
            <pc:docMk/>
            <pc:sldMk cId="1798001919" sldId="256"/>
            <ac:spMk id="1031" creationId="{C1DD1A8A-57D5-4A81-AD04-532B043C5611}"/>
          </ac:spMkLst>
        </pc:spChg>
        <pc:spChg chg="add del">
          <ac:chgData name="Muzammel Qureshi" userId="ec0bf563-0e3e-4f9f-be58-08342b60255a" providerId="ADAL" clId="{EF29596D-3508-434C-B18B-749FE2E1040B}" dt="2024-12-18T07:13:33.250" v="718" actId="26606"/>
          <ac:spMkLst>
            <pc:docMk/>
            <pc:sldMk cId="1798001919" sldId="256"/>
            <ac:spMk id="1033" creationId="{007891EC-4501-44ED-A8C8-B11B6DB767AB}"/>
          </ac:spMkLst>
        </pc:spChg>
        <pc:picChg chg="add del mod">
          <ac:chgData name="Muzammel Qureshi" userId="ec0bf563-0e3e-4f9f-be58-08342b60255a" providerId="ADAL" clId="{EF29596D-3508-434C-B18B-749FE2E1040B}" dt="2024-12-18T07:19:09.538" v="882" actId="478"/>
          <ac:picMkLst>
            <pc:docMk/>
            <pc:sldMk cId="1798001919" sldId="256"/>
            <ac:picMk id="4" creationId="{C0C427E9-C518-E5B4-9E86-A9D5DDE1A994}"/>
          </ac:picMkLst>
        </pc:picChg>
        <pc:picChg chg="add mod">
          <ac:chgData name="Muzammel Qureshi" userId="ec0bf563-0e3e-4f9f-be58-08342b60255a" providerId="ADAL" clId="{EF29596D-3508-434C-B18B-749FE2E1040B}" dt="2024-12-18T07:20:12.694" v="884"/>
          <ac:picMkLst>
            <pc:docMk/>
            <pc:sldMk cId="1798001919" sldId="256"/>
            <ac:picMk id="5" creationId="{77627EF4-0CC6-61A0-1BD3-AF551D0580CA}"/>
          </ac:picMkLst>
        </pc:picChg>
        <pc:picChg chg="add del mod">
          <ac:chgData name="Muzammel Qureshi" userId="ec0bf563-0e3e-4f9f-be58-08342b60255a" providerId="ADAL" clId="{EF29596D-3508-434C-B18B-749FE2E1040B}" dt="2024-12-18T07:13:35.056" v="719" actId="478"/>
          <ac:picMkLst>
            <pc:docMk/>
            <pc:sldMk cId="1798001919" sldId="256"/>
            <ac:picMk id="1026" creationId="{F439BFDD-4D10-BDB7-0270-CBC02E58D706}"/>
          </ac:picMkLst>
        </pc:picChg>
        <pc:picChg chg="add mod">
          <ac:chgData name="Muzammel Qureshi" userId="ec0bf563-0e3e-4f9f-be58-08342b60255a" providerId="ADAL" clId="{EF29596D-3508-434C-B18B-749FE2E1040B}" dt="2024-12-18T07:48:37.403" v="1292" actId="207"/>
          <ac:picMkLst>
            <pc:docMk/>
            <pc:sldMk cId="1798001919" sldId="256"/>
            <ac:picMk id="1028" creationId="{E06A7769-55E7-70DE-CB42-244C0E98C169}"/>
          </ac:picMkLst>
        </pc:picChg>
      </pc:sldChg>
      <pc:sldChg chg="addSp delSp modSp new del mod">
        <pc:chgData name="Muzammel Qureshi" userId="ec0bf563-0e3e-4f9f-be58-08342b60255a" providerId="ADAL" clId="{EF29596D-3508-434C-B18B-749FE2E1040B}" dt="2024-12-18T06:46:19.441" v="476" actId="47"/>
        <pc:sldMkLst>
          <pc:docMk/>
          <pc:sldMk cId="573889679" sldId="257"/>
        </pc:sldMkLst>
        <pc:spChg chg="add mod">
          <ac:chgData name="Muzammel Qureshi" userId="ec0bf563-0e3e-4f9f-be58-08342b60255a" providerId="ADAL" clId="{EF29596D-3508-434C-B18B-749FE2E1040B}" dt="2024-12-18T06:18:23.922" v="55" actId="122"/>
          <ac:spMkLst>
            <pc:docMk/>
            <pc:sldMk cId="573889679" sldId="257"/>
            <ac:spMk id="2" creationId="{AA000BD0-67AE-F5F0-7976-40BFFF9CA1DD}"/>
          </ac:spMkLst>
        </pc:spChg>
        <pc:spChg chg="add mod">
          <ac:chgData name="Muzammel Qureshi" userId="ec0bf563-0e3e-4f9f-be58-08342b60255a" providerId="ADAL" clId="{EF29596D-3508-434C-B18B-749FE2E1040B}" dt="2024-12-18T06:27:57.165" v="204" actId="255"/>
          <ac:spMkLst>
            <pc:docMk/>
            <pc:sldMk cId="573889679" sldId="257"/>
            <ac:spMk id="3" creationId="{465F0DF8-DDBD-27E4-9DCB-B872A72C4A4B}"/>
          </ac:spMkLst>
        </pc:spChg>
        <pc:graphicFrameChg chg="add del mod modGraphic">
          <ac:chgData name="Muzammel Qureshi" userId="ec0bf563-0e3e-4f9f-be58-08342b60255a" providerId="ADAL" clId="{EF29596D-3508-434C-B18B-749FE2E1040B}" dt="2024-12-18T06:31:28.181" v="307" actId="20577"/>
          <ac:graphicFrameMkLst>
            <pc:docMk/>
            <pc:sldMk cId="573889679" sldId="257"/>
            <ac:graphicFrameMk id="4" creationId="{75FBC0A3-19DF-56B4-6CDA-8E7C2DB3C1F7}"/>
          </ac:graphicFrameMkLst>
        </pc:graphicFrameChg>
        <pc:graphicFrameChg chg="add mod modGraphic">
          <ac:chgData name="Muzammel Qureshi" userId="ec0bf563-0e3e-4f9f-be58-08342b60255a" providerId="ADAL" clId="{EF29596D-3508-434C-B18B-749FE2E1040B}" dt="2024-12-18T06:42:35.874" v="429" actId="20577"/>
          <ac:graphicFrameMkLst>
            <pc:docMk/>
            <pc:sldMk cId="573889679" sldId="257"/>
            <ac:graphicFrameMk id="5" creationId="{E67FF36B-C6EE-18ED-6E62-6B7BF4217C4C}"/>
          </ac:graphicFrameMkLst>
        </pc:graphicFrameChg>
      </pc:sldChg>
      <pc:sldChg chg="addSp delSp modSp add del mod setBg">
        <pc:chgData name="Muzammel Qureshi" userId="ec0bf563-0e3e-4f9f-be58-08342b60255a" providerId="ADAL" clId="{EF29596D-3508-434C-B18B-749FE2E1040B}" dt="2024-12-18T10:35:54.926" v="2747" actId="47"/>
        <pc:sldMkLst>
          <pc:docMk/>
          <pc:sldMk cId="3683287337" sldId="258"/>
        </pc:sldMkLst>
        <pc:spChg chg="mod">
          <ac:chgData name="Muzammel Qureshi" userId="ec0bf563-0e3e-4f9f-be58-08342b60255a" providerId="ADAL" clId="{EF29596D-3508-434C-B18B-749FE2E1040B}" dt="2024-12-18T10:08:00.444" v="2555" actId="1076"/>
          <ac:spMkLst>
            <pc:docMk/>
            <pc:sldMk cId="3683287337" sldId="258"/>
            <ac:spMk id="2" creationId="{38B4886E-84F2-702F-A908-460C8D88039E}"/>
          </ac:spMkLst>
        </pc:spChg>
        <pc:spChg chg="del">
          <ac:chgData name="Muzammel Qureshi" userId="ec0bf563-0e3e-4f9f-be58-08342b60255a" providerId="ADAL" clId="{EF29596D-3508-434C-B18B-749FE2E1040B}" dt="2024-12-18T06:42:43.944" v="431" actId="478"/>
          <ac:spMkLst>
            <pc:docMk/>
            <pc:sldMk cId="3683287337" sldId="258"/>
            <ac:spMk id="3" creationId="{D6F6B4A7-05B2-2223-4402-EA3A97C86CED}"/>
          </ac:spMkLst>
        </pc:spChg>
        <pc:spChg chg="add mod">
          <ac:chgData name="Muzammel Qureshi" userId="ec0bf563-0e3e-4f9f-be58-08342b60255a" providerId="ADAL" clId="{EF29596D-3508-434C-B18B-749FE2E1040B}" dt="2024-12-18T07:53:13.397" v="1376" actId="1076"/>
          <ac:spMkLst>
            <pc:docMk/>
            <pc:sldMk cId="3683287337" sldId="258"/>
            <ac:spMk id="6" creationId="{7D46764C-41DD-5CB1-6C90-2370F16C275A}"/>
          </ac:spMkLst>
        </pc:spChg>
        <pc:spChg chg="add mod">
          <ac:chgData name="Muzammel Qureshi" userId="ec0bf563-0e3e-4f9f-be58-08342b60255a" providerId="ADAL" clId="{EF29596D-3508-434C-B18B-749FE2E1040B}" dt="2024-12-18T07:53:13.397" v="1376" actId="1076"/>
          <ac:spMkLst>
            <pc:docMk/>
            <pc:sldMk cId="3683287337" sldId="258"/>
            <ac:spMk id="8" creationId="{DA15FD92-E7E9-79E5-F0A8-C5E3F6183536}"/>
          </ac:spMkLst>
        </pc:spChg>
        <pc:spChg chg="add mod">
          <ac:chgData name="Muzammel Qureshi" userId="ec0bf563-0e3e-4f9f-be58-08342b60255a" providerId="ADAL" clId="{EF29596D-3508-434C-B18B-749FE2E1040B}" dt="2024-12-18T06:48:59.370" v="517"/>
          <ac:spMkLst>
            <pc:docMk/>
            <pc:sldMk cId="3683287337" sldId="258"/>
            <ac:spMk id="12" creationId="{97268036-26A2-C709-D4AC-F4BDA7F74BDE}"/>
          </ac:spMkLst>
        </pc:spChg>
        <pc:spChg chg="add del mod">
          <ac:chgData name="Muzammel Qureshi" userId="ec0bf563-0e3e-4f9f-be58-08342b60255a" providerId="ADAL" clId="{EF29596D-3508-434C-B18B-749FE2E1040B}" dt="2024-12-18T07:45:26.593" v="1267" actId="478"/>
          <ac:spMkLst>
            <pc:docMk/>
            <pc:sldMk cId="3683287337" sldId="258"/>
            <ac:spMk id="18" creationId="{A9A9F715-C78D-BA7E-1E12-B0B4F2603623}"/>
          </ac:spMkLst>
        </pc:spChg>
        <pc:spChg chg="add mod">
          <ac:chgData name="Muzammel Qureshi" userId="ec0bf563-0e3e-4f9f-be58-08342b60255a" providerId="ADAL" clId="{EF29596D-3508-434C-B18B-749FE2E1040B}" dt="2024-12-18T07:45:27.771" v="1268"/>
          <ac:spMkLst>
            <pc:docMk/>
            <pc:sldMk cId="3683287337" sldId="258"/>
            <ac:spMk id="20" creationId="{7D3DF30B-86B2-AA60-FED6-677DFEA7DF7B}"/>
          </ac:spMkLst>
        </pc:spChg>
        <pc:spChg chg="add mod">
          <ac:chgData name="Muzammel Qureshi" userId="ec0bf563-0e3e-4f9f-be58-08342b60255a" providerId="ADAL" clId="{EF29596D-3508-434C-B18B-749FE2E1040B}" dt="2024-12-18T08:06:33.444" v="1739" actId="14100"/>
          <ac:spMkLst>
            <pc:docMk/>
            <pc:sldMk cId="3683287337" sldId="258"/>
            <ac:spMk id="24" creationId="{FFF3FBC5-1FF3-C4E7-A921-309720A46E93}"/>
          </ac:spMkLst>
        </pc:spChg>
        <pc:spChg chg="add del mod">
          <ac:chgData name="Muzammel Qureshi" userId="ec0bf563-0e3e-4f9f-be58-08342b60255a" providerId="ADAL" clId="{EF29596D-3508-434C-B18B-749FE2E1040B}" dt="2024-12-18T08:11:34.666" v="1821" actId="478"/>
          <ac:spMkLst>
            <pc:docMk/>
            <pc:sldMk cId="3683287337" sldId="258"/>
            <ac:spMk id="25" creationId="{A15BBBF5-D001-EB2A-137F-2A37F2637C88}"/>
          </ac:spMkLst>
        </pc:spChg>
        <pc:graphicFrameChg chg="del">
          <ac:chgData name="Muzammel Qureshi" userId="ec0bf563-0e3e-4f9f-be58-08342b60255a" providerId="ADAL" clId="{EF29596D-3508-434C-B18B-749FE2E1040B}" dt="2024-12-18T06:42:43.944" v="431" actId="478"/>
          <ac:graphicFrameMkLst>
            <pc:docMk/>
            <pc:sldMk cId="3683287337" sldId="258"/>
            <ac:graphicFrameMk id="4" creationId="{D9AF8BD7-D3AB-978A-9760-A16848EE4C8D}"/>
          </ac:graphicFrameMkLst>
        </pc:graphicFrameChg>
        <pc:graphicFrameChg chg="del mod modGraphic">
          <ac:chgData name="Muzammel Qureshi" userId="ec0bf563-0e3e-4f9f-be58-08342b60255a" providerId="ADAL" clId="{EF29596D-3508-434C-B18B-749FE2E1040B}" dt="2024-12-18T07:45:17.125" v="1265" actId="478"/>
          <ac:graphicFrameMkLst>
            <pc:docMk/>
            <pc:sldMk cId="3683287337" sldId="258"/>
            <ac:graphicFrameMk id="5" creationId="{D3836F04-DE71-AED5-A7C6-7C20D6F75B49}"/>
          </ac:graphicFrameMkLst>
        </pc:graphicFrameChg>
        <pc:graphicFrameChg chg="add mod modGraphic">
          <ac:chgData name="Muzammel Qureshi" userId="ec0bf563-0e3e-4f9f-be58-08342b60255a" providerId="ADAL" clId="{EF29596D-3508-434C-B18B-749FE2E1040B}" dt="2024-12-18T10:33:53.914" v="2718" actId="20577"/>
          <ac:graphicFrameMkLst>
            <pc:docMk/>
            <pc:sldMk cId="3683287337" sldId="258"/>
            <ac:graphicFrameMk id="7" creationId="{61DD8875-D2FD-56A0-302A-7035A6C154BE}"/>
          </ac:graphicFrameMkLst>
        </pc:graphicFrameChg>
        <pc:graphicFrameChg chg="add del mod modGraphic">
          <ac:chgData name="Muzammel Qureshi" userId="ec0bf563-0e3e-4f9f-be58-08342b60255a" providerId="ADAL" clId="{EF29596D-3508-434C-B18B-749FE2E1040B}" dt="2024-12-18T07:30:00.101" v="1016" actId="478"/>
          <ac:graphicFrameMkLst>
            <pc:docMk/>
            <pc:sldMk cId="3683287337" sldId="258"/>
            <ac:graphicFrameMk id="11" creationId="{2881F0DE-C993-607C-0D77-88D69A87750F}"/>
          </ac:graphicFrameMkLst>
        </pc:graphicFrameChg>
        <pc:graphicFrameChg chg="add del mod modGraphic">
          <ac:chgData name="Muzammel Qureshi" userId="ec0bf563-0e3e-4f9f-be58-08342b60255a" providerId="ADAL" clId="{EF29596D-3508-434C-B18B-749FE2E1040B}" dt="2024-12-18T07:48:08.859" v="1288" actId="478"/>
          <ac:graphicFrameMkLst>
            <pc:docMk/>
            <pc:sldMk cId="3683287337" sldId="258"/>
            <ac:graphicFrameMk id="13" creationId="{1B562CAA-663D-3433-D4FE-CF258C49A312}"/>
          </ac:graphicFrameMkLst>
        </pc:graphicFrameChg>
        <pc:graphicFrameChg chg="add mod">
          <ac:chgData name="Muzammel Qureshi" userId="ec0bf563-0e3e-4f9f-be58-08342b60255a" providerId="ADAL" clId="{EF29596D-3508-434C-B18B-749FE2E1040B}" dt="2024-12-18T07:26:37.092" v="987"/>
          <ac:graphicFrameMkLst>
            <pc:docMk/>
            <pc:sldMk cId="3683287337" sldId="258"/>
            <ac:graphicFrameMk id="16" creationId="{0DFC8EEE-1081-C11A-BC07-9ED45325B0E6}"/>
          </ac:graphicFrameMkLst>
        </pc:graphicFrameChg>
        <pc:graphicFrameChg chg="add del mod">
          <ac:chgData name="Muzammel Qureshi" userId="ec0bf563-0e3e-4f9f-be58-08342b60255a" providerId="ADAL" clId="{EF29596D-3508-434C-B18B-749FE2E1040B}" dt="2024-12-18T07:28:40.136" v="996" actId="478"/>
          <ac:graphicFrameMkLst>
            <pc:docMk/>
            <pc:sldMk cId="3683287337" sldId="258"/>
            <ac:graphicFrameMk id="17" creationId="{16605C9B-81EA-2134-3E91-2C414DCC8600}"/>
          </ac:graphicFrameMkLst>
        </pc:graphicFrameChg>
        <pc:graphicFrameChg chg="add del mod">
          <ac:chgData name="Muzammel Qureshi" userId="ec0bf563-0e3e-4f9f-be58-08342b60255a" providerId="ADAL" clId="{EF29596D-3508-434C-B18B-749FE2E1040B}" dt="2024-12-18T07:45:26.593" v="1267" actId="478"/>
          <ac:graphicFrameMkLst>
            <pc:docMk/>
            <pc:sldMk cId="3683287337" sldId="258"/>
            <ac:graphicFrameMk id="19" creationId="{E9597D2A-0B85-86F9-D24D-730F4CF711A0}"/>
          </ac:graphicFrameMkLst>
        </pc:graphicFrameChg>
        <pc:graphicFrameChg chg="add mod">
          <ac:chgData name="Muzammel Qureshi" userId="ec0bf563-0e3e-4f9f-be58-08342b60255a" providerId="ADAL" clId="{EF29596D-3508-434C-B18B-749FE2E1040B}" dt="2024-12-18T07:45:27.771" v="1268"/>
          <ac:graphicFrameMkLst>
            <pc:docMk/>
            <pc:sldMk cId="3683287337" sldId="258"/>
            <ac:graphicFrameMk id="21" creationId="{1E3416A6-69A4-2653-CB48-0249E09D626F}"/>
          </ac:graphicFrameMkLst>
        </pc:graphicFrameChg>
        <pc:graphicFrameChg chg="add mod modGraphic">
          <ac:chgData name="Muzammel Qureshi" userId="ec0bf563-0e3e-4f9f-be58-08342b60255a" providerId="ADAL" clId="{EF29596D-3508-434C-B18B-749FE2E1040B}" dt="2024-12-18T08:06:45.017" v="1746" actId="20577"/>
          <ac:graphicFrameMkLst>
            <pc:docMk/>
            <pc:sldMk cId="3683287337" sldId="258"/>
            <ac:graphicFrameMk id="22" creationId="{B852A17E-B43B-E23B-F4C7-8DD65D5C449B}"/>
          </ac:graphicFrameMkLst>
        </pc:graphicFrameChg>
        <pc:graphicFrameChg chg="add del mod modGraphic">
          <ac:chgData name="Muzammel Qureshi" userId="ec0bf563-0e3e-4f9f-be58-08342b60255a" providerId="ADAL" clId="{EF29596D-3508-434C-B18B-749FE2E1040B}" dt="2024-12-18T07:48:06.881" v="1287" actId="478"/>
          <ac:graphicFrameMkLst>
            <pc:docMk/>
            <pc:sldMk cId="3683287337" sldId="258"/>
            <ac:graphicFrameMk id="23" creationId="{5BE5CFA4-2927-9A49-2F9B-E67D17E6DA8C}"/>
          </ac:graphicFrameMkLst>
        </pc:graphicFrameChg>
        <pc:picChg chg="add mod">
          <ac:chgData name="Muzammel Qureshi" userId="ec0bf563-0e3e-4f9f-be58-08342b60255a" providerId="ADAL" clId="{EF29596D-3508-434C-B18B-749FE2E1040B}" dt="2024-12-18T07:23:52.250" v="929" actId="1076"/>
          <ac:picMkLst>
            <pc:docMk/>
            <pc:sldMk cId="3683287337" sldId="258"/>
            <ac:picMk id="15" creationId="{9899F33D-F9F1-E02D-5ED5-2F27D97A9D82}"/>
          </ac:picMkLst>
        </pc:picChg>
        <pc:picChg chg="add del">
          <ac:chgData name="Muzammel Qureshi" userId="ec0bf563-0e3e-4f9f-be58-08342b60255a" providerId="ADAL" clId="{EF29596D-3508-434C-B18B-749FE2E1040B}" dt="2024-12-18T07:22:50.979" v="894" actId="478"/>
          <ac:picMkLst>
            <pc:docMk/>
            <pc:sldMk cId="3683287337" sldId="258"/>
            <ac:picMk id="4098" creationId="{9E8062EA-98E3-153D-C51B-1CCEE8B6821A}"/>
          </ac:picMkLst>
        </pc:picChg>
        <pc:picChg chg="add mod">
          <ac:chgData name="Muzammel Qureshi" userId="ec0bf563-0e3e-4f9f-be58-08342b60255a" providerId="ADAL" clId="{EF29596D-3508-434C-B18B-749FE2E1040B}" dt="2024-12-18T07:23:31.066" v="925" actId="1076"/>
          <ac:picMkLst>
            <pc:docMk/>
            <pc:sldMk cId="3683287337" sldId="258"/>
            <ac:picMk id="4100" creationId="{17BBACD8-DB9D-E0F3-D2C6-F1444D22440C}"/>
          </ac:picMkLst>
        </pc:picChg>
        <pc:cxnChg chg="add del mod">
          <ac:chgData name="Muzammel Qureshi" userId="ec0bf563-0e3e-4f9f-be58-08342b60255a" providerId="ADAL" clId="{EF29596D-3508-434C-B18B-749FE2E1040B}" dt="2024-12-18T07:47:56.723" v="1286" actId="478"/>
          <ac:cxnSpMkLst>
            <pc:docMk/>
            <pc:sldMk cId="3683287337" sldId="258"/>
            <ac:cxnSpMk id="10" creationId="{A937FA34-C826-9F1F-CB2B-881005077552}"/>
          </ac:cxnSpMkLst>
        </pc:cxnChg>
      </pc:sldChg>
      <pc:sldChg chg="addSp delSp modSp new mod modNotesTx">
        <pc:chgData name="Muzammel Qureshi" userId="ec0bf563-0e3e-4f9f-be58-08342b60255a" providerId="ADAL" clId="{EF29596D-3508-434C-B18B-749FE2E1040B}" dt="2024-12-18T10:39:23.754" v="2752" actId="21"/>
        <pc:sldMkLst>
          <pc:docMk/>
          <pc:sldMk cId="1698164830" sldId="259"/>
        </pc:sldMkLst>
        <pc:spChg chg="add del mod">
          <ac:chgData name="Muzammel Qureshi" userId="ec0bf563-0e3e-4f9f-be58-08342b60255a" providerId="ADAL" clId="{EF29596D-3508-434C-B18B-749FE2E1040B}" dt="2024-12-18T08:02:06.764" v="1639" actId="478"/>
          <ac:spMkLst>
            <pc:docMk/>
            <pc:sldMk cId="1698164830" sldId="259"/>
            <ac:spMk id="10" creationId="{34369971-B1DC-BC0E-D5DC-436EC72A55CE}"/>
          </ac:spMkLst>
        </pc:spChg>
        <pc:spChg chg="add del mod">
          <ac:chgData name="Muzammel Qureshi" userId="ec0bf563-0e3e-4f9f-be58-08342b60255a" providerId="ADAL" clId="{EF29596D-3508-434C-B18B-749FE2E1040B}" dt="2024-12-18T08:02:33.641" v="1649" actId="478"/>
          <ac:spMkLst>
            <pc:docMk/>
            <pc:sldMk cId="1698164830" sldId="259"/>
            <ac:spMk id="12" creationId="{F4D13824-A7EE-42E1-7FD2-A995D5F5ABB1}"/>
          </ac:spMkLst>
        </pc:spChg>
        <pc:spChg chg="add mod">
          <ac:chgData name="Muzammel Qureshi" userId="ec0bf563-0e3e-4f9f-be58-08342b60255a" providerId="ADAL" clId="{EF29596D-3508-434C-B18B-749FE2E1040B}" dt="2024-12-18T10:35:41.062" v="2745" actId="1076"/>
          <ac:spMkLst>
            <pc:docMk/>
            <pc:sldMk cId="1698164830" sldId="259"/>
            <ac:spMk id="13" creationId="{A30E2A19-F57A-89F2-FF36-5038A6AB11CE}"/>
          </ac:spMkLst>
        </pc:spChg>
        <pc:spChg chg="add mod">
          <ac:chgData name="Muzammel Qureshi" userId="ec0bf563-0e3e-4f9f-be58-08342b60255a" providerId="ADAL" clId="{EF29596D-3508-434C-B18B-749FE2E1040B}" dt="2024-12-18T10:35:41.062" v="2745" actId="1076"/>
          <ac:spMkLst>
            <pc:docMk/>
            <pc:sldMk cId="1698164830" sldId="259"/>
            <ac:spMk id="14" creationId="{79444641-6BB2-343F-4EEB-53E9875B5FEF}"/>
          </ac:spMkLst>
        </pc:spChg>
        <pc:grpChg chg="add mod">
          <ac:chgData name="Muzammel Qureshi" userId="ec0bf563-0e3e-4f9f-be58-08342b60255a" providerId="ADAL" clId="{EF29596D-3508-434C-B18B-749FE2E1040B}" dt="2024-12-18T10:35:07.322" v="2735" actId="14100"/>
          <ac:grpSpMkLst>
            <pc:docMk/>
            <pc:sldMk cId="1698164830" sldId="259"/>
            <ac:grpSpMk id="19" creationId="{E2BDA45C-0E24-22BC-341F-3AD463A5807C}"/>
          </ac:grpSpMkLst>
        </pc:grpChg>
        <pc:graphicFrameChg chg="add del mod modGraphic">
          <ac:chgData name="Muzammel Qureshi" userId="ec0bf563-0e3e-4f9f-be58-08342b60255a" providerId="ADAL" clId="{EF29596D-3508-434C-B18B-749FE2E1040B}" dt="2024-12-18T08:01:10.796" v="1615" actId="478"/>
          <ac:graphicFrameMkLst>
            <pc:docMk/>
            <pc:sldMk cId="1698164830" sldId="259"/>
            <ac:graphicFrameMk id="2" creationId="{B425C60E-72F3-C270-BD00-D5A0CD8EBD69}"/>
          </ac:graphicFrameMkLst>
        </pc:graphicFrameChg>
        <pc:graphicFrameChg chg="add del mod modGraphic">
          <ac:chgData name="Muzammel Qureshi" userId="ec0bf563-0e3e-4f9f-be58-08342b60255a" providerId="ADAL" clId="{EF29596D-3508-434C-B18B-749FE2E1040B}" dt="2024-12-18T10:39:23.754" v="2752" actId="21"/>
          <ac:graphicFrameMkLst>
            <pc:docMk/>
            <pc:sldMk cId="1698164830" sldId="259"/>
            <ac:graphicFrameMk id="6" creationId="{87CE494D-BD0F-F2FD-C6BB-C366EABBC277}"/>
          </ac:graphicFrameMkLst>
        </pc:graphicFrameChg>
        <pc:graphicFrameChg chg="add del mod modGraphic">
          <ac:chgData name="Muzammel Qureshi" userId="ec0bf563-0e3e-4f9f-be58-08342b60255a" providerId="ADAL" clId="{EF29596D-3508-434C-B18B-749FE2E1040B}" dt="2024-12-18T08:02:47.718" v="1650" actId="478"/>
          <ac:graphicFrameMkLst>
            <pc:docMk/>
            <pc:sldMk cId="1698164830" sldId="259"/>
            <ac:graphicFrameMk id="11" creationId="{2BB234BF-9669-F5ED-BBDF-4D62E21CAEE1}"/>
          </ac:graphicFrameMkLst>
        </pc:graphicFrameChg>
        <pc:picChg chg="add del mod">
          <ac:chgData name="Muzammel Qureshi" userId="ec0bf563-0e3e-4f9f-be58-08342b60255a" providerId="ADAL" clId="{EF29596D-3508-434C-B18B-749FE2E1040B}" dt="2024-12-18T07:24:03.034" v="931" actId="478"/>
          <ac:picMkLst>
            <pc:docMk/>
            <pc:sldMk cId="1698164830" sldId="259"/>
            <ac:picMk id="3" creationId="{1C2FFB5C-E14E-F9EB-7F42-7E4F103C8714}"/>
          </ac:picMkLst>
        </pc:picChg>
        <pc:picChg chg="add mod">
          <ac:chgData name="Muzammel Qureshi" userId="ec0bf563-0e3e-4f9f-be58-08342b60255a" providerId="ADAL" clId="{EF29596D-3508-434C-B18B-749FE2E1040B}" dt="2024-12-18T07:24:32.531" v="936" actId="1076"/>
          <ac:picMkLst>
            <pc:docMk/>
            <pc:sldMk cId="1698164830" sldId="259"/>
            <ac:picMk id="4" creationId="{34B15AB2-42B3-6DAD-EF9E-AF63EED59979}"/>
          </ac:picMkLst>
        </pc:picChg>
        <pc:picChg chg="add mod">
          <ac:chgData name="Muzammel Qureshi" userId="ec0bf563-0e3e-4f9f-be58-08342b60255a" providerId="ADAL" clId="{EF29596D-3508-434C-B18B-749FE2E1040B}" dt="2024-12-18T07:24:35.332" v="938" actId="14100"/>
          <ac:picMkLst>
            <pc:docMk/>
            <pc:sldMk cId="1698164830" sldId="259"/>
            <ac:picMk id="5" creationId="{A4DD09D8-6C9A-BA8F-5A6D-EDCD7F107F32}"/>
          </ac:picMkLst>
        </pc:picChg>
        <pc:picChg chg="add mod">
          <ac:chgData name="Muzammel Qureshi" userId="ec0bf563-0e3e-4f9f-be58-08342b60255a" providerId="ADAL" clId="{EF29596D-3508-434C-B18B-749FE2E1040B}" dt="2024-12-18T10:35:07.322" v="2735" actId="14100"/>
          <ac:picMkLst>
            <pc:docMk/>
            <pc:sldMk cId="1698164830" sldId="259"/>
            <ac:picMk id="15" creationId="{B18A0491-0F45-2458-2AD4-BF5B2E064F55}"/>
          </ac:picMkLst>
        </pc:picChg>
        <pc:picChg chg="add mod">
          <ac:chgData name="Muzammel Qureshi" userId="ec0bf563-0e3e-4f9f-be58-08342b60255a" providerId="ADAL" clId="{EF29596D-3508-434C-B18B-749FE2E1040B}" dt="2024-12-18T10:35:07.322" v="2735" actId="14100"/>
          <ac:picMkLst>
            <pc:docMk/>
            <pc:sldMk cId="1698164830" sldId="259"/>
            <ac:picMk id="16" creationId="{45C066B4-6F66-9EB0-DD97-12C5412ABCAC}"/>
          </ac:picMkLst>
        </pc:picChg>
        <pc:picChg chg="add mod">
          <ac:chgData name="Muzammel Qureshi" userId="ec0bf563-0e3e-4f9f-be58-08342b60255a" providerId="ADAL" clId="{EF29596D-3508-434C-B18B-749FE2E1040B}" dt="2024-12-18T10:35:07.322" v="2735" actId="14100"/>
          <ac:picMkLst>
            <pc:docMk/>
            <pc:sldMk cId="1698164830" sldId="259"/>
            <ac:picMk id="17" creationId="{64A981F7-BBCE-DD8C-54E6-CB6968AAAB16}"/>
          </ac:picMkLst>
        </pc:picChg>
        <pc:picChg chg="add mod">
          <ac:chgData name="Muzammel Qureshi" userId="ec0bf563-0e3e-4f9f-be58-08342b60255a" providerId="ADAL" clId="{EF29596D-3508-434C-B18B-749FE2E1040B}" dt="2024-12-18T10:35:07.322" v="2735" actId="14100"/>
          <ac:picMkLst>
            <pc:docMk/>
            <pc:sldMk cId="1698164830" sldId="259"/>
            <ac:picMk id="18" creationId="{C9EA0AFF-FD04-CEE2-2E83-05BF3A679C22}"/>
          </ac:picMkLst>
        </pc:picChg>
        <pc:cxnChg chg="add del mod">
          <ac:chgData name="Muzammel Qureshi" userId="ec0bf563-0e3e-4f9f-be58-08342b60255a" providerId="ADAL" clId="{EF29596D-3508-434C-B18B-749FE2E1040B}" dt="2024-12-18T07:58:15.229" v="1492" actId="478"/>
          <ac:cxnSpMkLst>
            <pc:docMk/>
            <pc:sldMk cId="1698164830" sldId="259"/>
            <ac:cxnSpMk id="8" creationId="{4A4B873B-91D3-59DF-7924-35C289E1D6FE}"/>
          </ac:cxnSpMkLst>
        </pc:cxnChg>
      </pc:sldChg>
      <pc:sldChg chg="addSp delSp modSp new del mod setBg">
        <pc:chgData name="Muzammel Qureshi" userId="ec0bf563-0e3e-4f9f-be58-08342b60255a" providerId="ADAL" clId="{EF29596D-3508-434C-B18B-749FE2E1040B}" dt="2024-12-18T10:35:49.076" v="2746" actId="47"/>
        <pc:sldMkLst>
          <pc:docMk/>
          <pc:sldMk cId="3620067998" sldId="260"/>
        </pc:sldMkLst>
        <pc:spChg chg="add mod ord">
          <ac:chgData name="Muzammel Qureshi" userId="ec0bf563-0e3e-4f9f-be58-08342b60255a" providerId="ADAL" clId="{EF29596D-3508-434C-B18B-749FE2E1040B}" dt="2024-12-18T08:03:49.180" v="1660" actId="26606"/>
          <ac:spMkLst>
            <pc:docMk/>
            <pc:sldMk cId="3620067998" sldId="260"/>
            <ac:spMk id="4" creationId="{F4181068-3988-75D7-6BFA-2F2CE999E1CF}"/>
          </ac:spMkLst>
        </pc:spChg>
        <pc:spChg chg="add del">
          <ac:chgData name="Muzammel Qureshi" userId="ec0bf563-0e3e-4f9f-be58-08342b60255a" providerId="ADAL" clId="{EF29596D-3508-434C-B18B-749FE2E1040B}" dt="2024-12-18T07:09:41.745" v="709" actId="26606"/>
          <ac:spMkLst>
            <pc:docMk/>
            <pc:sldMk cId="3620067998" sldId="260"/>
            <ac:spMk id="11" creationId="{F7EDEA10-087E-4352-A848-7D9888DC6745}"/>
          </ac:spMkLst>
        </pc:spChg>
        <pc:spChg chg="add del">
          <ac:chgData name="Muzammel Qureshi" userId="ec0bf563-0e3e-4f9f-be58-08342b60255a" providerId="ADAL" clId="{EF29596D-3508-434C-B18B-749FE2E1040B}" dt="2024-12-18T07:09:41.745" v="709" actId="26606"/>
          <ac:spMkLst>
            <pc:docMk/>
            <pc:sldMk cId="3620067998" sldId="260"/>
            <ac:spMk id="13" creationId="{605D77EC-B84E-48F8-9EC4-93E851C0FA25}"/>
          </ac:spMkLst>
        </pc:spChg>
        <pc:spChg chg="add">
          <ac:chgData name="Muzammel Qureshi" userId="ec0bf563-0e3e-4f9f-be58-08342b60255a" providerId="ADAL" clId="{EF29596D-3508-434C-B18B-749FE2E1040B}" dt="2024-12-18T08:03:49.180" v="1660" actId="26606"/>
          <ac:spMkLst>
            <pc:docMk/>
            <pc:sldMk cId="3620067998" sldId="260"/>
            <ac:spMk id="2059" creationId="{D48D9584-D2FD-48CE-9E17-4E250B743B5F}"/>
          </ac:spMkLst>
        </pc:spChg>
        <pc:spChg chg="add">
          <ac:chgData name="Muzammel Qureshi" userId="ec0bf563-0e3e-4f9f-be58-08342b60255a" providerId="ADAL" clId="{EF29596D-3508-434C-B18B-749FE2E1040B}" dt="2024-12-18T08:03:49.180" v="1660" actId="26606"/>
          <ac:spMkLst>
            <pc:docMk/>
            <pc:sldMk cId="3620067998" sldId="260"/>
            <ac:spMk id="2061" creationId="{CA17DEF4-6C5D-41C6-8D93-5C7CFD7ADA5E}"/>
          </ac:spMkLst>
        </pc:spChg>
        <pc:spChg chg="add">
          <ac:chgData name="Muzammel Qureshi" userId="ec0bf563-0e3e-4f9f-be58-08342b60255a" providerId="ADAL" clId="{EF29596D-3508-434C-B18B-749FE2E1040B}" dt="2024-12-18T08:03:49.180" v="1660" actId="26606"/>
          <ac:spMkLst>
            <pc:docMk/>
            <pc:sldMk cId="3620067998" sldId="260"/>
            <ac:spMk id="2063" creationId="{22BBC5A3-5C8C-4FB9-AEFF-8778D2C98D29}"/>
          </ac:spMkLst>
        </pc:spChg>
        <pc:spChg chg="add">
          <ac:chgData name="Muzammel Qureshi" userId="ec0bf563-0e3e-4f9f-be58-08342b60255a" providerId="ADAL" clId="{EF29596D-3508-434C-B18B-749FE2E1040B}" dt="2024-12-18T08:03:49.180" v="1660" actId="26606"/>
          <ac:spMkLst>
            <pc:docMk/>
            <pc:sldMk cId="3620067998" sldId="260"/>
            <ac:spMk id="2065" creationId="{3BB917E8-D696-4787-96D6-521A9C42F9A5}"/>
          </ac:spMkLst>
        </pc:spChg>
        <pc:spChg chg="add">
          <ac:chgData name="Muzammel Qureshi" userId="ec0bf563-0e3e-4f9f-be58-08342b60255a" providerId="ADAL" clId="{EF29596D-3508-434C-B18B-749FE2E1040B}" dt="2024-12-18T08:03:49.180" v="1660" actId="26606"/>
          <ac:spMkLst>
            <pc:docMk/>
            <pc:sldMk cId="3620067998" sldId="260"/>
            <ac:spMk id="2067" creationId="{39F4C545-E278-42ED-9B78-2EBA464444A3}"/>
          </ac:spMkLst>
        </pc:spChg>
        <pc:picChg chg="add mod modCrop">
          <ac:chgData name="Muzammel Qureshi" userId="ec0bf563-0e3e-4f9f-be58-08342b60255a" providerId="ADAL" clId="{EF29596D-3508-434C-B18B-749FE2E1040B}" dt="2024-12-18T08:03:49.180" v="1660" actId="26606"/>
          <ac:picMkLst>
            <pc:docMk/>
            <pc:sldMk cId="3620067998" sldId="260"/>
            <ac:picMk id="2" creationId="{75232C2B-35DF-C2E2-F8CA-BB60282FF828}"/>
          </ac:picMkLst>
        </pc:picChg>
        <pc:picChg chg="add mod modCrop">
          <ac:chgData name="Muzammel Qureshi" userId="ec0bf563-0e3e-4f9f-be58-08342b60255a" providerId="ADAL" clId="{EF29596D-3508-434C-B18B-749FE2E1040B}" dt="2024-12-18T08:03:49.180" v="1660" actId="26606"/>
          <ac:picMkLst>
            <pc:docMk/>
            <pc:sldMk cId="3620067998" sldId="260"/>
            <ac:picMk id="3" creationId="{D169D397-C25C-B056-24AC-ECBA9ABC5248}"/>
          </ac:picMkLst>
        </pc:picChg>
        <pc:picChg chg="add del mod modCrop">
          <ac:chgData name="Muzammel Qureshi" userId="ec0bf563-0e3e-4f9f-be58-08342b60255a" providerId="ADAL" clId="{EF29596D-3508-434C-B18B-749FE2E1040B}" dt="2024-12-18T07:09:36.062" v="705" actId="478"/>
          <ac:picMkLst>
            <pc:docMk/>
            <pc:sldMk cId="3620067998" sldId="260"/>
            <ac:picMk id="5" creationId="{8104E7AF-4A2F-08B3-2D05-1E69E46ECA15}"/>
          </ac:picMkLst>
        </pc:picChg>
        <pc:picChg chg="add del mod modCrop">
          <ac:chgData name="Muzammel Qureshi" userId="ec0bf563-0e3e-4f9f-be58-08342b60255a" providerId="ADAL" clId="{EF29596D-3508-434C-B18B-749FE2E1040B}" dt="2024-12-18T07:53:52.625" v="1389" actId="478"/>
          <ac:picMkLst>
            <pc:docMk/>
            <pc:sldMk cId="3620067998" sldId="260"/>
            <ac:picMk id="6" creationId="{FCB98230-086D-3C3B-5C8C-2F6BBC5CD0B4}"/>
          </ac:picMkLst>
        </pc:picChg>
        <pc:picChg chg="add mod">
          <ac:chgData name="Muzammel Qureshi" userId="ec0bf563-0e3e-4f9f-be58-08342b60255a" providerId="ADAL" clId="{EF29596D-3508-434C-B18B-749FE2E1040B}" dt="2024-12-18T08:03:51.068" v="1661" actId="27614"/>
          <ac:picMkLst>
            <pc:docMk/>
            <pc:sldMk cId="3620067998" sldId="260"/>
            <ac:picMk id="7" creationId="{D920D57E-15F8-A91C-8AC9-A89716698CAB}"/>
          </ac:picMkLst>
        </pc:picChg>
        <pc:picChg chg="add mod">
          <ac:chgData name="Muzammel Qureshi" userId="ec0bf563-0e3e-4f9f-be58-08342b60255a" providerId="ADAL" clId="{EF29596D-3508-434C-B18B-749FE2E1040B}" dt="2024-12-18T08:04:13.970" v="1671"/>
          <ac:picMkLst>
            <pc:docMk/>
            <pc:sldMk cId="3620067998" sldId="260"/>
            <ac:picMk id="8" creationId="{905E62E9-A69C-FAA0-E1E7-64902D57669E}"/>
          </ac:picMkLst>
        </pc:picChg>
        <pc:picChg chg="add mod ord">
          <ac:chgData name="Muzammel Qureshi" userId="ec0bf563-0e3e-4f9f-be58-08342b60255a" providerId="ADAL" clId="{EF29596D-3508-434C-B18B-749FE2E1040B}" dt="2024-12-18T08:03:52.361" v="1669" actId="962"/>
          <ac:picMkLst>
            <pc:docMk/>
            <pc:sldMk cId="3620067998" sldId="260"/>
            <ac:picMk id="9" creationId="{0592CB7C-09AE-A451-4666-7AAF8E2D4758}"/>
          </ac:picMkLst>
        </pc:picChg>
        <pc:picChg chg="add del mod">
          <ac:chgData name="Muzammel Qureshi" userId="ec0bf563-0e3e-4f9f-be58-08342b60255a" providerId="ADAL" clId="{EF29596D-3508-434C-B18B-749FE2E1040B}" dt="2024-12-18T07:54:37.392" v="1405" actId="478"/>
          <ac:picMkLst>
            <pc:docMk/>
            <pc:sldMk cId="3620067998" sldId="260"/>
            <ac:picMk id="2050" creationId="{439EB12D-A470-3918-0F0D-2A6E1131977F}"/>
          </ac:picMkLst>
        </pc:picChg>
        <pc:picChg chg="add del mod">
          <ac:chgData name="Muzammel Qureshi" userId="ec0bf563-0e3e-4f9f-be58-08342b60255a" providerId="ADAL" clId="{EF29596D-3508-434C-B18B-749FE2E1040B}" dt="2024-12-18T07:59:52.501" v="1536" actId="478"/>
          <ac:picMkLst>
            <pc:docMk/>
            <pc:sldMk cId="3620067998" sldId="260"/>
            <ac:picMk id="2052" creationId="{151FB013-D29E-7557-B968-5437F08FFDF6}"/>
          </ac:picMkLst>
        </pc:picChg>
        <pc:picChg chg="add mod ord">
          <ac:chgData name="Muzammel Qureshi" userId="ec0bf563-0e3e-4f9f-be58-08342b60255a" providerId="ADAL" clId="{EF29596D-3508-434C-B18B-749FE2E1040B}" dt="2024-12-18T08:03:51.240" v="1665" actId="27614"/>
          <ac:picMkLst>
            <pc:docMk/>
            <pc:sldMk cId="3620067998" sldId="260"/>
            <ac:picMk id="2054" creationId="{93D437C3-B935-EFF1-7522-311C4E858968}"/>
          </ac:picMkLst>
        </pc:picChg>
      </pc:sldChg>
      <pc:sldChg chg="addSp delSp modSp add mod setBg modNotesTx">
        <pc:chgData name="Muzammel Qureshi" userId="ec0bf563-0e3e-4f9f-be58-08342b60255a" providerId="ADAL" clId="{EF29596D-3508-434C-B18B-749FE2E1040B}" dt="2024-12-18T10:41:59.489" v="2785" actId="20577"/>
        <pc:sldMkLst>
          <pc:docMk/>
          <pc:sldMk cId="2623310602" sldId="261"/>
        </pc:sldMkLst>
        <pc:spChg chg="mod">
          <ac:chgData name="Muzammel Qureshi" userId="ec0bf563-0e3e-4f9f-be58-08342b60255a" providerId="ADAL" clId="{EF29596D-3508-434C-B18B-749FE2E1040B}" dt="2024-12-18T10:36:03.457" v="2748" actId="1076"/>
          <ac:spMkLst>
            <pc:docMk/>
            <pc:sldMk cId="2623310602" sldId="261"/>
            <ac:spMk id="2" creationId="{7EADE279-9463-B339-9B80-72C79BC4E2F1}"/>
          </ac:spMkLst>
        </pc:spChg>
        <pc:spChg chg="add mod">
          <ac:chgData name="Muzammel Qureshi" userId="ec0bf563-0e3e-4f9f-be58-08342b60255a" providerId="ADAL" clId="{EF29596D-3508-434C-B18B-749FE2E1040B}" dt="2024-12-18T10:06:47.739" v="2554" actId="1076"/>
          <ac:spMkLst>
            <pc:docMk/>
            <pc:sldMk cId="2623310602" sldId="261"/>
            <ac:spMk id="3" creationId="{BEED705B-2026-FC1E-F813-1BBDC2378381}"/>
          </ac:spMkLst>
        </pc:spChg>
        <pc:spChg chg="add mod">
          <ac:chgData name="Muzammel Qureshi" userId="ec0bf563-0e3e-4f9f-be58-08342b60255a" providerId="ADAL" clId="{EF29596D-3508-434C-B18B-749FE2E1040B}" dt="2024-12-18T10:04:41.799" v="2545" actId="1076"/>
          <ac:spMkLst>
            <pc:docMk/>
            <pc:sldMk cId="2623310602" sldId="261"/>
            <ac:spMk id="4" creationId="{A2055827-7547-67A4-6229-32498E7D8C17}"/>
          </ac:spMkLst>
        </pc:spChg>
        <pc:spChg chg="del">
          <ac:chgData name="Muzammel Qureshi" userId="ec0bf563-0e3e-4f9f-be58-08342b60255a" providerId="ADAL" clId="{EF29596D-3508-434C-B18B-749FE2E1040B}" dt="2024-12-18T09:10:15.906" v="2166" actId="478"/>
          <ac:spMkLst>
            <pc:docMk/>
            <pc:sldMk cId="2623310602" sldId="261"/>
            <ac:spMk id="6" creationId="{659994DE-EF7D-8D38-84CB-A2032596D78D}"/>
          </ac:spMkLst>
        </pc:spChg>
        <pc:spChg chg="mod">
          <ac:chgData name="Muzammel Qureshi" userId="ec0bf563-0e3e-4f9f-be58-08342b60255a" providerId="ADAL" clId="{EF29596D-3508-434C-B18B-749FE2E1040B}" dt="2024-12-18T10:04:00.156" v="2539" actId="1076"/>
          <ac:spMkLst>
            <pc:docMk/>
            <pc:sldMk cId="2623310602" sldId="261"/>
            <ac:spMk id="8" creationId="{5461FB79-3280-25C6-8193-799C59A6ED6A}"/>
          </ac:spMkLst>
        </pc:spChg>
        <pc:graphicFrameChg chg="add del mod modGraphic">
          <ac:chgData name="Muzammel Qureshi" userId="ec0bf563-0e3e-4f9f-be58-08342b60255a" providerId="ADAL" clId="{EF29596D-3508-434C-B18B-749FE2E1040B}" dt="2024-12-18T10:34:07.435" v="2719" actId="478"/>
          <ac:graphicFrameMkLst>
            <pc:docMk/>
            <pc:sldMk cId="2623310602" sldId="261"/>
            <ac:graphicFrameMk id="5" creationId="{550EBF5F-1A84-6787-625A-44CC3B4BDE8E}"/>
          </ac:graphicFrameMkLst>
        </pc:graphicFrameChg>
        <pc:graphicFrameChg chg="del">
          <ac:chgData name="Muzammel Qureshi" userId="ec0bf563-0e3e-4f9f-be58-08342b60255a" providerId="ADAL" clId="{EF29596D-3508-434C-B18B-749FE2E1040B}" dt="2024-12-18T09:10:13.359" v="2165" actId="478"/>
          <ac:graphicFrameMkLst>
            <pc:docMk/>
            <pc:sldMk cId="2623310602" sldId="261"/>
            <ac:graphicFrameMk id="7" creationId="{A6E957CC-C8AF-10A8-0F43-BE95129BEB2F}"/>
          </ac:graphicFrameMkLst>
        </pc:graphicFrameChg>
        <pc:graphicFrameChg chg="add mod modGraphic">
          <ac:chgData name="Muzammel Qureshi" userId="ec0bf563-0e3e-4f9f-be58-08342b60255a" providerId="ADAL" clId="{EF29596D-3508-434C-B18B-749FE2E1040B}" dt="2024-12-18T10:41:59.489" v="2785" actId="20577"/>
          <ac:graphicFrameMkLst>
            <pc:docMk/>
            <pc:sldMk cId="2623310602" sldId="261"/>
            <ac:graphicFrameMk id="9" creationId="{43A9D7EB-AF12-33D4-477A-AE2FA3C617FD}"/>
          </ac:graphicFrameMkLst>
        </pc:graphicFrameChg>
        <pc:graphicFrameChg chg="mod modGraphic">
          <ac:chgData name="Muzammel Qureshi" userId="ec0bf563-0e3e-4f9f-be58-08342b60255a" providerId="ADAL" clId="{EF29596D-3508-434C-B18B-749FE2E1040B}" dt="2024-12-18T10:41:47.693" v="2780" actId="20577"/>
          <ac:graphicFrameMkLst>
            <pc:docMk/>
            <pc:sldMk cId="2623310602" sldId="261"/>
            <ac:graphicFrameMk id="22" creationId="{136A2A1F-902D-B995-D77E-5E9BE0706B7C}"/>
          </ac:graphicFrameMkLst>
        </pc:graphicFrameChg>
      </pc:sldChg>
      <pc:sldChg chg="modSp add del setBg">
        <pc:chgData name="Muzammel Qureshi" userId="ec0bf563-0e3e-4f9f-be58-08342b60255a" providerId="ADAL" clId="{EF29596D-3508-434C-B18B-749FE2E1040B}" dt="2024-12-18T07:45:09.478" v="1264" actId="47"/>
        <pc:sldMkLst>
          <pc:docMk/>
          <pc:sldMk cId="2837641427" sldId="261"/>
        </pc:sldMkLst>
        <pc:graphicFrameChg chg="mod">
          <ac:chgData name="Muzammel Qureshi" userId="ec0bf563-0e3e-4f9f-be58-08342b60255a" providerId="ADAL" clId="{EF29596D-3508-434C-B18B-749FE2E1040B}" dt="2024-12-18T07:40:37.376" v="1202"/>
          <ac:graphicFrameMkLst>
            <pc:docMk/>
            <pc:sldMk cId="2837641427" sldId="261"/>
            <ac:graphicFrameMk id="5" creationId="{AB3620B2-7A1A-3337-B9D5-4B38B233F767}"/>
          </ac:graphicFrameMkLst>
        </pc:graphicFrameChg>
      </pc:sldChg>
      <pc:sldChg chg="addSp delSp modSp add del mod">
        <pc:chgData name="Muzammel Qureshi" userId="ec0bf563-0e3e-4f9f-be58-08342b60255a" providerId="ADAL" clId="{EF29596D-3508-434C-B18B-749FE2E1040B}" dt="2024-12-18T07:56:28.836" v="1419" actId="47"/>
        <pc:sldMkLst>
          <pc:docMk/>
          <pc:sldMk cId="327099201" sldId="262"/>
        </pc:sldMkLst>
        <pc:spChg chg="mod">
          <ac:chgData name="Muzammel Qureshi" userId="ec0bf563-0e3e-4f9f-be58-08342b60255a" providerId="ADAL" clId="{EF29596D-3508-434C-B18B-749FE2E1040B}" dt="2024-12-18T07:42:40.497" v="1232" actId="1076"/>
          <ac:spMkLst>
            <pc:docMk/>
            <pc:sldMk cId="327099201" sldId="262"/>
            <ac:spMk id="8" creationId="{5D68287C-0002-368E-7A47-557C84BB9DAE}"/>
          </ac:spMkLst>
        </pc:spChg>
        <pc:graphicFrameChg chg="add mod modGraphic">
          <ac:chgData name="Muzammel Qureshi" userId="ec0bf563-0e3e-4f9f-be58-08342b60255a" providerId="ADAL" clId="{EF29596D-3508-434C-B18B-749FE2E1040B}" dt="2024-12-18T07:44:09.054" v="1257" actId="255"/>
          <ac:graphicFrameMkLst>
            <pc:docMk/>
            <pc:sldMk cId="327099201" sldId="262"/>
            <ac:graphicFrameMk id="3" creationId="{EF6D8A22-7C48-8C0D-FDBD-2D61E997C7FB}"/>
          </ac:graphicFrameMkLst>
        </pc:graphicFrameChg>
        <pc:graphicFrameChg chg="add mod modGraphic">
          <ac:chgData name="Muzammel Qureshi" userId="ec0bf563-0e3e-4f9f-be58-08342b60255a" providerId="ADAL" clId="{EF29596D-3508-434C-B18B-749FE2E1040B}" dt="2024-12-18T07:44:35.306" v="1263" actId="20577"/>
          <ac:graphicFrameMkLst>
            <pc:docMk/>
            <pc:sldMk cId="327099201" sldId="262"/>
            <ac:graphicFrameMk id="4" creationId="{BAED4341-B4C9-6CBB-020E-87FA7F7129AD}"/>
          </ac:graphicFrameMkLst>
        </pc:graphicFrameChg>
        <pc:graphicFrameChg chg="del">
          <ac:chgData name="Muzammel Qureshi" userId="ec0bf563-0e3e-4f9f-be58-08342b60255a" providerId="ADAL" clId="{EF29596D-3508-434C-B18B-749FE2E1040B}" dt="2024-12-18T07:40:50.325" v="1204" actId="478"/>
          <ac:graphicFrameMkLst>
            <pc:docMk/>
            <pc:sldMk cId="327099201" sldId="262"/>
            <ac:graphicFrameMk id="5" creationId="{0B0E9C2E-2E40-6CD7-2651-0B98505C2A25}"/>
          </ac:graphicFrameMkLst>
        </pc:graphicFrameChg>
        <pc:graphicFrameChg chg="mod">
          <ac:chgData name="Muzammel Qureshi" userId="ec0bf563-0e3e-4f9f-be58-08342b60255a" providerId="ADAL" clId="{EF29596D-3508-434C-B18B-749FE2E1040B}" dt="2024-12-18T07:43:27.682" v="1242" actId="1076"/>
          <ac:graphicFrameMkLst>
            <pc:docMk/>
            <pc:sldMk cId="327099201" sldId="262"/>
            <ac:graphicFrameMk id="7" creationId="{B6A97A1F-267F-8B0F-E923-78E308107D6E}"/>
          </ac:graphicFrameMkLst>
        </pc:graphicFrameChg>
        <pc:graphicFrameChg chg="mod modGraphic">
          <ac:chgData name="Muzammel Qureshi" userId="ec0bf563-0e3e-4f9f-be58-08342b60255a" providerId="ADAL" clId="{EF29596D-3508-434C-B18B-749FE2E1040B}" dt="2024-12-18T07:43:43.698" v="1244" actId="14100"/>
          <ac:graphicFrameMkLst>
            <pc:docMk/>
            <pc:sldMk cId="327099201" sldId="262"/>
            <ac:graphicFrameMk id="13" creationId="{5F2051A7-91A7-F95A-CF9B-17D2866CE150}"/>
          </ac:graphicFrameMkLst>
        </pc:graphicFrameChg>
      </pc:sldChg>
      <pc:sldChg chg="addSp delSp modSp add del mod">
        <pc:chgData name="Muzammel Qureshi" userId="ec0bf563-0e3e-4f9f-be58-08342b60255a" providerId="ADAL" clId="{EF29596D-3508-434C-B18B-749FE2E1040B}" dt="2024-12-18T10:34:32.700" v="2726" actId="47"/>
        <pc:sldMkLst>
          <pc:docMk/>
          <pc:sldMk cId="1397592001" sldId="262"/>
        </pc:sldMkLst>
        <pc:spChg chg="del">
          <ac:chgData name="Muzammel Qureshi" userId="ec0bf563-0e3e-4f9f-be58-08342b60255a" providerId="ADAL" clId="{EF29596D-3508-434C-B18B-749FE2E1040B}" dt="2024-12-18T10:18:12.562" v="2559" actId="478"/>
          <ac:spMkLst>
            <pc:docMk/>
            <pc:sldMk cId="1397592001" sldId="262"/>
            <ac:spMk id="3" creationId="{AD8F95B7-E9DC-F1E9-102A-2311D848E443}"/>
          </ac:spMkLst>
        </pc:spChg>
        <pc:spChg chg="mod">
          <ac:chgData name="Muzammel Qureshi" userId="ec0bf563-0e3e-4f9f-be58-08342b60255a" providerId="ADAL" clId="{EF29596D-3508-434C-B18B-749FE2E1040B}" dt="2024-12-18T10:22:52.001" v="2619" actId="20577"/>
          <ac:spMkLst>
            <pc:docMk/>
            <pc:sldMk cId="1397592001" sldId="262"/>
            <ac:spMk id="4" creationId="{A12DD249-3D31-8127-A06E-9CEA0D4F2D14}"/>
          </ac:spMkLst>
        </pc:spChg>
        <pc:spChg chg="add mod">
          <ac:chgData name="Muzammel Qureshi" userId="ec0bf563-0e3e-4f9f-be58-08342b60255a" providerId="ADAL" clId="{EF29596D-3508-434C-B18B-749FE2E1040B}" dt="2024-12-18T10:23:12.118" v="2624" actId="20577"/>
          <ac:spMkLst>
            <pc:docMk/>
            <pc:sldMk cId="1397592001" sldId="262"/>
            <ac:spMk id="6" creationId="{980FC9A6-9E0E-DBFE-6BBA-0EDB1E65A716}"/>
          </ac:spMkLst>
        </pc:spChg>
        <pc:spChg chg="del">
          <ac:chgData name="Muzammel Qureshi" userId="ec0bf563-0e3e-4f9f-be58-08342b60255a" providerId="ADAL" clId="{EF29596D-3508-434C-B18B-749FE2E1040B}" dt="2024-12-18T10:18:09.889" v="2558" actId="478"/>
          <ac:spMkLst>
            <pc:docMk/>
            <pc:sldMk cId="1397592001" sldId="262"/>
            <ac:spMk id="8" creationId="{E4E45147-D308-2505-470E-33669605972A}"/>
          </ac:spMkLst>
        </pc:spChg>
        <pc:graphicFrameChg chg="mod modGraphic">
          <ac:chgData name="Muzammel Qureshi" userId="ec0bf563-0e3e-4f9f-be58-08342b60255a" providerId="ADAL" clId="{EF29596D-3508-434C-B18B-749FE2E1040B}" dt="2024-12-18T10:22:55.980" v="2620" actId="14734"/>
          <ac:graphicFrameMkLst>
            <pc:docMk/>
            <pc:sldMk cId="1397592001" sldId="262"/>
            <ac:graphicFrameMk id="5" creationId="{8D218493-3761-38B8-DA9E-240BA4DBC96A}"/>
          </ac:graphicFrameMkLst>
        </pc:graphicFrameChg>
        <pc:graphicFrameChg chg="add mod">
          <ac:chgData name="Muzammel Qureshi" userId="ec0bf563-0e3e-4f9f-be58-08342b60255a" providerId="ADAL" clId="{EF29596D-3508-434C-B18B-749FE2E1040B}" dt="2024-12-18T10:23:07.589" v="2622" actId="1076"/>
          <ac:graphicFrameMkLst>
            <pc:docMk/>
            <pc:sldMk cId="1397592001" sldId="262"/>
            <ac:graphicFrameMk id="7" creationId="{9A84B3DC-70DF-3A51-2334-71726BD790B7}"/>
          </ac:graphicFrameMkLst>
        </pc:graphicFrameChg>
        <pc:graphicFrameChg chg="del">
          <ac:chgData name="Muzammel Qureshi" userId="ec0bf563-0e3e-4f9f-be58-08342b60255a" providerId="ADAL" clId="{EF29596D-3508-434C-B18B-749FE2E1040B}" dt="2024-12-18T10:18:07.305" v="2557" actId="478"/>
          <ac:graphicFrameMkLst>
            <pc:docMk/>
            <pc:sldMk cId="1397592001" sldId="262"/>
            <ac:graphicFrameMk id="22" creationId="{A0667B48-84F6-1447-4EBB-E99341E37F3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876AF-DE37-480B-8910-FE334E1D20E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5F40C-8C47-4099-A537-018980BF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E995B3-7FEE-8F94-14DB-62588C494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974E1DE-4F8F-E35B-CC44-1689A02C2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76C5002-FC15-AF14-D874-59B294A46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58F30A-9609-8E10-A5F0-4943A2CBC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5F40C-8C47-4099-A537-018980BF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5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5F40C-8C47-4099-A537-018980BF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C1EA2-B541-77BA-1BD9-82B66969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E7C55A-B3DC-82B2-4F5F-620C51E58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7C6251-1376-906B-AF8C-49A626DB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3AA923-15D5-E4F2-B62F-1C431604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CCCA2E-0F7A-7F1C-817A-44758555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0B969-826D-41E0-5DD9-DF051F0B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80FD7A-071D-06AC-D72E-6FC56141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BC65A7-E64D-E703-B488-050F1EEC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6F675E-C3D4-6EBF-DE2C-AE307B2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65035E-A8F0-FF35-8757-E1E93B27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4F697F-C2D2-C7C9-8D58-D312DDAED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608BC1-9EA5-F64B-EF05-0D8A72D5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47A01F-008D-CFFA-EF74-715DDAD4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F53ECD-ED84-1EDA-5117-BAF68943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3F8E7B-3057-685D-BE16-EECA5D7D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EC860-5695-42E6-37BF-5EE3CF9C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2A88EC-776E-A1FF-C63B-33CCC568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774AA4-B34F-D48B-116B-ED91B58D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6EF047-7996-66FF-AE2D-4226AEEC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F6008A-A793-B0E3-21D0-42FAF1F6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4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C1BE11-31F3-65E9-50D9-CE0B0743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B67EAB-AFA0-DEA3-BE43-89201E2DC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FFBF5F-3F90-FF4A-FB38-658627E9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5109F-BD35-E1D5-ED65-81F96422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C6F3CD-FD19-6F86-9FF8-25EA275E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EF635-AEAC-8B8A-98FB-8F80CD4B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21262B-327A-A50C-D5B4-FC7526F21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A4EB45-0B59-30B6-1C07-16C634131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4E8D19-9046-7BC9-AF79-A475FED5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F5B135-7ADD-A439-6050-7DEE5D42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2D1F9F-5C70-2D39-EE3C-5C343D92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3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19B55-7831-7C61-7EAA-855A9E0F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1410B7-638D-12CF-48F7-5CC31F82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A1E65C-5F5A-8CF4-CE14-FFC4BE719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5FCE879-8092-3289-928D-646F303A9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053A9D5-4F5C-1177-2538-C9185C0E1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2827CF5-F580-991E-70BC-E3BFBD1E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F986EDE-3893-7A5B-1A05-EE24052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4350B09-8AE2-FC3E-F834-3670186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4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3C4DF5-B51C-8C2C-1839-CA96701F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9DE703-B6FA-078B-2251-FEBF0FF2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F69BFD-10E7-10CD-6B44-C345829A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1EA600-585C-8BCF-9014-CE399255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98C2F8-C2BB-2ED7-80A9-6F12C552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7DCEEF-DFDC-C86F-4C9E-AB67D105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52A1E2-904D-98A9-0368-E5E09F44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6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32C8B-7F9B-8463-94B9-71EB4680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DA4814-1060-8B0C-4D75-062A78F8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732805-04EB-E8A9-4DE5-1434C3397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5815A7-4AFC-8E4A-E07A-69053C6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20ED9A-AFF1-0F8C-9881-55FA1F3D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F3702F-FF89-F15C-215D-C7CFF9C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0F994-EBB3-B19F-481A-34523D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CC0B35D-52B9-4E4D-0AFE-D9F2F5E6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CCBD6D-9900-66AD-F17F-69BAAA4B4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0ED404-6BB3-37FE-1F76-81DD6632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FF8584-8E9A-ECC5-2464-6461F831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C68712-39BD-1686-E40D-ABE7FF6D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7D74118-E51E-964D-9B5C-09F642C4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B1616C-99CC-F48E-0577-2D966CC0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2E6867-8D44-EE42-465A-02ADCE344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A4E510-D326-4FC1-9A13-D57EDE3157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1AAB52-7E30-C36C-6868-20CD6BB3C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D9C800-9731-500A-0937-680204540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49C10-8541-4BF4-AA40-4FDFC9211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5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om Here, Possibilities Are Everywhere">
            <a:extLst>
              <a:ext uri="{FF2B5EF4-FFF2-40B4-BE49-F238E27FC236}">
                <a16:creationId xmlns:a16="http://schemas.microsoft.com/office/drawing/2014/main" xmlns="" id="{E06A7769-55E7-70DE-CB42-244C0E98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solidFill>
            <a:srgbClr val="36D000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90141C-E1AB-553F-C453-B6EA94CD165D}"/>
              </a:ext>
            </a:extLst>
          </p:cNvPr>
          <p:cNvSpPr txBox="1"/>
          <p:nvPr/>
        </p:nvSpPr>
        <p:spPr>
          <a:xfrm>
            <a:off x="1164770" y="3874571"/>
            <a:ext cx="12300857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                          </a:t>
            </a: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Mid Campaign Measurement</a:t>
            </a:r>
            <a:r>
              <a:rPr lang="en-US" sz="2800" b="1" dirty="0">
                <a:latin typeface="Bahnschrift" panose="020B0502040204020203" pitchFamily="34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627EF4-0CC6-61A0-1BD3-AF551D0580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1447" y="116462"/>
            <a:ext cx="929978" cy="1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0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8F7777F-5C61-2170-6AEE-97A9B51F3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ADE279-9463-B339-9B80-72C79BC4E2F1}"/>
              </a:ext>
            </a:extLst>
          </p:cNvPr>
          <p:cNvSpPr txBox="1"/>
          <p:nvPr/>
        </p:nvSpPr>
        <p:spPr>
          <a:xfrm>
            <a:off x="65314" y="434415"/>
            <a:ext cx="12061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61FB79-3280-25C6-8193-799C59A6ED6A}"/>
              </a:ext>
            </a:extLst>
          </p:cNvPr>
          <p:cNvSpPr txBox="1"/>
          <p:nvPr/>
        </p:nvSpPr>
        <p:spPr>
          <a:xfrm>
            <a:off x="1169464" y="888080"/>
            <a:ext cx="3785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36D000"/>
                </a:solidFill>
                <a:latin typeface="Bahnschrift" panose="020B0502040204020203" pitchFamily="34" charset="0"/>
              </a:rPr>
              <a:t>OOH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380C5D0-588E-1D88-EF54-F8131E4B8E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30629" y="214339"/>
            <a:ext cx="929978" cy="160482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60E92A80-CA5C-6533-E9E9-DFAFFABEB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348" y="119100"/>
            <a:ext cx="950023" cy="4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136A2A1F-902D-B995-D77E-5E9BE0706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40132"/>
              </p:ext>
            </p:extLst>
          </p:nvPr>
        </p:nvGraphicFramePr>
        <p:xfrm>
          <a:off x="212269" y="1349745"/>
          <a:ext cx="5992588" cy="45923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8350">
                  <a:extLst>
                    <a:ext uri="{9D8B030D-6E8A-4147-A177-3AD203B41FA5}">
                      <a16:colId xmlns:a16="http://schemas.microsoft.com/office/drawing/2014/main" xmlns="" val="2570088104"/>
                    </a:ext>
                  </a:extLst>
                </a:gridCol>
                <a:gridCol w="1311630">
                  <a:extLst>
                    <a:ext uri="{9D8B030D-6E8A-4147-A177-3AD203B41FA5}">
                      <a16:colId xmlns:a16="http://schemas.microsoft.com/office/drawing/2014/main" xmlns="" val="1356216516"/>
                    </a:ext>
                  </a:extLst>
                </a:gridCol>
                <a:gridCol w="797330">
                  <a:extLst>
                    <a:ext uri="{9D8B030D-6E8A-4147-A177-3AD203B41FA5}">
                      <a16:colId xmlns:a16="http://schemas.microsoft.com/office/drawing/2014/main" xmlns="" val="2465362208"/>
                    </a:ext>
                  </a:extLst>
                </a:gridCol>
                <a:gridCol w="1825931">
                  <a:extLst>
                    <a:ext uri="{9D8B030D-6E8A-4147-A177-3AD203B41FA5}">
                      <a16:colId xmlns:a16="http://schemas.microsoft.com/office/drawing/2014/main" xmlns="" val="3213810027"/>
                    </a:ext>
                  </a:extLst>
                </a:gridCol>
                <a:gridCol w="1209347">
                  <a:extLst>
                    <a:ext uri="{9D8B030D-6E8A-4147-A177-3AD203B41FA5}">
                      <a16:colId xmlns:a16="http://schemas.microsoft.com/office/drawing/2014/main" xmlns="" val="1691032220"/>
                    </a:ext>
                  </a:extLst>
                </a:gridCol>
              </a:tblGrid>
              <a:tr h="10437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Sr.No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Cities Name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Media Units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Bahnschrift" panose="020B0502040204020203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Traffic for Pre-Over all Campaign (Mn)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Interim-campaign Number (Mn)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8365377"/>
                  </a:ext>
                </a:extLst>
              </a:tr>
              <a:tr h="35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Mumbai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10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6.22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3.11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3443540"/>
                  </a:ext>
                </a:extLst>
              </a:tr>
              <a:tr h="35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Bengaluru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1.61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0.94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927196"/>
                  </a:ext>
                </a:extLst>
              </a:tr>
              <a:tr h="35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3.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Chennai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1.62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0.68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5192733"/>
                  </a:ext>
                </a:extLst>
              </a:tr>
              <a:tr h="35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4.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ahnschrift" panose="020B0502040204020203" pitchFamily="34" charset="0"/>
                        </a:rPr>
                        <a:t>Ahmedabad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0.41</a:t>
                      </a: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8656842"/>
                  </a:ext>
                </a:extLst>
              </a:tr>
              <a:tr h="35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5.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Gurugram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0.59</a:t>
                      </a: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1448420"/>
                  </a:ext>
                </a:extLst>
              </a:tr>
              <a:tr h="35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6.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Jaipur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0.56</a:t>
                      </a: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1352965"/>
                  </a:ext>
                </a:extLst>
              </a:tr>
              <a:tr h="35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7.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Pune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0.42</a:t>
                      </a: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4902207"/>
                  </a:ext>
                </a:extLst>
              </a:tr>
              <a:tr h="35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8.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Hyderabad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0.43</a:t>
                      </a: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7073413"/>
                  </a:ext>
                </a:extLst>
              </a:tr>
              <a:tr h="35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9.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Kolkata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0.45</a:t>
                      </a: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022339"/>
                  </a:ext>
                </a:extLst>
              </a:tr>
              <a:tr h="3739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Total</a:t>
                      </a:r>
                    </a:p>
                  </a:txBody>
                  <a:tcPr marL="75570" marR="75570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dirty="0">
                        <a:latin typeface="Bahnschrift" panose="020B0502040204020203" pitchFamily="34" charset="0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26</a:t>
                      </a: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15.56</a:t>
                      </a: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7.73</a:t>
                      </a:r>
                    </a:p>
                  </a:txBody>
                  <a:tcPr marL="6350" marR="6350" marT="52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29686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BF01857-C404-B09C-1560-8B1610C0EFC2}"/>
              </a:ext>
            </a:extLst>
          </p:cNvPr>
          <p:cNvSpPr txBox="1"/>
          <p:nvPr/>
        </p:nvSpPr>
        <p:spPr>
          <a:xfrm>
            <a:off x="9350829" y="6422571"/>
            <a:ext cx="314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anose="020B0502040204020203" pitchFamily="34" charset="0"/>
              </a:rPr>
              <a:t>Airport Traffic Source : Airport Authority India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ED705B-2026-FC1E-F813-1BBDC2378381}"/>
              </a:ext>
            </a:extLst>
          </p:cNvPr>
          <p:cNvSpPr txBox="1"/>
          <p:nvPr/>
        </p:nvSpPr>
        <p:spPr>
          <a:xfrm>
            <a:off x="212269" y="6034397"/>
            <a:ext cx="542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Start Date : 12 Dec  –  Date : 18 Dec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055827-7547-67A4-6229-32498E7D8C17}"/>
              </a:ext>
            </a:extLst>
          </p:cNvPr>
          <p:cNvSpPr txBox="1"/>
          <p:nvPr/>
        </p:nvSpPr>
        <p:spPr>
          <a:xfrm>
            <a:off x="6204857" y="834525"/>
            <a:ext cx="6096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6D000"/>
                </a:solidFill>
                <a:latin typeface="Bahnschrift" panose="020B0502040204020203" pitchFamily="34" charset="0"/>
              </a:rPr>
              <a:t>Airport</a:t>
            </a:r>
          </a:p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3A9D7EB-AF12-33D4-477A-AE2FA3C61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60763"/>
              </p:ext>
            </p:extLst>
          </p:nvPr>
        </p:nvGraphicFramePr>
        <p:xfrm>
          <a:off x="6403276" y="1349745"/>
          <a:ext cx="5527498" cy="459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743">
                  <a:extLst>
                    <a:ext uri="{9D8B030D-6E8A-4147-A177-3AD203B41FA5}">
                      <a16:colId xmlns:a16="http://schemas.microsoft.com/office/drawing/2014/main" xmlns="" val="2570088104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xmlns="" val="1356216516"/>
                    </a:ext>
                  </a:extLst>
                </a:gridCol>
                <a:gridCol w="696655">
                  <a:extLst>
                    <a:ext uri="{9D8B030D-6E8A-4147-A177-3AD203B41FA5}">
                      <a16:colId xmlns:a16="http://schemas.microsoft.com/office/drawing/2014/main" xmlns="" val="2465362208"/>
                    </a:ext>
                  </a:extLst>
                </a:gridCol>
                <a:gridCol w="1850571">
                  <a:extLst>
                    <a:ext uri="{9D8B030D-6E8A-4147-A177-3AD203B41FA5}">
                      <a16:colId xmlns:a16="http://schemas.microsoft.com/office/drawing/2014/main" xmlns="" val="3213810027"/>
                    </a:ext>
                  </a:extLst>
                </a:gridCol>
                <a:gridCol w="1262774">
                  <a:extLst>
                    <a:ext uri="{9D8B030D-6E8A-4147-A177-3AD203B41FA5}">
                      <a16:colId xmlns:a16="http://schemas.microsoft.com/office/drawing/2014/main" xmlns="" val="1251102196"/>
                    </a:ext>
                  </a:extLst>
                </a:gridCol>
              </a:tblGrid>
              <a:tr h="11927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Sr.No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October Footfall  as  per Campaign duration in (Mn)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December Expected footfall in  (Mn)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8365377"/>
                  </a:ext>
                </a:extLst>
              </a:tr>
              <a:tr h="479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Mumbai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1.65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3443540"/>
                  </a:ext>
                </a:extLst>
              </a:tr>
              <a:tr h="4790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Delhi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2.19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2.34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927196"/>
                  </a:ext>
                </a:extLst>
              </a:tr>
              <a:tr h="654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Bengaluru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0.28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0.31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5192733"/>
                  </a:ext>
                </a:extLst>
              </a:tr>
              <a:tr h="654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ahnschrift" panose="020B0502040204020203" pitchFamily="34" charset="0"/>
                        </a:rPr>
                        <a:t>Chennai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0.65 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8656842"/>
                  </a:ext>
                </a:extLst>
              </a:tr>
              <a:tr h="654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Chandigarh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0.16 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1448420"/>
                  </a:ext>
                </a:extLst>
              </a:tr>
              <a:tr h="4790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Bahnschrift" panose="020B0502040204020203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5.1 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69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31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B15AB2-42B3-6DAD-EF9E-AF63EED599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81429" y="181328"/>
            <a:ext cx="929978" cy="160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DD09D8-6C9A-BA8F-5A6D-EDCD7F10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348" y="119100"/>
            <a:ext cx="950023" cy="4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7CE494D-BD0F-F2FD-C6BB-C366EABB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61460"/>
              </p:ext>
            </p:extLst>
          </p:nvPr>
        </p:nvGraphicFramePr>
        <p:xfrm>
          <a:off x="181429" y="1216726"/>
          <a:ext cx="5174342" cy="15603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8714">
                  <a:extLst>
                    <a:ext uri="{9D8B030D-6E8A-4147-A177-3AD203B41FA5}">
                      <a16:colId xmlns:a16="http://schemas.microsoft.com/office/drawing/2014/main" xmlns="" val="2570088104"/>
                    </a:ext>
                  </a:extLst>
                </a:gridCol>
                <a:gridCol w="2465432">
                  <a:extLst>
                    <a:ext uri="{9D8B030D-6E8A-4147-A177-3AD203B41FA5}">
                      <a16:colId xmlns:a16="http://schemas.microsoft.com/office/drawing/2014/main" xmlns="" val="1356216516"/>
                    </a:ext>
                  </a:extLst>
                </a:gridCol>
                <a:gridCol w="1730196">
                  <a:extLst>
                    <a:ext uri="{9D8B030D-6E8A-4147-A177-3AD203B41FA5}">
                      <a16:colId xmlns:a16="http://schemas.microsoft.com/office/drawing/2014/main" xmlns="" val="2465362208"/>
                    </a:ext>
                  </a:extLst>
                </a:gridCol>
              </a:tblGrid>
              <a:tr h="645919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OOH  Estimation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7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8365377"/>
                  </a:ext>
                </a:extLst>
              </a:tr>
              <a:tr h="269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Impression in 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3443540"/>
                  </a:ext>
                </a:extLst>
              </a:tr>
              <a:tr h="269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Unique Reach in 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3.87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927196"/>
                  </a:ext>
                </a:extLst>
              </a:tr>
              <a:tr h="2691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Average 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51927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30E2A19-F57A-89F2-FF36-5038A6AB11CE}"/>
              </a:ext>
            </a:extLst>
          </p:cNvPr>
          <p:cNvSpPr txBox="1"/>
          <p:nvPr/>
        </p:nvSpPr>
        <p:spPr>
          <a:xfrm>
            <a:off x="181429" y="3406824"/>
            <a:ext cx="56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Bahnschrift" panose="020B0502040204020203" pitchFamily="34" charset="0"/>
              </a:rPr>
              <a:t>Value Addition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444641-6BB2-343F-4EEB-53E9875B5FEF}"/>
              </a:ext>
            </a:extLst>
          </p:cNvPr>
          <p:cNvSpPr txBox="1"/>
          <p:nvPr/>
        </p:nvSpPr>
        <p:spPr>
          <a:xfrm>
            <a:off x="215899" y="3713601"/>
            <a:ext cx="5606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70E8"/>
                </a:solidFill>
                <a:latin typeface="Bahnschrift" panose="020B0502040204020203" pitchFamily="34" charset="0"/>
              </a:rPr>
              <a:t>Outdoor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 Hyderabad  1 Unit for Rs.0.27 Mn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Kolkata      3 Units for  Rs.0.16 Mn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70E8"/>
                </a:solidFill>
                <a:latin typeface="Bahnschrift" panose="020B0502040204020203" pitchFamily="34" charset="0"/>
              </a:rPr>
              <a:t>Airport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Delhi  24 Units for Rs.0.47 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Bengaluru  5 Units for   Rs.0.17 Mn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Total Value Addition worth Rs 1.07 Mn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2BDA45C-0E24-22BC-341F-3AD463A5807C}"/>
              </a:ext>
            </a:extLst>
          </p:cNvPr>
          <p:cNvGrpSpPr/>
          <p:nvPr/>
        </p:nvGrpSpPr>
        <p:grpSpPr>
          <a:xfrm>
            <a:off x="5138057" y="564521"/>
            <a:ext cx="7008623" cy="5575022"/>
            <a:chOff x="5546058" y="9"/>
            <a:chExt cx="8614783" cy="6857991"/>
          </a:xfrm>
        </p:grpSpPr>
        <p:pic>
          <p:nvPicPr>
            <p:cNvPr id="15" name="Picture 6" descr="A large screen on a conveyor belt&#10;&#10;Description automatically generated">
              <a:extLst>
                <a:ext uri="{FF2B5EF4-FFF2-40B4-BE49-F238E27FC236}">
                  <a16:creationId xmlns:a16="http://schemas.microsoft.com/office/drawing/2014/main" xmlns="" id="{B18A0491-0F45-2458-2AD4-BF5B2E064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0" r="8830"/>
            <a:stretch/>
          </p:blipFill>
          <p:spPr bwMode="auto">
            <a:xfrm>
              <a:off x="5546058" y="9"/>
              <a:ext cx="4979304" cy="3401558"/>
            </a:xfrm>
            <a:custGeom>
              <a:avLst/>
              <a:gdLst/>
              <a:ahLst/>
              <a:cxnLst/>
              <a:rect l="l" t="t" r="r" b="b"/>
              <a:pathLst>
                <a:path w="4979304" h="3364992">
                  <a:moveTo>
                    <a:pt x="0" y="0"/>
                  </a:moveTo>
                  <a:lnTo>
                    <a:pt x="4211250" y="0"/>
                  </a:lnTo>
                  <a:lnTo>
                    <a:pt x="4309461" y="192282"/>
                  </a:lnTo>
                  <a:cubicBezTo>
                    <a:pt x="4697535" y="1033269"/>
                    <a:pt x="4937593" y="2032690"/>
                    <a:pt x="4974907" y="3110424"/>
                  </a:cubicBezTo>
                  <a:lnTo>
                    <a:pt x="4979304" y="3364992"/>
                  </a:lnTo>
                  <a:lnTo>
                    <a:pt x="800592" y="3364992"/>
                  </a:lnTo>
                  <a:lnTo>
                    <a:pt x="797493" y="3185579"/>
                  </a:lnTo>
                  <a:cubicBezTo>
                    <a:pt x="756786" y="2009870"/>
                    <a:pt x="474799" y="927359"/>
                    <a:pt x="22579" y="42066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person walking in a large room with a large sign&#10;&#10;Description automatically generated">
              <a:extLst>
                <a:ext uri="{FF2B5EF4-FFF2-40B4-BE49-F238E27FC236}">
                  <a16:creationId xmlns:a16="http://schemas.microsoft.com/office/drawing/2014/main" xmlns="" id="{45C066B4-6F66-9EB0-DD97-12C5412AB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63" b="4"/>
            <a:stretch/>
          </p:blipFill>
          <p:spPr>
            <a:xfrm>
              <a:off x="9791362" y="3456432"/>
              <a:ext cx="4369477" cy="3401568"/>
            </a:xfrm>
            <a:custGeom>
              <a:avLst/>
              <a:gdLst/>
              <a:ahLst/>
              <a:cxnLst/>
              <a:rect l="l" t="t" r="r" b="b"/>
              <a:pathLst>
                <a:path w="4369477" h="3401568">
                  <a:moveTo>
                    <a:pt x="781270" y="0"/>
                  </a:moveTo>
                  <a:lnTo>
                    <a:pt x="4369477" y="0"/>
                  </a:lnTo>
                  <a:lnTo>
                    <a:pt x="4369477" y="3401568"/>
                  </a:lnTo>
                  <a:lnTo>
                    <a:pt x="0" y="3401568"/>
                  </a:lnTo>
                  <a:lnTo>
                    <a:pt x="1963" y="3397912"/>
                  </a:lnTo>
                  <a:cubicBezTo>
                    <a:pt x="454182" y="2512619"/>
                    <a:pt x="736170" y="1430108"/>
                    <a:pt x="776876" y="254399"/>
                  </a:cubicBezTo>
                  <a:close/>
                </a:path>
              </a:pathLst>
            </a:custGeom>
          </p:spPr>
        </p:pic>
        <p:pic>
          <p:nvPicPr>
            <p:cNvPr id="17" name="Picture 16" descr="A large screen with a picture of people on it&#10;&#10;Description automatically generated">
              <a:extLst>
                <a:ext uri="{FF2B5EF4-FFF2-40B4-BE49-F238E27FC236}">
                  <a16:creationId xmlns:a16="http://schemas.microsoft.com/office/drawing/2014/main" xmlns="" id="{64A981F7-BBCE-DD8C-54E6-CB6968AAA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87" b="-1"/>
            <a:stretch/>
          </p:blipFill>
          <p:spPr>
            <a:xfrm>
              <a:off x="5599099" y="3456431"/>
              <a:ext cx="4925479" cy="3401568"/>
            </a:xfrm>
            <a:custGeom>
              <a:avLst/>
              <a:gdLst/>
              <a:ahLst/>
              <a:cxnLst/>
              <a:rect l="l" t="t" r="r" b="b"/>
              <a:pathLst>
                <a:path w="4925479" h="3364992">
                  <a:moveTo>
                    <a:pt x="749362" y="0"/>
                  </a:moveTo>
                  <a:lnTo>
                    <a:pt x="4925479" y="0"/>
                  </a:lnTo>
                  <a:lnTo>
                    <a:pt x="4921868" y="209033"/>
                  </a:lnTo>
                  <a:cubicBezTo>
                    <a:pt x="4884554" y="1286766"/>
                    <a:pt x="4644496" y="2286187"/>
                    <a:pt x="4256422" y="3127175"/>
                  </a:cubicBezTo>
                  <a:lnTo>
                    <a:pt x="4134952" y="3364992"/>
                  </a:lnTo>
                  <a:lnTo>
                    <a:pt x="0" y="3364992"/>
                  </a:lnTo>
                  <a:lnTo>
                    <a:pt x="79008" y="3202330"/>
                  </a:lnTo>
                  <a:cubicBezTo>
                    <a:pt x="467082" y="2361343"/>
                    <a:pt x="707140" y="1361922"/>
                    <a:pt x="744454" y="284189"/>
                  </a:cubicBezTo>
                  <a:close/>
                </a:path>
              </a:pathLst>
            </a:custGeom>
          </p:spPr>
        </p:pic>
        <p:pic>
          <p:nvPicPr>
            <p:cNvPr id="18" name="Picture 2" descr="Cars on the road with a large billboard&#10;&#10;Description automatically generated">
              <a:extLst>
                <a:ext uri="{FF2B5EF4-FFF2-40B4-BE49-F238E27FC236}">
                  <a16:creationId xmlns:a16="http://schemas.microsoft.com/office/drawing/2014/main" xmlns="" id="{C9EA0AFF-FD04-CEE2-2E83-05BF3A679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2" r="12734" b="2"/>
            <a:stretch/>
          </p:blipFill>
          <p:spPr bwMode="auto">
            <a:xfrm>
              <a:off x="9814046" y="9"/>
              <a:ext cx="4346795" cy="3401558"/>
            </a:xfrm>
            <a:custGeom>
              <a:avLst/>
              <a:gdLst/>
              <a:ahLst/>
              <a:cxnLst/>
              <a:rect l="l" t="t" r="r" b="b"/>
              <a:pathLst>
                <a:path w="4346795" h="3401568">
                  <a:moveTo>
                    <a:pt x="0" y="0"/>
                  </a:moveTo>
                  <a:lnTo>
                    <a:pt x="4346795" y="0"/>
                  </a:lnTo>
                  <a:lnTo>
                    <a:pt x="4346795" y="3401568"/>
                  </a:lnTo>
                  <a:lnTo>
                    <a:pt x="762748" y="3401568"/>
                  </a:lnTo>
                  <a:lnTo>
                    <a:pt x="751436" y="2963954"/>
                  </a:lnTo>
                  <a:cubicBezTo>
                    <a:pt x="698408" y="1942163"/>
                    <a:pt x="463174" y="995044"/>
                    <a:pt x="93264" y="192283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816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216</Words>
  <Application>Microsoft Office PowerPoint</Application>
  <PresentationFormat>Widescreen</PresentationFormat>
  <Paragraphs>116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Bahnschrift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dentsu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Muzammel Qureshi</dc:creator>
  <cp:lastModifiedBy>ASUS</cp:lastModifiedBy>
  <cp:revision>4</cp:revision>
  <dcterms:created xsi:type="dcterms:W3CDTF">2024-12-17T12:28:15Z</dcterms:created>
  <dcterms:modified xsi:type="dcterms:W3CDTF">2025-01-08T16:33:40Z</dcterms:modified>
</cp:coreProperties>
</file>