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0" r:id="rId2"/>
    <p:sldId id="256" r:id="rId3"/>
    <p:sldId id="282" r:id="rId4"/>
    <p:sldId id="257" r:id="rId5"/>
    <p:sldId id="258" r:id="rId6"/>
    <p:sldId id="259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91D3A-F04E-43E9-850E-CD94E2975D89}" v="228" dt="2024-09-10T11:11:07.626"/>
    <p1510:client id="{3F210BB9-71FA-4941-8A89-B5A6B85D99C1}" v="155" dt="2024-09-09T13:46:19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zammel Qureshi" userId="ec0bf563-0e3e-4f9f-be58-08342b60255a" providerId="ADAL" clId="{1FB91D3A-F04E-43E9-850E-CD94E2975D89}"/>
    <pc:docChg chg="undo custSel addSld modSld sldOrd">
      <pc:chgData name="Muzammel Qureshi" userId="ec0bf563-0e3e-4f9f-be58-08342b60255a" providerId="ADAL" clId="{1FB91D3A-F04E-43E9-850E-CD94E2975D89}" dt="2024-09-10T11:11:07.626" v="2291" actId="1076"/>
      <pc:docMkLst>
        <pc:docMk/>
      </pc:docMkLst>
      <pc:sldChg chg="addSp delSp modSp mod">
        <pc:chgData name="Muzammel Qureshi" userId="ec0bf563-0e3e-4f9f-be58-08342b60255a" providerId="ADAL" clId="{1FB91D3A-F04E-43E9-850E-CD94E2975D89}" dt="2024-09-10T10:07:16.001" v="2282" actId="1076"/>
        <pc:sldMkLst>
          <pc:docMk/>
          <pc:sldMk cId="2264896322" sldId="256"/>
        </pc:sldMkLst>
        <pc:spChg chg="add mod">
          <ac:chgData name="Muzammel Qureshi" userId="ec0bf563-0e3e-4f9f-be58-08342b60255a" providerId="ADAL" clId="{1FB91D3A-F04E-43E9-850E-CD94E2975D89}" dt="2024-09-10T09:21:35.564" v="1406" actId="1076"/>
          <ac:spMkLst>
            <pc:docMk/>
            <pc:sldMk cId="2264896322" sldId="256"/>
            <ac:spMk id="2" creationId="{D9BF113C-1D71-C00E-E8C9-104DD88456DC}"/>
          </ac:spMkLst>
        </pc:spChg>
        <pc:spChg chg="add del mod">
          <ac:chgData name="Muzammel Qureshi" userId="ec0bf563-0e3e-4f9f-be58-08342b60255a" providerId="ADAL" clId="{1FB91D3A-F04E-43E9-850E-CD94E2975D89}" dt="2024-09-10T10:05:55.343" v="2232" actId="11529"/>
          <ac:spMkLst>
            <pc:docMk/>
            <pc:sldMk cId="2264896322" sldId="256"/>
            <ac:spMk id="3" creationId="{34E3FE70-008D-64B5-1908-31787C2DEC52}"/>
          </ac:spMkLst>
        </pc:spChg>
        <pc:spChg chg="add mod">
          <ac:chgData name="Muzammel Qureshi" userId="ec0bf563-0e3e-4f9f-be58-08342b60255a" providerId="ADAL" clId="{1FB91D3A-F04E-43E9-850E-CD94E2975D89}" dt="2024-09-10T10:07:10.998" v="2281" actId="1076"/>
          <ac:spMkLst>
            <pc:docMk/>
            <pc:sldMk cId="2264896322" sldId="256"/>
            <ac:spMk id="4" creationId="{73C2D7CB-B01D-00BF-6DD6-92E09D1D358E}"/>
          </ac:spMkLst>
        </pc:spChg>
        <pc:spChg chg="del mod">
          <ac:chgData name="Muzammel Qureshi" userId="ec0bf563-0e3e-4f9f-be58-08342b60255a" providerId="ADAL" clId="{1FB91D3A-F04E-43E9-850E-CD94E2975D89}" dt="2024-09-10T09:08:05.391" v="1353" actId="478"/>
          <ac:spMkLst>
            <pc:docMk/>
            <pc:sldMk cId="2264896322" sldId="256"/>
            <ac:spMk id="4" creationId="{C199AEC8-22A7-4557-8E80-1057B794F210}"/>
          </ac:spMkLst>
        </pc:spChg>
        <pc:spChg chg="add del mod">
          <ac:chgData name="Muzammel Qureshi" userId="ec0bf563-0e3e-4f9f-be58-08342b60255a" providerId="ADAL" clId="{1FB91D3A-F04E-43E9-850E-CD94E2975D89}" dt="2024-09-10T10:06:34.040" v="2271" actId="478"/>
          <ac:spMkLst>
            <pc:docMk/>
            <pc:sldMk cId="2264896322" sldId="256"/>
            <ac:spMk id="5" creationId="{374BCBF0-D62E-6CDE-8499-78C66F623B04}"/>
          </ac:spMkLst>
        </pc:spChg>
        <pc:spChg chg="add del mod">
          <ac:chgData name="Muzammel Qureshi" userId="ec0bf563-0e3e-4f9f-be58-08342b60255a" providerId="ADAL" clId="{1FB91D3A-F04E-43E9-850E-CD94E2975D89}" dt="2024-09-10T10:06:32.197" v="2270" actId="478"/>
          <ac:spMkLst>
            <pc:docMk/>
            <pc:sldMk cId="2264896322" sldId="256"/>
            <ac:spMk id="6" creationId="{CB6E6D69-BB7E-35ED-DD7B-ED51049DB298}"/>
          </ac:spMkLst>
        </pc:spChg>
        <pc:spChg chg="add mod">
          <ac:chgData name="Muzammel Qureshi" userId="ec0bf563-0e3e-4f9f-be58-08342b60255a" providerId="ADAL" clId="{1FB91D3A-F04E-43E9-850E-CD94E2975D89}" dt="2024-09-10T10:06:45.665" v="2275" actId="1076"/>
          <ac:spMkLst>
            <pc:docMk/>
            <pc:sldMk cId="2264896322" sldId="256"/>
            <ac:spMk id="8" creationId="{4B2B5317-3769-A187-FAD8-E25A4C8D8E18}"/>
          </ac:spMkLst>
        </pc:spChg>
        <pc:spChg chg="add del mod">
          <ac:chgData name="Muzammel Qureshi" userId="ec0bf563-0e3e-4f9f-be58-08342b60255a" providerId="ADAL" clId="{1FB91D3A-F04E-43E9-850E-CD94E2975D89}" dt="2024-09-10T09:26:50.093" v="1571" actId="478"/>
          <ac:spMkLst>
            <pc:docMk/>
            <pc:sldMk cId="2264896322" sldId="256"/>
            <ac:spMk id="8" creationId="{9850ACC0-6A4C-9818-4135-F466FF699415}"/>
          </ac:spMkLst>
        </pc:spChg>
        <pc:spChg chg="add mod">
          <ac:chgData name="Muzammel Qureshi" userId="ec0bf563-0e3e-4f9f-be58-08342b60255a" providerId="ADAL" clId="{1FB91D3A-F04E-43E9-850E-CD94E2975D89}" dt="2024-09-10T10:07:16.001" v="2282" actId="1076"/>
          <ac:spMkLst>
            <pc:docMk/>
            <pc:sldMk cId="2264896322" sldId="256"/>
            <ac:spMk id="10" creationId="{6C53EB33-9BB3-3071-E424-BE71CC65DFE8}"/>
          </ac:spMkLst>
        </pc:spChg>
        <pc:spChg chg="add mod">
          <ac:chgData name="Muzammel Qureshi" userId="ec0bf563-0e3e-4f9f-be58-08342b60255a" providerId="ADAL" clId="{1FB91D3A-F04E-43E9-850E-CD94E2975D89}" dt="2024-09-10T10:06:58.453" v="2279" actId="1076"/>
          <ac:spMkLst>
            <pc:docMk/>
            <pc:sldMk cId="2264896322" sldId="256"/>
            <ac:spMk id="11" creationId="{1D79FC56-D96A-0867-DEA5-20A958FFDC86}"/>
          </ac:spMkLst>
        </pc:spChg>
        <pc:spChg chg="add del mod">
          <ac:chgData name="Muzammel Qureshi" userId="ec0bf563-0e3e-4f9f-be58-08342b60255a" providerId="ADAL" clId="{1FB91D3A-F04E-43E9-850E-CD94E2975D89}" dt="2024-09-10T09:48:27.692" v="2107" actId="478"/>
          <ac:spMkLst>
            <pc:docMk/>
            <pc:sldMk cId="2264896322" sldId="256"/>
            <ac:spMk id="11" creationId="{D542BEA9-E5CC-B521-C414-4AF7059A075A}"/>
          </ac:spMkLst>
        </pc:spChg>
        <pc:spChg chg="add mod">
          <ac:chgData name="Muzammel Qureshi" userId="ec0bf563-0e3e-4f9f-be58-08342b60255a" providerId="ADAL" clId="{1FB91D3A-F04E-43E9-850E-CD94E2975D89}" dt="2024-09-10T09:48:57.699" v="2142" actId="1076"/>
          <ac:spMkLst>
            <pc:docMk/>
            <pc:sldMk cId="2264896322" sldId="256"/>
            <ac:spMk id="12" creationId="{09C10423-10D6-53D2-DC4C-C5C0B5DA0130}"/>
          </ac:spMkLst>
        </pc:spChg>
        <pc:graphicFrameChg chg="add mod modGraphic">
          <ac:chgData name="Muzammel Qureshi" userId="ec0bf563-0e3e-4f9f-be58-08342b60255a" providerId="ADAL" clId="{1FB91D3A-F04E-43E9-850E-CD94E2975D89}" dt="2024-09-10T09:47:25.904" v="2101" actId="2710"/>
          <ac:graphicFrameMkLst>
            <pc:docMk/>
            <pc:sldMk cId="2264896322" sldId="256"/>
            <ac:graphicFrameMk id="9" creationId="{E046A226-127F-2BA8-9BBB-320848524CE9}"/>
          </ac:graphicFrameMkLst>
        </pc:graphicFrameChg>
        <pc:picChg chg="add del mod modCrop">
          <ac:chgData name="Muzammel Qureshi" userId="ec0bf563-0e3e-4f9f-be58-08342b60255a" providerId="ADAL" clId="{1FB91D3A-F04E-43E9-850E-CD94E2975D89}" dt="2024-09-10T09:20:45.257" v="1401" actId="478"/>
          <ac:picMkLst>
            <pc:docMk/>
            <pc:sldMk cId="2264896322" sldId="256"/>
            <ac:picMk id="5" creationId="{F7FBD84A-0D64-90B9-C531-8D0E7368C4BB}"/>
          </ac:picMkLst>
        </pc:picChg>
        <pc:picChg chg="add mod">
          <ac:chgData name="Muzammel Qureshi" userId="ec0bf563-0e3e-4f9f-be58-08342b60255a" providerId="ADAL" clId="{1FB91D3A-F04E-43E9-850E-CD94E2975D89}" dt="2024-09-10T09:47:34.790" v="2103" actId="208"/>
          <ac:picMkLst>
            <pc:docMk/>
            <pc:sldMk cId="2264896322" sldId="256"/>
            <ac:picMk id="7" creationId="{6CF91F1D-E3B2-1BCA-9CB3-E547ADD620B9}"/>
          </ac:picMkLst>
        </pc:picChg>
      </pc:sldChg>
      <pc:sldChg chg="addSp modSp mod">
        <pc:chgData name="Muzammel Qureshi" userId="ec0bf563-0e3e-4f9f-be58-08342b60255a" providerId="ADAL" clId="{1FB91D3A-F04E-43E9-850E-CD94E2975D89}" dt="2024-09-10T10:09:46.431" v="2283" actId="1076"/>
        <pc:sldMkLst>
          <pc:docMk/>
          <pc:sldMk cId="3998297997" sldId="257"/>
        </pc:sldMkLst>
        <pc:spChg chg="add mod">
          <ac:chgData name="Muzammel Qureshi" userId="ec0bf563-0e3e-4f9f-be58-08342b60255a" providerId="ADAL" clId="{1FB91D3A-F04E-43E9-850E-CD94E2975D89}" dt="2024-09-10T10:00:06.904" v="2222" actId="1076"/>
          <ac:spMkLst>
            <pc:docMk/>
            <pc:sldMk cId="3998297997" sldId="257"/>
            <ac:spMk id="2" creationId="{E5DB3CDC-CBC6-B7BC-1DB2-5D2E079D9EAA}"/>
          </ac:spMkLst>
        </pc:spChg>
        <pc:spChg chg="mod">
          <ac:chgData name="Muzammel Qureshi" userId="ec0bf563-0e3e-4f9f-be58-08342b60255a" providerId="ADAL" clId="{1FB91D3A-F04E-43E9-850E-CD94E2975D89}" dt="2024-09-10T10:01:24.252" v="2225" actId="1076"/>
          <ac:spMkLst>
            <pc:docMk/>
            <pc:sldMk cId="3998297997" sldId="257"/>
            <ac:spMk id="9" creationId="{48FC743D-B6D9-CF67-FCBE-FEB1B31393B6}"/>
          </ac:spMkLst>
        </pc:spChg>
        <pc:spChg chg="mod">
          <ac:chgData name="Muzammel Qureshi" userId="ec0bf563-0e3e-4f9f-be58-08342b60255a" providerId="ADAL" clId="{1FB91D3A-F04E-43E9-850E-CD94E2975D89}" dt="2024-09-10T10:09:46.431" v="2283" actId="1076"/>
          <ac:spMkLst>
            <pc:docMk/>
            <pc:sldMk cId="3998297997" sldId="257"/>
            <ac:spMk id="15" creationId="{BDFBD809-F5B4-74B2-474A-DFD18414F21C}"/>
          </ac:spMkLst>
        </pc:spChg>
        <pc:graphicFrameChg chg="mod">
          <ac:chgData name="Muzammel Qureshi" userId="ec0bf563-0e3e-4f9f-be58-08342b60255a" providerId="ADAL" clId="{1FB91D3A-F04E-43E9-850E-CD94E2975D89}" dt="2024-09-10T09:59:49.680" v="2219" actId="208"/>
          <ac:graphicFrameMkLst>
            <pc:docMk/>
            <pc:sldMk cId="3998297997" sldId="257"/>
            <ac:graphicFrameMk id="4" creationId="{26D833C2-A634-D939-CF24-198511EE2372}"/>
          </ac:graphicFrameMkLst>
        </pc:graphicFrameChg>
        <pc:graphicFrameChg chg="mod">
          <ac:chgData name="Muzammel Qureshi" userId="ec0bf563-0e3e-4f9f-be58-08342b60255a" providerId="ADAL" clId="{1FB91D3A-F04E-43E9-850E-CD94E2975D89}" dt="2024-09-10T09:59:44.320" v="2218" actId="208"/>
          <ac:graphicFrameMkLst>
            <pc:docMk/>
            <pc:sldMk cId="3998297997" sldId="257"/>
            <ac:graphicFrameMk id="8" creationId="{10C919AE-DC0D-33BA-D91D-EB6C4A6A85F5}"/>
          </ac:graphicFrameMkLst>
        </pc:graphicFrameChg>
        <pc:graphicFrameChg chg="mod">
          <ac:chgData name="Muzammel Qureshi" userId="ec0bf563-0e3e-4f9f-be58-08342b60255a" providerId="ADAL" clId="{1FB91D3A-F04E-43E9-850E-CD94E2975D89}" dt="2024-09-10T10:01:31.902" v="2226" actId="14100"/>
          <ac:graphicFrameMkLst>
            <pc:docMk/>
            <pc:sldMk cId="3998297997" sldId="257"/>
            <ac:graphicFrameMk id="12" creationId="{D2D2B804-5386-BE94-738C-C778A9916F10}"/>
          </ac:graphicFrameMkLst>
        </pc:graphicFrameChg>
      </pc:sldChg>
      <pc:sldChg chg="addSp modSp mod">
        <pc:chgData name="Muzammel Qureshi" userId="ec0bf563-0e3e-4f9f-be58-08342b60255a" providerId="ADAL" clId="{1FB91D3A-F04E-43E9-850E-CD94E2975D89}" dt="2024-09-10T09:54:28.987" v="2173" actId="14100"/>
        <pc:sldMkLst>
          <pc:docMk/>
          <pc:sldMk cId="3147934134" sldId="258"/>
        </pc:sldMkLst>
        <pc:spChg chg="add mod">
          <ac:chgData name="Muzammel Qureshi" userId="ec0bf563-0e3e-4f9f-be58-08342b60255a" providerId="ADAL" clId="{1FB91D3A-F04E-43E9-850E-CD94E2975D89}" dt="2024-09-10T07:05:45.983" v="961" actId="1076"/>
          <ac:spMkLst>
            <pc:docMk/>
            <pc:sldMk cId="3147934134" sldId="258"/>
            <ac:spMk id="2" creationId="{6ACB07F6-459C-010D-E38C-D03B323B5354}"/>
          </ac:spMkLst>
        </pc:spChg>
        <pc:spChg chg="mod">
          <ac:chgData name="Muzammel Qureshi" userId="ec0bf563-0e3e-4f9f-be58-08342b60255a" providerId="ADAL" clId="{1FB91D3A-F04E-43E9-850E-CD94E2975D89}" dt="2024-09-10T09:04:11.522" v="1351" actId="20577"/>
          <ac:spMkLst>
            <pc:docMk/>
            <pc:sldMk cId="3147934134" sldId="258"/>
            <ac:spMk id="11" creationId="{F2DC1ABA-4322-B033-C5AE-DFD928DE3881}"/>
          </ac:spMkLst>
        </pc:spChg>
        <pc:spChg chg="add mod">
          <ac:chgData name="Muzammel Qureshi" userId="ec0bf563-0e3e-4f9f-be58-08342b60255a" providerId="ADAL" clId="{1FB91D3A-F04E-43E9-850E-CD94E2975D89}" dt="2024-09-10T09:52:40.158" v="2160" actId="164"/>
          <ac:spMkLst>
            <pc:docMk/>
            <pc:sldMk cId="3147934134" sldId="258"/>
            <ac:spMk id="13" creationId="{81B9B86F-F1F2-5004-ACE9-6C0C6E587D50}"/>
          </ac:spMkLst>
        </pc:spChg>
        <pc:spChg chg="add mod">
          <ac:chgData name="Muzammel Qureshi" userId="ec0bf563-0e3e-4f9f-be58-08342b60255a" providerId="ADAL" clId="{1FB91D3A-F04E-43E9-850E-CD94E2975D89}" dt="2024-09-10T09:52:40.158" v="2160" actId="164"/>
          <ac:spMkLst>
            <pc:docMk/>
            <pc:sldMk cId="3147934134" sldId="258"/>
            <ac:spMk id="14" creationId="{8BED70E9-A7DF-3155-309E-7BE7C3D02711}"/>
          </ac:spMkLst>
        </pc:spChg>
        <pc:spChg chg="add mod">
          <ac:chgData name="Muzammel Qureshi" userId="ec0bf563-0e3e-4f9f-be58-08342b60255a" providerId="ADAL" clId="{1FB91D3A-F04E-43E9-850E-CD94E2975D89}" dt="2024-09-10T09:53:37.058" v="2162" actId="1076"/>
          <ac:spMkLst>
            <pc:docMk/>
            <pc:sldMk cId="3147934134" sldId="258"/>
            <ac:spMk id="16" creationId="{FA595BA3-0B01-87FF-32C1-D8890F6BB783}"/>
          </ac:spMkLst>
        </pc:spChg>
        <pc:spChg chg="add mod">
          <ac:chgData name="Muzammel Qureshi" userId="ec0bf563-0e3e-4f9f-be58-08342b60255a" providerId="ADAL" clId="{1FB91D3A-F04E-43E9-850E-CD94E2975D89}" dt="2024-09-10T09:54:21.961" v="2171" actId="14100"/>
          <ac:spMkLst>
            <pc:docMk/>
            <pc:sldMk cId="3147934134" sldId="258"/>
            <ac:spMk id="17" creationId="{CCCA1AD7-3C91-F135-7B9A-5D2AD308A610}"/>
          </ac:spMkLst>
        </pc:spChg>
        <pc:spChg chg="add mod">
          <ac:chgData name="Muzammel Qureshi" userId="ec0bf563-0e3e-4f9f-be58-08342b60255a" providerId="ADAL" clId="{1FB91D3A-F04E-43E9-850E-CD94E2975D89}" dt="2024-09-10T09:54:25.941" v="2172" actId="14100"/>
          <ac:spMkLst>
            <pc:docMk/>
            <pc:sldMk cId="3147934134" sldId="258"/>
            <ac:spMk id="18" creationId="{296FA2C5-28A4-5402-D0BE-68EDCC5B1D1B}"/>
          </ac:spMkLst>
        </pc:spChg>
        <pc:spChg chg="add mod">
          <ac:chgData name="Muzammel Qureshi" userId="ec0bf563-0e3e-4f9f-be58-08342b60255a" providerId="ADAL" clId="{1FB91D3A-F04E-43E9-850E-CD94E2975D89}" dt="2024-09-10T09:54:28.987" v="2173" actId="14100"/>
          <ac:spMkLst>
            <pc:docMk/>
            <pc:sldMk cId="3147934134" sldId="258"/>
            <ac:spMk id="19" creationId="{77A7893E-72A0-97AD-122D-96B289D66D46}"/>
          </ac:spMkLst>
        </pc:spChg>
        <pc:grpChg chg="add mod">
          <ac:chgData name="Muzammel Qureshi" userId="ec0bf563-0e3e-4f9f-be58-08342b60255a" providerId="ADAL" clId="{1FB91D3A-F04E-43E9-850E-CD94E2975D89}" dt="2024-09-10T09:52:40.158" v="2160" actId="164"/>
          <ac:grpSpMkLst>
            <pc:docMk/>
            <pc:sldMk cId="3147934134" sldId="258"/>
            <ac:grpSpMk id="15" creationId="{0B3E2F11-6ADE-9310-98C1-90EBB7AE97A8}"/>
          </ac:grpSpMkLst>
        </pc:grpChg>
        <pc:graphicFrameChg chg="mod">
          <ac:chgData name="Muzammel Qureshi" userId="ec0bf563-0e3e-4f9f-be58-08342b60255a" providerId="ADAL" clId="{1FB91D3A-F04E-43E9-850E-CD94E2975D89}" dt="2024-09-10T09:52:40.158" v="2160" actId="164"/>
          <ac:graphicFrameMkLst>
            <pc:docMk/>
            <pc:sldMk cId="3147934134" sldId="258"/>
            <ac:graphicFrameMk id="4" creationId="{1819731D-14B5-69DA-9184-751B9AF84B99}"/>
          </ac:graphicFrameMkLst>
        </pc:graphicFrame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3" creationId="{EE1CB0D3-4930-C109-CBD3-AF20A46034E1}"/>
          </ac:picMkLst>
        </pc:picChg>
        <pc:picChg chg="add">
          <ac:chgData name="Muzammel Qureshi" userId="ec0bf563-0e3e-4f9f-be58-08342b60255a" providerId="ADAL" clId="{1FB91D3A-F04E-43E9-850E-CD94E2975D89}" dt="2024-09-10T07:16:46.043" v="1019"/>
          <ac:picMkLst>
            <pc:docMk/>
            <pc:sldMk cId="3147934134" sldId="258"/>
            <ac:picMk id="2050" creationId="{933A5A19-1071-6831-CFD6-87DB38F15A59}"/>
          </ac:picMkLst>
        </pc:pic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2052" creationId="{25FFCC8D-91A4-FBEE-9D26-AE31401F3597}"/>
          </ac:picMkLst>
        </pc:pic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2054" creationId="{0B485918-A1B5-0B09-A81A-E0FC6ADC63F8}"/>
          </ac:picMkLst>
        </pc:pic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2056" creationId="{0438095C-FB9B-3F32-EEAB-EBAAE6C5AD28}"/>
          </ac:picMkLst>
        </pc:pic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2058" creationId="{06C0D68E-E22D-FB20-0923-9DCE1F8E51C1}"/>
          </ac:picMkLst>
        </pc:picChg>
        <pc:picChg chg="add mod">
          <ac:chgData name="Muzammel Qureshi" userId="ec0bf563-0e3e-4f9f-be58-08342b60255a" providerId="ADAL" clId="{1FB91D3A-F04E-43E9-850E-CD94E2975D89}" dt="2024-09-10T09:52:40.158" v="2160" actId="164"/>
          <ac:picMkLst>
            <pc:docMk/>
            <pc:sldMk cId="3147934134" sldId="258"/>
            <ac:picMk id="2060" creationId="{716AA800-A42D-2554-468C-A943B11ED17A}"/>
          </ac:picMkLst>
        </pc:picChg>
        <pc:cxnChg chg="add mod">
          <ac:chgData name="Muzammel Qureshi" userId="ec0bf563-0e3e-4f9f-be58-08342b60255a" providerId="ADAL" clId="{1FB91D3A-F04E-43E9-850E-CD94E2975D89}" dt="2024-09-10T09:52:40.158" v="2160" actId="164"/>
          <ac:cxnSpMkLst>
            <pc:docMk/>
            <pc:sldMk cId="3147934134" sldId="258"/>
            <ac:cxnSpMk id="6" creationId="{6D29FBEC-D4AD-550D-4CA6-C258B32D92F5}"/>
          </ac:cxnSpMkLst>
        </pc:cxnChg>
        <pc:cxnChg chg="add mod">
          <ac:chgData name="Muzammel Qureshi" userId="ec0bf563-0e3e-4f9f-be58-08342b60255a" providerId="ADAL" clId="{1FB91D3A-F04E-43E9-850E-CD94E2975D89}" dt="2024-09-10T09:52:40.158" v="2160" actId="164"/>
          <ac:cxnSpMkLst>
            <pc:docMk/>
            <pc:sldMk cId="3147934134" sldId="258"/>
            <ac:cxnSpMk id="9" creationId="{7F94D1BB-6052-03E3-863A-11CD74640024}"/>
          </ac:cxnSpMkLst>
        </pc:cxnChg>
      </pc:sldChg>
      <pc:sldChg chg="addSp delSp modSp mod">
        <pc:chgData name="Muzammel Qureshi" userId="ec0bf563-0e3e-4f9f-be58-08342b60255a" providerId="ADAL" clId="{1FB91D3A-F04E-43E9-850E-CD94E2975D89}" dt="2024-09-10T07:04:15.328" v="897" actId="1076"/>
        <pc:sldMkLst>
          <pc:docMk/>
          <pc:sldMk cId="599640488" sldId="259"/>
        </pc:sldMkLst>
        <pc:spChg chg="add mod">
          <ac:chgData name="Muzammel Qureshi" userId="ec0bf563-0e3e-4f9f-be58-08342b60255a" providerId="ADAL" clId="{1FB91D3A-F04E-43E9-850E-CD94E2975D89}" dt="2024-09-10T07:03:58.639" v="895" actId="14100"/>
          <ac:spMkLst>
            <pc:docMk/>
            <pc:sldMk cId="599640488" sldId="259"/>
            <ac:spMk id="3" creationId="{C634CE21-4C51-36DC-D2EB-72133E3FD2E9}"/>
          </ac:spMkLst>
        </pc:spChg>
        <pc:spChg chg="add mod">
          <ac:chgData name="Muzammel Qureshi" userId="ec0bf563-0e3e-4f9f-be58-08342b60255a" providerId="ADAL" clId="{1FB91D3A-F04E-43E9-850E-CD94E2975D89}" dt="2024-09-10T07:04:15.328" v="897" actId="1076"/>
          <ac:spMkLst>
            <pc:docMk/>
            <pc:sldMk cId="599640488" sldId="259"/>
            <ac:spMk id="6" creationId="{4F26B078-979E-B53F-1986-1B1F2ABD7205}"/>
          </ac:spMkLst>
        </pc:spChg>
        <pc:graphicFrameChg chg="add del mod modGraphic">
          <ac:chgData name="Muzammel Qureshi" userId="ec0bf563-0e3e-4f9f-be58-08342b60255a" providerId="ADAL" clId="{1FB91D3A-F04E-43E9-850E-CD94E2975D89}" dt="2024-09-10T06:58:43.494" v="756" actId="478"/>
          <ac:graphicFrameMkLst>
            <pc:docMk/>
            <pc:sldMk cId="599640488" sldId="259"/>
            <ac:graphicFrameMk id="2" creationId="{972649DD-6ED6-F1C9-BB3C-9E3AB674BB9E}"/>
          </ac:graphicFrameMkLst>
        </pc:graphicFrameChg>
        <pc:graphicFrameChg chg="add mod">
          <ac:chgData name="Muzammel Qureshi" userId="ec0bf563-0e3e-4f9f-be58-08342b60255a" providerId="ADAL" clId="{1FB91D3A-F04E-43E9-850E-CD94E2975D89}" dt="2024-09-10T06:58:45.134" v="757"/>
          <ac:graphicFrameMkLst>
            <pc:docMk/>
            <pc:sldMk cId="599640488" sldId="259"/>
            <ac:graphicFrameMk id="4" creationId="{99C3072E-39E7-0BE3-2072-0343BCAFF673}"/>
          </ac:graphicFrameMkLst>
        </pc:graphicFrameChg>
        <pc:graphicFrameChg chg="add mod modGraphic">
          <ac:chgData name="Muzammel Qureshi" userId="ec0bf563-0e3e-4f9f-be58-08342b60255a" providerId="ADAL" clId="{1FB91D3A-F04E-43E9-850E-CD94E2975D89}" dt="2024-09-10T07:03:55.378" v="894" actId="14100"/>
          <ac:graphicFrameMkLst>
            <pc:docMk/>
            <pc:sldMk cId="599640488" sldId="259"/>
            <ac:graphicFrameMk id="5" creationId="{C95B3F8F-541B-5DC8-3F3C-1324E0169536}"/>
          </ac:graphicFrameMkLst>
        </pc:graphicFrameChg>
      </pc:sldChg>
      <pc:sldChg chg="addSp delSp modSp new mod ord setBg setClrOvrMap">
        <pc:chgData name="Muzammel Qureshi" userId="ec0bf563-0e3e-4f9f-be58-08342b60255a" providerId="ADAL" clId="{1FB91D3A-F04E-43E9-850E-CD94E2975D89}" dt="2024-09-10T10:02:43.493" v="2228" actId="20577"/>
        <pc:sldMkLst>
          <pc:docMk/>
          <pc:sldMk cId="265764411" sldId="281"/>
        </pc:sldMkLst>
        <pc:spChg chg="add mod ord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2" creationId="{D6F63D69-AB07-AA79-4BC1-33D1920E3A9F}"/>
          </ac:spMkLst>
        </pc:spChg>
        <pc:spChg chg="add mod">
          <ac:chgData name="Muzammel Qureshi" userId="ec0bf563-0e3e-4f9f-be58-08342b60255a" providerId="ADAL" clId="{1FB91D3A-F04E-43E9-850E-CD94E2975D89}" dt="2024-09-10T10:02:43.493" v="2228" actId="20577"/>
          <ac:spMkLst>
            <pc:docMk/>
            <pc:sldMk cId="265764411" sldId="281"/>
            <ac:spMk id="17" creationId="{16FE75D3-C30F-D663-6CDC-4A604843CAF4}"/>
          </ac:spMkLst>
        </pc:spChg>
        <pc:spChg chg="add del">
          <ac:chgData name="Muzammel Qureshi" userId="ec0bf563-0e3e-4f9f-be58-08342b60255a" providerId="ADAL" clId="{1FB91D3A-F04E-43E9-850E-CD94E2975D89}" dt="2024-09-10T09:02:03.344" v="1340" actId="26606"/>
          <ac:spMkLst>
            <pc:docMk/>
            <pc:sldMk cId="265764411" sldId="281"/>
            <ac:spMk id="21" creationId="{AAD8F19F-4A55-467B-BED0-8837659A90A4}"/>
          </ac:spMkLst>
        </pc:spChg>
        <pc:spChg chg="add del">
          <ac:chgData name="Muzammel Qureshi" userId="ec0bf563-0e3e-4f9f-be58-08342b60255a" providerId="ADAL" clId="{1FB91D3A-F04E-43E9-850E-CD94E2975D89}" dt="2024-09-10T09:02:06.657" v="1342" actId="26606"/>
          <ac:spMkLst>
            <pc:docMk/>
            <pc:sldMk cId="265764411" sldId="281"/>
            <ac:spMk id="23" creationId="{9DBC4630-03DA-474F-BBCB-BA3AE6B317A4}"/>
          </ac:spMkLst>
        </pc:spChg>
        <pc:spChg chg="add del">
          <ac:chgData name="Muzammel Qureshi" userId="ec0bf563-0e3e-4f9f-be58-08342b60255a" providerId="ADAL" clId="{1FB91D3A-F04E-43E9-850E-CD94E2975D89}" dt="2024-09-10T09:02:06.657" v="1342" actId="26606"/>
          <ac:spMkLst>
            <pc:docMk/>
            <pc:sldMk cId="265764411" sldId="281"/>
            <ac:spMk id="24" creationId="{F6E384F5-137A-40B1-97F0-694CC6ECD59C}"/>
          </ac:spMkLst>
        </pc:spChg>
        <pc:spChg chg="add del">
          <ac:chgData name="Muzammel Qureshi" userId="ec0bf563-0e3e-4f9f-be58-08342b60255a" providerId="ADAL" clId="{1FB91D3A-F04E-43E9-850E-CD94E2975D89}" dt="2024-09-10T09:02:06.657" v="1342" actId="26606"/>
          <ac:spMkLst>
            <pc:docMk/>
            <pc:sldMk cId="265764411" sldId="281"/>
            <ac:spMk id="25" creationId="{78418A25-6EAC-4140-BFE6-284E1925B5EE}"/>
          </ac:spMkLst>
        </pc:spChg>
        <pc:spChg chg="add del">
          <ac:chgData name="Muzammel Qureshi" userId="ec0bf563-0e3e-4f9f-be58-08342b60255a" providerId="ADAL" clId="{1FB91D3A-F04E-43E9-850E-CD94E2975D89}" dt="2024-09-10T09:02:06.657" v="1342" actId="26606"/>
          <ac:spMkLst>
            <pc:docMk/>
            <pc:sldMk cId="265764411" sldId="281"/>
            <ac:spMk id="27" creationId="{6B9D64DB-4D5C-4A91-B45F-F301E3174F9F}"/>
          </ac:spMkLst>
        </pc:spChg>
        <pc:spChg chg="add del">
          <ac:chgData name="Muzammel Qureshi" userId="ec0bf563-0e3e-4f9f-be58-08342b60255a" providerId="ADAL" clId="{1FB91D3A-F04E-43E9-850E-CD94E2975D89}" dt="2024-09-10T09:02:06.657" v="1342" actId="26606"/>
          <ac:spMkLst>
            <pc:docMk/>
            <pc:sldMk cId="265764411" sldId="281"/>
            <ac:spMk id="29" creationId="{CB14CE1B-4BC5-4EF2-BE3D-05E4F580B3DB}"/>
          </ac:spMkLst>
        </pc:spChg>
        <pc:spChg chg="add del">
          <ac:chgData name="Muzammel Qureshi" userId="ec0bf563-0e3e-4f9f-be58-08342b60255a" providerId="ADAL" clId="{1FB91D3A-F04E-43E9-850E-CD94E2975D89}" dt="2024-09-10T09:02:08.016" v="1344" actId="26606"/>
          <ac:spMkLst>
            <pc:docMk/>
            <pc:sldMk cId="265764411" sldId="281"/>
            <ac:spMk id="31" creationId="{72018E1B-E0B9-4440-AFF3-4112E50A2763}"/>
          </ac:spMkLst>
        </pc:spChg>
        <pc:spChg chg="add del">
          <ac:chgData name="Muzammel Qureshi" userId="ec0bf563-0e3e-4f9f-be58-08342b60255a" providerId="ADAL" clId="{1FB91D3A-F04E-43E9-850E-CD94E2975D89}" dt="2024-09-10T09:02:10.575" v="1346" actId="26606"/>
          <ac:spMkLst>
            <pc:docMk/>
            <pc:sldMk cId="265764411" sldId="281"/>
            <ac:spMk id="33" creationId="{7A7E6B6D-2F84-4166-9F4D-FFA0E086077B}"/>
          </ac:spMkLst>
        </pc:spChg>
        <pc:spChg chg="add del">
          <ac:chgData name="Muzammel Qureshi" userId="ec0bf563-0e3e-4f9f-be58-08342b60255a" providerId="ADAL" clId="{1FB91D3A-F04E-43E9-850E-CD94E2975D89}" dt="2024-09-10T09:02:10.575" v="1346" actId="26606"/>
          <ac:spMkLst>
            <pc:docMk/>
            <pc:sldMk cId="265764411" sldId="281"/>
            <ac:spMk id="34" creationId="{F540AD87-30B2-4359-A33A-86D9F59E3709}"/>
          </ac:spMkLst>
        </pc:spChg>
        <pc:spChg chg="add del">
          <ac:chgData name="Muzammel Qureshi" userId="ec0bf563-0e3e-4f9f-be58-08342b60255a" providerId="ADAL" clId="{1FB91D3A-F04E-43E9-850E-CD94E2975D89}" dt="2024-09-10T09:02:10.575" v="1346" actId="26606"/>
          <ac:spMkLst>
            <pc:docMk/>
            <pc:sldMk cId="265764411" sldId="281"/>
            <ac:spMk id="35" creationId="{D411CC74-416E-4F21-A559-C8B7905D9E36}"/>
          </ac:spMkLst>
        </pc:spChg>
        <pc:spChg chg="add del">
          <ac:chgData name="Muzammel Qureshi" userId="ec0bf563-0e3e-4f9f-be58-08342b60255a" providerId="ADAL" clId="{1FB91D3A-F04E-43E9-850E-CD94E2975D89}" dt="2024-09-10T09:02:13.670" v="1348" actId="26606"/>
          <ac:spMkLst>
            <pc:docMk/>
            <pc:sldMk cId="265764411" sldId="281"/>
            <ac:spMk id="37" creationId="{72018E1B-E0B9-4440-AFF3-4112E50A2763}"/>
          </ac:spMkLst>
        </pc:spChg>
        <pc:spChg chg="add del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39" creationId="{F6E384F5-137A-40B1-97F0-694CC6ECD59C}"/>
          </ac:spMkLst>
        </pc:spChg>
        <pc:spChg chg="add del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40" creationId="{9DBC4630-03DA-474F-BBCB-BA3AE6B317A4}"/>
          </ac:spMkLst>
        </pc:spChg>
        <pc:spChg chg="add del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41" creationId="{78418A25-6EAC-4140-BFE6-284E1925B5EE}"/>
          </ac:spMkLst>
        </pc:spChg>
        <pc:spChg chg="add del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42" creationId="{6B9D64DB-4D5C-4A91-B45F-F301E3174F9F}"/>
          </ac:spMkLst>
        </pc:spChg>
        <pc:spChg chg="add del">
          <ac:chgData name="Muzammel Qureshi" userId="ec0bf563-0e3e-4f9f-be58-08342b60255a" providerId="ADAL" clId="{1FB91D3A-F04E-43E9-850E-CD94E2975D89}" dt="2024-09-10T09:02:20.809" v="1350" actId="26606"/>
          <ac:spMkLst>
            <pc:docMk/>
            <pc:sldMk cId="265764411" sldId="281"/>
            <ac:spMk id="43" creationId="{CB14CE1B-4BC5-4EF2-BE3D-05E4F580B3DB}"/>
          </ac:spMkLst>
        </pc:spChg>
        <pc:picChg chg="add mod or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4" creationId="{812EBEB5-52A5-E41F-4270-BE792A094858}"/>
          </ac:picMkLst>
        </pc:picChg>
        <pc:picChg chg="add mo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6" creationId="{057F1E77-E056-FCD5-E24D-284D383E6033}"/>
          </ac:picMkLst>
        </pc:picChg>
        <pc:picChg chg="add del mod modCrop">
          <ac:chgData name="Muzammel Qureshi" userId="ec0bf563-0e3e-4f9f-be58-08342b60255a" providerId="ADAL" clId="{1FB91D3A-F04E-43E9-850E-CD94E2975D89}" dt="2024-09-10T07:38:27.009" v="1266" actId="478"/>
          <ac:picMkLst>
            <pc:docMk/>
            <pc:sldMk cId="265764411" sldId="281"/>
            <ac:picMk id="8" creationId="{11C3249F-3CFC-67DC-C8EA-2B5AE884B8AC}"/>
          </ac:picMkLst>
        </pc:picChg>
        <pc:picChg chg="add mod or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10" creationId="{857DF306-5049-C23D-506F-2369AB0C1D6E}"/>
          </ac:picMkLst>
        </pc:picChg>
        <pc:picChg chg="add mod or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12" creationId="{D073BC85-48B0-810C-2140-CFD4295F9159}"/>
          </ac:picMkLst>
        </pc:picChg>
        <pc:picChg chg="add mod or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14" creationId="{AB9A7B1F-BF0D-E5AA-DDE0-F69334D4B6B9}"/>
          </ac:picMkLst>
        </pc:picChg>
        <pc:picChg chg="add mod ord modCrop">
          <ac:chgData name="Muzammel Qureshi" userId="ec0bf563-0e3e-4f9f-be58-08342b60255a" providerId="ADAL" clId="{1FB91D3A-F04E-43E9-850E-CD94E2975D89}" dt="2024-09-10T09:02:20.809" v="1350" actId="26606"/>
          <ac:picMkLst>
            <pc:docMk/>
            <pc:sldMk cId="265764411" sldId="281"/>
            <ac:picMk id="16" creationId="{08FAC056-0A9D-5E89-9FB3-7D523FC53471}"/>
          </ac:picMkLst>
        </pc:picChg>
      </pc:sldChg>
      <pc:sldChg chg="addSp delSp modSp new mod">
        <pc:chgData name="Muzammel Qureshi" userId="ec0bf563-0e3e-4f9f-be58-08342b60255a" providerId="ADAL" clId="{1FB91D3A-F04E-43E9-850E-CD94E2975D89}" dt="2024-09-10T11:11:07.626" v="2291" actId="1076"/>
        <pc:sldMkLst>
          <pc:docMk/>
          <pc:sldMk cId="2027721167" sldId="282"/>
        </pc:sldMkLst>
        <pc:spChg chg="add mod">
          <ac:chgData name="Muzammel Qureshi" userId="ec0bf563-0e3e-4f9f-be58-08342b60255a" providerId="ADAL" clId="{1FB91D3A-F04E-43E9-850E-CD94E2975D89}" dt="2024-09-10T09:33:16.764" v="1874" actId="1076"/>
          <ac:spMkLst>
            <pc:docMk/>
            <pc:sldMk cId="2027721167" sldId="282"/>
            <ac:spMk id="2" creationId="{0DF2E762-8E05-3206-E922-51F12E17E900}"/>
          </ac:spMkLst>
        </pc:spChg>
        <pc:picChg chg="add mod">
          <ac:chgData name="Muzammel Qureshi" userId="ec0bf563-0e3e-4f9f-be58-08342b60255a" providerId="ADAL" clId="{1FB91D3A-F04E-43E9-850E-CD94E2975D89}" dt="2024-09-10T11:11:07.626" v="2291" actId="1076"/>
          <ac:picMkLst>
            <pc:docMk/>
            <pc:sldMk cId="2027721167" sldId="282"/>
            <ac:picMk id="1026" creationId="{8908186C-2E45-5724-51E1-4C8243EA3FF4}"/>
          </ac:picMkLst>
        </pc:picChg>
        <pc:picChg chg="add del mod">
          <ac:chgData name="Muzammel Qureshi" userId="ec0bf563-0e3e-4f9f-be58-08342b60255a" providerId="ADAL" clId="{1FB91D3A-F04E-43E9-850E-CD94E2975D89}" dt="2024-09-10T11:10:17.821" v="2286" actId="478"/>
          <ac:picMkLst>
            <pc:docMk/>
            <pc:sldMk cId="2027721167" sldId="282"/>
            <ac:picMk id="3074" creationId="{34250537-EA0C-441D-4299-D8860D4F5173}"/>
          </ac:picMkLst>
        </pc:picChg>
        <pc:picChg chg="add del">
          <ac:chgData name="Muzammel Qureshi" userId="ec0bf563-0e3e-4f9f-be58-08342b60255a" providerId="ADAL" clId="{1FB91D3A-F04E-43E9-850E-CD94E2975D89}" dt="2024-09-10T09:33:25.517" v="1876" actId="478"/>
          <ac:picMkLst>
            <pc:docMk/>
            <pc:sldMk cId="2027721167" sldId="282"/>
            <ac:picMk id="3076" creationId="{ED790B71-D738-16F6-3D50-2142845E6F18}"/>
          </ac:picMkLst>
        </pc:picChg>
        <pc:picChg chg="add del mod">
          <ac:chgData name="Muzammel Qureshi" userId="ec0bf563-0e3e-4f9f-be58-08342b60255a" providerId="ADAL" clId="{1FB91D3A-F04E-43E9-850E-CD94E2975D89}" dt="2024-09-10T11:10:14.938" v="2285" actId="478"/>
          <ac:picMkLst>
            <pc:docMk/>
            <pc:sldMk cId="2027721167" sldId="282"/>
            <ac:picMk id="3078" creationId="{A2302AD7-6E33-2112-EC2A-4CEBC804A57D}"/>
          </ac:picMkLst>
        </pc:picChg>
      </pc:sldChg>
    </pc:docChg>
  </pc:docChgLst>
  <pc:docChgLst>
    <pc:chgData name="Muzammel Qureshi" userId="ec0bf563-0e3e-4f9f-be58-08342b60255a" providerId="ADAL" clId="{3F210BB9-71FA-4941-8A89-B5A6B85D99C1}"/>
    <pc:docChg chg="undo custSel addSld modSld sldOrd">
      <pc:chgData name="Muzammel Qureshi" userId="ec0bf563-0e3e-4f9f-be58-08342b60255a" providerId="ADAL" clId="{3F210BB9-71FA-4941-8A89-B5A6B85D99C1}" dt="2024-09-09T13:49:20.778" v="2152" actId="113"/>
      <pc:docMkLst>
        <pc:docMk/>
      </pc:docMkLst>
      <pc:sldChg chg="addSp delSp modSp new mod">
        <pc:chgData name="Muzammel Qureshi" userId="ec0bf563-0e3e-4f9f-be58-08342b60255a" providerId="ADAL" clId="{3F210BB9-71FA-4941-8A89-B5A6B85D99C1}" dt="2024-09-09T10:50:11.842" v="76"/>
        <pc:sldMkLst>
          <pc:docMk/>
          <pc:sldMk cId="2264896322" sldId="256"/>
        </pc:sldMkLst>
        <pc:spChg chg="del">
          <ac:chgData name="Muzammel Qureshi" userId="ec0bf563-0e3e-4f9f-be58-08342b60255a" providerId="ADAL" clId="{3F210BB9-71FA-4941-8A89-B5A6B85D99C1}" dt="2024-09-09T10:47:19.133" v="1" actId="478"/>
          <ac:spMkLst>
            <pc:docMk/>
            <pc:sldMk cId="2264896322" sldId="256"/>
            <ac:spMk id="2" creationId="{68FCB02F-43E5-D467-6E46-D30705EB24F9}"/>
          </ac:spMkLst>
        </pc:spChg>
        <pc:spChg chg="del">
          <ac:chgData name="Muzammel Qureshi" userId="ec0bf563-0e3e-4f9f-be58-08342b60255a" providerId="ADAL" clId="{3F210BB9-71FA-4941-8A89-B5A6B85D99C1}" dt="2024-09-09T10:47:19.133" v="1" actId="478"/>
          <ac:spMkLst>
            <pc:docMk/>
            <pc:sldMk cId="2264896322" sldId="256"/>
            <ac:spMk id="3" creationId="{A8C5C293-2A27-A17E-7921-111F6355EFFC}"/>
          </ac:spMkLst>
        </pc:spChg>
        <pc:spChg chg="add mod">
          <ac:chgData name="Muzammel Qureshi" userId="ec0bf563-0e3e-4f9f-be58-08342b60255a" providerId="ADAL" clId="{3F210BB9-71FA-4941-8A89-B5A6B85D99C1}" dt="2024-09-09T10:50:11.842" v="76"/>
          <ac:spMkLst>
            <pc:docMk/>
            <pc:sldMk cId="2264896322" sldId="256"/>
            <ac:spMk id="4" creationId="{C199AEC8-22A7-4557-8E80-1057B794F210}"/>
          </ac:spMkLst>
        </pc:spChg>
      </pc:sldChg>
      <pc:sldChg chg="addSp delSp modSp add mod">
        <pc:chgData name="Muzammel Qureshi" userId="ec0bf563-0e3e-4f9f-be58-08342b60255a" providerId="ADAL" clId="{3F210BB9-71FA-4941-8A89-B5A6B85D99C1}" dt="2024-09-09T12:40:16.056" v="865" actId="1076"/>
        <pc:sldMkLst>
          <pc:docMk/>
          <pc:sldMk cId="3998297997" sldId="257"/>
        </pc:sldMkLst>
        <pc:spChg chg="add">
          <ac:chgData name="Muzammel Qureshi" userId="ec0bf563-0e3e-4f9f-be58-08342b60255a" providerId="ADAL" clId="{3F210BB9-71FA-4941-8A89-B5A6B85D99C1}" dt="2024-09-09T12:34:27.159" v="812"/>
          <ac:spMkLst>
            <pc:docMk/>
            <pc:sldMk cId="3998297997" sldId="257"/>
            <ac:spMk id="2" creationId="{A8CE88C9-8EA6-110B-8DD3-3B328803BEFB}"/>
          </ac:spMkLst>
        </pc:spChg>
        <pc:spChg chg="add mod">
          <ac:chgData name="Muzammel Qureshi" userId="ec0bf563-0e3e-4f9f-be58-08342b60255a" providerId="ADAL" clId="{3F210BB9-71FA-4941-8A89-B5A6B85D99C1}" dt="2024-09-09T12:34:52.732" v="818" actId="255"/>
          <ac:spMkLst>
            <pc:docMk/>
            <pc:sldMk cId="3998297997" sldId="257"/>
            <ac:spMk id="3" creationId="{A0FEED31-75DE-8D47-EA90-304ECCDD2E25}"/>
          </ac:spMkLst>
        </pc:spChg>
        <pc:spChg chg="add mod">
          <ac:chgData name="Muzammel Qureshi" userId="ec0bf563-0e3e-4f9f-be58-08342b60255a" providerId="ADAL" clId="{3F210BB9-71FA-4941-8A89-B5A6B85D99C1}" dt="2024-09-09T11:43:33.613" v="478" actId="1076"/>
          <ac:spMkLst>
            <pc:docMk/>
            <pc:sldMk cId="3998297997" sldId="257"/>
            <ac:spMk id="9" creationId="{48FC743D-B6D9-CF67-FCBE-FEB1B31393B6}"/>
          </ac:spMkLst>
        </pc:spChg>
        <pc:spChg chg="add mod">
          <ac:chgData name="Muzammel Qureshi" userId="ec0bf563-0e3e-4f9f-be58-08342b60255a" providerId="ADAL" clId="{3F210BB9-71FA-4941-8A89-B5A6B85D99C1}" dt="2024-09-09T12:40:16.056" v="865" actId="1076"/>
          <ac:spMkLst>
            <pc:docMk/>
            <pc:sldMk cId="3998297997" sldId="257"/>
            <ac:spMk id="15" creationId="{BDFBD809-F5B4-74B2-474A-DFD18414F21C}"/>
          </ac:spMkLst>
        </pc:spChg>
        <pc:graphicFrameChg chg="add mod">
          <ac:chgData name="Muzammel Qureshi" userId="ec0bf563-0e3e-4f9f-be58-08342b60255a" providerId="ADAL" clId="{3F210BB9-71FA-4941-8A89-B5A6B85D99C1}" dt="2024-09-09T11:43:46.403" v="481" actId="1076"/>
          <ac:graphicFrameMkLst>
            <pc:docMk/>
            <pc:sldMk cId="3998297997" sldId="257"/>
            <ac:graphicFrameMk id="4" creationId="{26D833C2-A634-D939-CF24-198511EE2372}"/>
          </ac:graphicFrameMkLst>
        </pc:graphicFrameChg>
        <pc:graphicFrameChg chg="add del mod">
          <ac:chgData name="Muzammel Qureshi" userId="ec0bf563-0e3e-4f9f-be58-08342b60255a" providerId="ADAL" clId="{3F210BB9-71FA-4941-8A89-B5A6B85D99C1}" dt="2024-09-09T11:32:26.858" v="305" actId="478"/>
          <ac:graphicFrameMkLst>
            <pc:docMk/>
            <pc:sldMk cId="3998297997" sldId="257"/>
            <ac:graphicFrameMk id="7" creationId="{9FF26DA9-4BA3-8FE1-0723-0A29C552A056}"/>
          </ac:graphicFrameMkLst>
        </pc:graphicFrameChg>
        <pc:graphicFrameChg chg="add mod">
          <ac:chgData name="Muzammel Qureshi" userId="ec0bf563-0e3e-4f9f-be58-08342b60255a" providerId="ADAL" clId="{3F210BB9-71FA-4941-8A89-B5A6B85D99C1}" dt="2024-09-09T12:38:55.966" v="859" actId="14100"/>
          <ac:graphicFrameMkLst>
            <pc:docMk/>
            <pc:sldMk cId="3998297997" sldId="257"/>
            <ac:graphicFrameMk id="8" creationId="{10C919AE-DC0D-33BA-D91D-EB6C4A6A85F5}"/>
          </ac:graphicFrameMkLst>
        </pc:graphicFrameChg>
        <pc:graphicFrameChg chg="add mod">
          <ac:chgData name="Muzammel Qureshi" userId="ec0bf563-0e3e-4f9f-be58-08342b60255a" providerId="ADAL" clId="{3F210BB9-71FA-4941-8A89-B5A6B85D99C1}" dt="2024-09-09T12:40:04.847" v="864" actId="113"/>
          <ac:graphicFrameMkLst>
            <pc:docMk/>
            <pc:sldMk cId="3998297997" sldId="257"/>
            <ac:graphicFrameMk id="12" creationId="{D2D2B804-5386-BE94-738C-C778A9916F10}"/>
          </ac:graphicFrameMkLst>
        </pc:graphicFrameChg>
      </pc:sldChg>
      <pc:sldChg chg="addSp delSp modSp add mod">
        <pc:chgData name="Muzammel Qureshi" userId="ec0bf563-0e3e-4f9f-be58-08342b60255a" providerId="ADAL" clId="{3F210BB9-71FA-4941-8A89-B5A6B85D99C1}" dt="2024-09-09T13:49:20.778" v="2152" actId="113"/>
        <pc:sldMkLst>
          <pc:docMk/>
          <pc:sldMk cId="3147934134" sldId="258"/>
        </pc:sldMkLst>
        <pc:spChg chg="add del mod">
          <ac:chgData name="Muzammel Qureshi" userId="ec0bf563-0e3e-4f9f-be58-08342b60255a" providerId="ADAL" clId="{3F210BB9-71FA-4941-8A89-B5A6B85D99C1}" dt="2024-09-09T12:51:17.067" v="1006" actId="478"/>
          <ac:spMkLst>
            <pc:docMk/>
            <pc:sldMk cId="3147934134" sldId="258"/>
            <ac:spMk id="5" creationId="{E3171CCD-F0BB-0197-9A27-84CF01FC87BE}"/>
          </ac:spMkLst>
        </pc:spChg>
        <pc:spChg chg="add mod">
          <ac:chgData name="Muzammel Qureshi" userId="ec0bf563-0e3e-4f9f-be58-08342b60255a" providerId="ADAL" clId="{3F210BB9-71FA-4941-8A89-B5A6B85D99C1}" dt="2024-09-09T12:51:30.118" v="1009"/>
          <ac:spMkLst>
            <pc:docMk/>
            <pc:sldMk cId="3147934134" sldId="258"/>
            <ac:spMk id="6" creationId="{3BCEC194-8D3C-3FF3-B610-77396824CE09}"/>
          </ac:spMkLst>
        </pc:spChg>
        <pc:spChg chg="add mod">
          <ac:chgData name="Muzammel Qureshi" userId="ec0bf563-0e3e-4f9f-be58-08342b60255a" providerId="ADAL" clId="{3F210BB9-71FA-4941-8A89-B5A6B85D99C1}" dt="2024-09-09T12:51:37.233" v="1011"/>
          <ac:spMkLst>
            <pc:docMk/>
            <pc:sldMk cId="3147934134" sldId="258"/>
            <ac:spMk id="8" creationId="{9570846F-1716-A3DD-1C0C-F198A544C30A}"/>
          </ac:spMkLst>
        </pc:spChg>
        <pc:spChg chg="add del mod">
          <ac:chgData name="Muzammel Qureshi" userId="ec0bf563-0e3e-4f9f-be58-08342b60255a" providerId="ADAL" clId="{3F210BB9-71FA-4941-8A89-B5A6B85D99C1}" dt="2024-09-09T13:14:47.021" v="1317"/>
          <ac:spMkLst>
            <pc:docMk/>
            <pc:sldMk cId="3147934134" sldId="258"/>
            <ac:spMk id="9" creationId="{B30B6007-915D-DAA4-77ED-9B1C0BFBF2B0}"/>
          </ac:spMkLst>
        </pc:spChg>
        <pc:spChg chg="add del mod">
          <ac:chgData name="Muzammel Qureshi" userId="ec0bf563-0e3e-4f9f-be58-08342b60255a" providerId="ADAL" clId="{3F210BB9-71FA-4941-8A89-B5A6B85D99C1}" dt="2024-09-09T13:18:55.099" v="1322"/>
          <ac:spMkLst>
            <pc:docMk/>
            <pc:sldMk cId="3147934134" sldId="258"/>
            <ac:spMk id="10" creationId="{F3F139A5-602A-3BA6-A7B3-CEB378F2E3EB}"/>
          </ac:spMkLst>
        </pc:spChg>
        <pc:spChg chg="add mod">
          <ac:chgData name="Muzammel Qureshi" userId="ec0bf563-0e3e-4f9f-be58-08342b60255a" providerId="ADAL" clId="{3F210BB9-71FA-4941-8A89-B5A6B85D99C1}" dt="2024-09-09T13:49:20.778" v="2152" actId="113"/>
          <ac:spMkLst>
            <pc:docMk/>
            <pc:sldMk cId="3147934134" sldId="258"/>
            <ac:spMk id="11" creationId="{F2DC1ABA-4322-B033-C5AE-DFD928DE3881}"/>
          </ac:spMkLst>
        </pc:spChg>
        <pc:graphicFrameChg chg="add mod">
          <ac:chgData name="Muzammel Qureshi" userId="ec0bf563-0e3e-4f9f-be58-08342b60255a" providerId="ADAL" clId="{3F210BB9-71FA-4941-8A89-B5A6B85D99C1}" dt="2024-09-09T12:51:23.171" v="1008" actId="14100"/>
          <ac:graphicFrameMkLst>
            <pc:docMk/>
            <pc:sldMk cId="3147934134" sldId="258"/>
            <ac:graphicFrameMk id="4" creationId="{1819731D-14B5-69DA-9184-751B9AF84B99}"/>
          </ac:graphicFrameMkLst>
        </pc:graphicFrameChg>
        <pc:picChg chg="add">
          <ac:chgData name="Muzammel Qureshi" userId="ec0bf563-0e3e-4f9f-be58-08342b60255a" providerId="ADAL" clId="{3F210BB9-71FA-4941-8A89-B5A6B85D99C1}" dt="2024-09-09T12:51:34.002" v="1010"/>
          <ac:picMkLst>
            <pc:docMk/>
            <pc:sldMk cId="3147934134" sldId="258"/>
            <ac:picMk id="7" creationId="{0C35E095-D27F-323E-28FD-4AA68B279433}"/>
          </ac:picMkLst>
        </pc:picChg>
      </pc:sldChg>
      <pc:sldChg chg="add">
        <pc:chgData name="Muzammel Qureshi" userId="ec0bf563-0e3e-4f9f-be58-08342b60255a" providerId="ADAL" clId="{3F210BB9-71FA-4941-8A89-B5A6B85D99C1}" dt="2024-09-09T10:47:29.227" v="4"/>
        <pc:sldMkLst>
          <pc:docMk/>
          <pc:sldMk cId="599640488" sldId="259"/>
        </pc:sldMkLst>
      </pc:sldChg>
      <pc:sldChg chg="add ord">
        <pc:chgData name="Muzammel Qureshi" userId="ec0bf563-0e3e-4f9f-be58-08342b60255a" providerId="ADAL" clId="{3F210BB9-71FA-4941-8A89-B5A6B85D99C1}" dt="2024-09-09T10:52:42.932" v="79"/>
        <pc:sldMkLst>
          <pc:docMk/>
          <pc:sldMk cId="420995155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r>
              <a:rPr lang="en-US" sz="1400" b="1" dirty="0">
                <a:latin typeface="Bahnschrift" panose="020B0502040204020203" pitchFamily="34" charset="0"/>
              </a:rPr>
              <a:t>Top 5 Spenders in %</a:t>
            </a:r>
          </a:p>
        </c:rich>
      </c:tx>
      <c:layout/>
      <c:overlay val="0"/>
      <c:spPr>
        <a:noFill/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Seagram's</c:v>
                </c:pt>
                <c:pt idx="1">
                  <c:v>Oaksmith Gold</c:v>
                </c:pt>
                <c:pt idx="2">
                  <c:v>Teachers</c:v>
                </c:pt>
                <c:pt idx="3">
                  <c:v>All Seasons Club Soda</c:v>
                </c:pt>
                <c:pt idx="4">
                  <c:v>Jim Beam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0.23</c:v>
                </c:pt>
                <c:pt idx="1">
                  <c:v>0.08</c:v>
                </c:pt>
                <c:pt idx="2">
                  <c:v>0.2</c:v>
                </c:pt>
                <c:pt idx="3">
                  <c:v>0.04</c:v>
                </c:pt>
                <c:pt idx="4">
                  <c:v>0.01</c:v>
                </c:pt>
                <c:pt idx="5">
                  <c:v>0.44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DF27-46DA-A7EB-0023CCD8CE4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Seagram's</c:v>
                </c:pt>
                <c:pt idx="1">
                  <c:v>Oaksmith Gold</c:v>
                </c:pt>
                <c:pt idx="2">
                  <c:v>Teachers</c:v>
                </c:pt>
                <c:pt idx="3">
                  <c:v>All Seasons Club Soda</c:v>
                </c:pt>
                <c:pt idx="4">
                  <c:v>Jim Beam</c:v>
                </c:pt>
                <c:pt idx="5">
                  <c:v>Others</c:v>
                </c:pt>
              </c:strCache>
            </c:strRef>
          </c:cat>
          <c:val>
            <c:numRef>
              <c:f>Sheet1!$C$2:$C$7</c:f>
              <c:numCache>
                <c:formatCode>0%</c:formatCode>
                <c:ptCount val="6"/>
                <c:pt idx="0">
                  <c:v>0.09</c:v>
                </c:pt>
                <c:pt idx="1">
                  <c:v>0.27</c:v>
                </c:pt>
                <c:pt idx="2">
                  <c:v>0</c:v>
                </c:pt>
                <c:pt idx="3">
                  <c:v>0.15</c:v>
                </c:pt>
                <c:pt idx="4">
                  <c:v>0.21</c:v>
                </c:pt>
                <c:pt idx="5">
                  <c:v>0.28000000000000003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DF27-46DA-A7EB-0023CCD8CE4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3599280"/>
        <c:axId val="263599664"/>
      </c:barChart>
      <c:catAx>
        <c:axId val="26359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63599664"/>
        <c:crosses val="autoZero"/>
        <c:auto val="1"/>
        <c:lblAlgn val="ctr"/>
        <c:lblOffset val="100"/>
        <c:noMultiLvlLbl val="0"/>
      </c:catAx>
      <c:valAx>
        <c:axId val="26359966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63599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8791440489518392"/>
          <c:y val="0.88165424726049668"/>
          <c:w val="0.22009486601411243"/>
          <c:h val="8.744298119280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r>
              <a:rPr lang="en-US" sz="1400" b="1" dirty="0">
                <a:latin typeface="Bahnschrift" panose="020B0502040204020203" pitchFamily="34" charset="0"/>
              </a:rPr>
              <a:t>Top 5</a:t>
            </a:r>
            <a:r>
              <a:rPr lang="en-US" sz="1400" b="1" baseline="0" dirty="0">
                <a:latin typeface="Bahnschrift" panose="020B0502040204020203" pitchFamily="34" charset="0"/>
              </a:rPr>
              <a:t> </a:t>
            </a:r>
            <a:r>
              <a:rPr lang="en-US" sz="1400" b="1" dirty="0">
                <a:latin typeface="Bahnschrift" panose="020B0502040204020203" pitchFamily="34" charset="0"/>
              </a:rPr>
              <a:t>Cities in</a:t>
            </a:r>
            <a:r>
              <a:rPr lang="en-US" sz="1400" b="1" baseline="0" dirty="0">
                <a:latin typeface="Bahnschrift" panose="020B0502040204020203" pitchFamily="34" charset="0"/>
              </a:rPr>
              <a:t> %</a:t>
            </a:r>
            <a:endParaRPr lang="en-US" sz="1400" b="1" dirty="0">
              <a:latin typeface="Bahnschrift" panose="020B0502040204020203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Top 5 Cities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A4F-44EF-9CD3-EDA55BF3387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A4F-44EF-9CD3-EDA55BF3387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EA4F-44EF-9CD3-EDA55BF3387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A4F-44EF-9CD3-EDA55BF3387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EA4F-44EF-9CD3-EDA55BF3387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EA4F-44EF-9CD3-EDA55BF3387A}"/>
              </c:ext>
            </c:extLst>
          </c:dPt>
          <c:dLbls>
            <c:dLbl>
              <c:idx val="0"/>
              <c:layout>
                <c:manualLayout>
                  <c:x val="3.6934020116274349E-2"/>
                  <c:y val="-2.64944337625878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3.1900033704516245E-2"/>
                  <c:y val="2.648082559742334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5.6247111888280153E-2"/>
                  <c:y val="1.752101050915447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-1.8237761387832195E-2"/>
                  <c:y val="1.8541290990033845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-1.55903376978362E-2"/>
                  <c:y val="-8.4589682289172175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-1.6849825785258243E-2"/>
                  <c:y val="1.245047540622862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EA4F-44EF-9CD3-EDA55BF3387A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ahnschrift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Mumbai</c:v>
                </c:pt>
                <c:pt idx="1">
                  <c:v>Kolkata</c:v>
                </c:pt>
                <c:pt idx="2">
                  <c:v>Goa</c:v>
                </c:pt>
                <c:pt idx="3">
                  <c:v>Pune</c:v>
                </c:pt>
                <c:pt idx="4">
                  <c:v>Delhi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0.44</c:v>
                </c:pt>
                <c:pt idx="1">
                  <c:v>0.1</c:v>
                </c:pt>
                <c:pt idx="2">
                  <c:v>0.1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0.21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A-EA4F-44EF-9CD3-EDA55BF3387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1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Bahnschrift" panose="020B0502040204020203" pitchFamily="34" charset="0"/>
                <a:ea typeface="+mn-ea"/>
                <a:cs typeface="+mn-cs"/>
              </a:rPr>
              <a:t>Top 5 Media Type in %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1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Top 5 Media Type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Billboard</c:v>
                </c:pt>
                <c:pt idx="1">
                  <c:v>Unipole</c:v>
                </c:pt>
                <c:pt idx="2">
                  <c:v>Neon Sign</c:v>
                </c:pt>
                <c:pt idx="3">
                  <c:v>Utilities</c:v>
                </c:pt>
                <c:pt idx="4">
                  <c:v>Gantries</c:v>
                </c:pt>
                <c:pt idx="5">
                  <c:v>Others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0.66</c:v>
                </c:pt>
                <c:pt idx="1">
                  <c:v>0.14000000000000001</c:v>
                </c:pt>
                <c:pt idx="2">
                  <c:v>0.08</c:v>
                </c:pt>
                <c:pt idx="3">
                  <c:v>0.03</c:v>
                </c:pt>
                <c:pt idx="4">
                  <c:v>0.02</c:v>
                </c:pt>
                <c:pt idx="5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D16-4270-AF5C-EB5703DE6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63981808"/>
        <c:axId val="263982192"/>
      </c:barChart>
      <c:catAx>
        <c:axId val="2639818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63982192"/>
        <c:crosses val="autoZero"/>
        <c:auto val="1"/>
        <c:lblAlgn val="ctr"/>
        <c:lblOffset val="100"/>
        <c:noMultiLvlLbl val="0"/>
      </c:catAx>
      <c:valAx>
        <c:axId val="263982192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63981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Sheet1!$B$2:$B$13</c:f>
              <c:numCache>
                <c:formatCode>0%</c:formatCode>
                <c:ptCount val="12"/>
                <c:pt idx="0">
                  <c:v>5.0803019190003115E-2</c:v>
                </c:pt>
                <c:pt idx="1">
                  <c:v>2.4694885117339634E-2</c:v>
                </c:pt>
                <c:pt idx="2">
                  <c:v>0.10587402622135299</c:v>
                </c:pt>
                <c:pt idx="3">
                  <c:v>0.18107214734256796</c:v>
                </c:pt>
                <c:pt idx="4">
                  <c:v>6.3181640985673651E-2</c:v>
                </c:pt>
                <c:pt idx="5">
                  <c:v>1.1818910399287679E-2</c:v>
                </c:pt>
                <c:pt idx="6">
                  <c:v>3.6033391570397449E-2</c:v>
                </c:pt>
                <c:pt idx="7">
                  <c:v>6.154662828927885E-2</c:v>
                </c:pt>
                <c:pt idx="8">
                  <c:v>4.1949960070913166E-2</c:v>
                </c:pt>
                <c:pt idx="9">
                  <c:v>7.5642146804628732E-2</c:v>
                </c:pt>
                <c:pt idx="10">
                  <c:v>0.1075343576752672</c:v>
                </c:pt>
                <c:pt idx="11">
                  <c:v>0.23984888633328946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C32D-4EF5-AE32-28D3891875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Sheet1!$A$2:$A$13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Sheet1!$C$2:$C$13</c:f>
              <c:numCache>
                <c:formatCode>0%</c:formatCode>
                <c:ptCount val="12"/>
                <c:pt idx="0">
                  <c:v>8.1720308871873884E-2</c:v>
                </c:pt>
                <c:pt idx="1">
                  <c:v>9.5578358633118102E-2</c:v>
                </c:pt>
                <c:pt idx="2">
                  <c:v>0.33152826588826523</c:v>
                </c:pt>
                <c:pt idx="3">
                  <c:v>7.2358327749921889E-2</c:v>
                </c:pt>
                <c:pt idx="4">
                  <c:v>0.18075925415553457</c:v>
                </c:pt>
                <c:pt idx="5">
                  <c:v>5.7436192968876081E-2</c:v>
                </c:pt>
                <c:pt idx="6">
                  <c:v>0.18061929173241026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C32D-4EF5-AE32-28D3891875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64166216"/>
        <c:axId val="202402072"/>
      </c:lineChart>
      <c:catAx>
        <c:axId val="264166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2402072"/>
        <c:crosses val="autoZero"/>
        <c:auto val="1"/>
        <c:lblAlgn val="ctr"/>
        <c:lblOffset val="100"/>
        <c:noMultiLvlLbl val="0"/>
      </c:catAx>
      <c:valAx>
        <c:axId val="202402072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2641662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Bahnschrift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>
          <a:latin typeface="Bahnschrif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CFCA8-288C-46D7-90AC-257B3B8BF33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B5AF8-9B9C-46DA-BEEF-B694213DF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2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B5AF8-9B9C-46DA-BEEF-B694213DF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61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B5AF8-9B9C-46DA-BEEF-B694213DF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31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B5AF8-9B9C-46DA-BEEF-B694213DF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23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BFA026-26FA-6591-AA36-A58E98EF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7ECC8C1-31AE-3A2D-5604-A458A6F3C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3F7482-49E4-1C00-8DDE-C36FE3076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D7C2F4E-98AD-3EAF-DC5A-3E4FBC7D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D1F4C6C-82A4-FDDB-666E-8ACD6AC21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4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12E881-960B-8F9E-8A84-EE3A5F5B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8BCF4ED-4B6A-7BA2-40C8-1C463AA4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50E51D-6206-F64A-E8E2-88E413A19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603694-3641-556E-2967-1035A433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3061FC-A36E-C5CC-F7F1-B36E8FCA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93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F2678B4-3D3B-34CE-C5AB-7E274EBBA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C943DF1-482E-9EEE-4519-864C66322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A324A7-9D66-E22E-0D6A-575A33A0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DB33FD-C81A-3597-01F2-96EF4451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62E660-0877-DE23-20FD-695E6896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77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acehol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prstGeom prst="rect">
            <a:avLst/>
          </a:prstGeom>
          <a:pattFill prst="trellis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40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DFCD1-1369-6957-C2EC-D2174D14D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685429E-3E91-8092-63C4-3BC5C477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CDC92F-23FE-3B8E-85D0-3825F5F9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777F50-B2C5-EB33-0EA9-FE582F677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7432E4-C7CF-7DE8-91AA-C3F08FE7A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5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4CFE3-286D-C7EB-F2BE-91D1E908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B992CC0-ACCF-54EC-83C2-A7204B83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79652E-D543-CEA8-9E14-27DFAD0B2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199088-BFFE-B0AA-C0F9-6B36DB73D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B4225F-BAA9-9F0A-561B-B99B1186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1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F8967F-A6AA-CA07-9733-2CF481E0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F2A1B-3C7E-9EAE-6D4E-4C65C025B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C16F069-A7D6-FB4E-AA2C-B5DDDD204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3B42D67-1C19-67A9-D9AF-F9DCBE97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B781865-65C6-003F-6C71-46781ECFF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998F03D-1CAE-2B8A-435D-D3036D99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13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1F7BA4-165F-C151-4D34-69758F08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963437F-EE44-F1F7-E837-B896CD43D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2D559F-0028-E768-8FE4-339BBAB4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D110D0D-9A2C-3A1F-1883-D0024B0F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34BC25A-943A-5428-7C4F-454E3EA0B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B412A7C-64FA-65C3-202C-8B812CBD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71072C7-50D4-B8AC-DE34-16D47813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ADE8B878-2ACF-EAEE-3DEE-1797479F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9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01D5EE-6E8C-020B-B74B-1774D442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87C7E0-922E-6B8D-7049-98C2DE7B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749C5DE-7493-6254-D3DF-B5EC815CC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3D303D0-4B95-2795-62DE-4C3AA10B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2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269ADF-B225-CA61-109A-2FF7E476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4A62D82-2D77-4520-98FB-CE02DAC2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675D33B-618A-5F26-16FF-0EED65BD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67E3F-C443-413F-A1C5-2EC70FA62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136B2E-DD58-4439-56C2-A5E00327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E8F5346-4A09-147D-551E-E7D60B781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8A36EE7-8787-2849-E451-7A9F1520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9959CE9-DC38-1C69-5B6B-2D0F0742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4C556F-1A74-BBFF-FB4E-1E4A1397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690774-7E3F-3447-90AA-120039223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F3F35B1-F91A-7F14-B1E6-5EBF9BA4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58CF994-0D32-E348-2A24-B6DDA47C9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3256CD3-04F6-2CED-3E97-DDD83C86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648F129-7DF4-8A56-C117-04C313C7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CD4A122-41E1-A83B-D9B1-05F81AC2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1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9E0C4BD-6171-ACDF-D068-EBAD4D32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1B892C1-509B-9284-5211-232E7E47B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65DE58-AD39-1437-63EF-1153C82C9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9BC48-1F5E-48E1-8458-EDB396AD49FE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482115-CC1E-31D2-7D68-B4E3B1A5F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43E750-5ED3-D370-F6E2-F89546AA1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BF477B-C5C3-4A39-9B71-19C86DBA6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3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chart" Target="../charts/chart4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people walking beside buildings">
            <a:extLst>
              <a:ext uri="{FF2B5EF4-FFF2-40B4-BE49-F238E27FC236}">
                <a16:creationId xmlns:a16="http://schemas.microsoft.com/office/drawing/2014/main" xmlns="" id="{3C9FAF2E-9E01-7A6B-6D39-394447866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4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2BC00F6-BE60-D52F-8BB2-D46B3352D060}"/>
              </a:ext>
            </a:extLst>
          </p:cNvPr>
          <p:cNvSpPr/>
          <p:nvPr/>
        </p:nvSpPr>
        <p:spPr>
          <a:xfrm>
            <a:off x="0" y="-9625"/>
            <a:ext cx="12191980" cy="6856718"/>
          </a:xfrm>
          <a:prstGeom prst="rect">
            <a:avLst/>
          </a:pr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45870" y="3103815"/>
            <a:ext cx="8218532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00">
                <a:solidFill>
                  <a:schemeClr val="bg1"/>
                </a:solidFill>
                <a:latin typeface="Avenir Next LT Pro" panose="020B0504020202020204" pitchFamily="34" charset="0"/>
                <a:ea typeface="Sawarabi Mincho" panose="02000600000000000000" pitchFamily="2" charset="-128"/>
                <a:cs typeface="Bayon" pitchFamily="2" charset="0"/>
              </a:rPr>
              <a:t>Posterscope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C62BD0C-4658-2E41-8C21-DADEAE35C1C4}"/>
              </a:ext>
            </a:extLst>
          </p:cNvPr>
          <p:cNvSpPr/>
          <p:nvPr/>
        </p:nvSpPr>
        <p:spPr>
          <a:xfrm>
            <a:off x="1145870" y="4857500"/>
            <a:ext cx="4234514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Avenir Next LT Pro" panose="020B0504020202020204" pitchFamily="34" charset="0"/>
                <a:ea typeface="Inter" panose="020B0502030000000004" pitchFamily="34" charset="0"/>
                <a:cs typeface="Poppins Light" panose="00000400000000000000" pitchFamily="2" charset="0"/>
              </a:rPr>
              <a:t>Mastering the art of impactful communication through strategic out-of-home advertising</a:t>
            </a:r>
            <a:endParaRPr lang="en-ID" sz="1400">
              <a:solidFill>
                <a:schemeClr val="bg1"/>
              </a:solidFill>
              <a:latin typeface="Avenir Next LT Pro" panose="020B0504020202020204" pitchFamily="34" charset="0"/>
              <a:ea typeface="Inter" panose="020B0502030000000004" pitchFamily="34" charset="0"/>
              <a:cs typeface="Poppins Light" panose="00000400000000000000" pitchFamily="2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45870" y="5740100"/>
            <a:ext cx="1286410" cy="378691"/>
          </a:xfrm>
          <a:prstGeom prst="roundRect">
            <a:avLst>
              <a:gd name="adj" fmla="val 13878"/>
            </a:avLst>
          </a:prstGeom>
          <a:solidFill>
            <a:srgbClr val="1C4747"/>
          </a:solidFill>
          <a:ln>
            <a:solidFill>
              <a:srgbClr val="1C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1409700" y="5740100"/>
            <a:ext cx="2959100" cy="378691"/>
          </a:xfrm>
          <a:prstGeom prst="roundRect">
            <a:avLst>
              <a:gd name="adj" fmla="val 138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544825" y="5834423"/>
            <a:ext cx="27424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>
                <a:latin typeface="Avenir Next LT Pro" panose="020B0504020202020204" pitchFamily="34" charset="0"/>
                <a:ea typeface="Sawarabi Mincho" panose="02000600000000000000" pitchFamily="2" charset="-128"/>
                <a:cs typeface="Bayon" pitchFamily="2" charset="0"/>
              </a:rPr>
              <a:t>A deep dive in our organization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5870" y="2980704"/>
            <a:ext cx="154266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  <a:latin typeface="Lexend Deca" pitchFamily="2" charset="0"/>
                <a:ea typeface="Sawarabi Mincho" panose="02000600000000000000" pitchFamily="2" charset="-128"/>
                <a:cs typeface="Bayon" pitchFamily="2" charset="0"/>
              </a:rPr>
              <a:t>A dentsu company</a:t>
            </a:r>
          </a:p>
        </p:txBody>
      </p:sp>
      <p:sp>
        <p:nvSpPr>
          <p:cNvPr id="29" name="Oval 28"/>
          <p:cNvSpPr/>
          <p:nvPr/>
        </p:nvSpPr>
        <p:spPr>
          <a:xfrm>
            <a:off x="606651" y="2770041"/>
            <a:ext cx="358588" cy="358588"/>
          </a:xfrm>
          <a:prstGeom prst="ellipse">
            <a:avLst/>
          </a:prstGeom>
          <a:solidFill>
            <a:srgbClr val="F508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917787" y="2583906"/>
            <a:ext cx="207752" cy="207752"/>
          </a:xfrm>
          <a:prstGeom prst="ellipse">
            <a:avLst/>
          </a:prstGeom>
          <a:solidFill>
            <a:srgbClr val="9EF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Posterscope">
            <a:extLst>
              <a:ext uri="{FF2B5EF4-FFF2-40B4-BE49-F238E27FC236}">
                <a16:creationId xmlns:a16="http://schemas.microsoft.com/office/drawing/2014/main" xmlns="" id="{B09554CE-4E72-78D6-AF44-78B02B91B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397" y="424944"/>
            <a:ext cx="929978" cy="159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6D62CFCF-2A10-2683-6392-43FE64B825CD}"/>
              </a:ext>
            </a:extLst>
          </p:cNvPr>
          <p:cNvGrpSpPr/>
          <p:nvPr/>
        </p:nvGrpSpPr>
        <p:grpSpPr>
          <a:xfrm>
            <a:off x="517750" y="394775"/>
            <a:ext cx="4397149" cy="771230"/>
            <a:chOff x="606651" y="838869"/>
            <a:chExt cx="3746274" cy="771230"/>
          </a:xfrm>
        </p:grpSpPr>
        <p:sp>
          <p:nvSpPr>
            <p:cNvPr id="20" name="Rounded Rectangle 19"/>
            <p:cNvSpPr/>
            <p:nvPr/>
          </p:nvSpPr>
          <p:spPr>
            <a:xfrm>
              <a:off x="606651" y="838869"/>
              <a:ext cx="3746274" cy="572609"/>
            </a:xfrm>
            <a:prstGeom prst="roundRect">
              <a:avLst/>
            </a:prstGeom>
            <a:solidFill>
              <a:srgbClr val="1C4747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D4215D0E-089C-43C9-67B9-E14C302DBC58}"/>
                </a:ext>
              </a:extLst>
            </p:cNvPr>
            <p:cNvGrpSpPr/>
            <p:nvPr/>
          </p:nvGrpSpPr>
          <p:grpSpPr>
            <a:xfrm>
              <a:off x="772876" y="991454"/>
              <a:ext cx="3405299" cy="618645"/>
              <a:chOff x="678407" y="371017"/>
              <a:chExt cx="3405299" cy="61864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6FB04428-E02F-B472-712E-EB1177D53FB4}"/>
                  </a:ext>
                </a:extLst>
              </p:cNvPr>
              <p:cNvSpPr/>
              <p:nvPr/>
            </p:nvSpPr>
            <p:spPr>
              <a:xfrm>
                <a:off x="678407" y="379688"/>
                <a:ext cx="478760" cy="2868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D" sz="1400" b="1">
                    <a:solidFill>
                      <a:schemeClr val="bg1"/>
                    </a:solidFill>
                    <a:latin typeface="Avenir Next LT Pro" panose="020B0504020202020204" pitchFamily="34" charset="0"/>
                    <a:ea typeface="Inter" panose="020B0502030000000004" pitchFamily="34" charset="0"/>
                    <a:cs typeface="Poppins" panose="00000500000000000000" pitchFamily="2" charset="0"/>
                  </a:rPr>
                  <a:t>OOH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ADA2A7E8-598D-9711-8D30-C39775F85E67}"/>
                  </a:ext>
                </a:extLst>
              </p:cNvPr>
              <p:cNvSpPr/>
              <p:nvPr/>
            </p:nvSpPr>
            <p:spPr>
              <a:xfrm>
                <a:off x="2232909" y="371017"/>
                <a:ext cx="478760" cy="2868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D" sz="1400" b="1">
                    <a:solidFill>
                      <a:schemeClr val="bg1"/>
                    </a:solidFill>
                    <a:latin typeface="Avenir Next LT Pro" panose="020B0504020202020204" pitchFamily="34" charset="0"/>
                    <a:ea typeface="Inter" panose="020B0502030000000004" pitchFamily="34" charset="0"/>
                    <a:cs typeface="Poppins" panose="00000500000000000000" pitchFamily="2" charset="0"/>
                  </a:rPr>
                  <a:t>Rural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A3C0CE97-DFDA-5CB2-84DC-88294C9E7E57}"/>
                  </a:ext>
                </a:extLst>
              </p:cNvPr>
              <p:cNvSpPr/>
              <p:nvPr/>
            </p:nvSpPr>
            <p:spPr>
              <a:xfrm>
                <a:off x="2775731" y="379688"/>
                <a:ext cx="606963" cy="2868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D" sz="1400" b="1">
                    <a:solidFill>
                      <a:schemeClr val="bg1"/>
                    </a:solidFill>
                    <a:latin typeface="Avenir Next LT Pro" panose="020B0504020202020204" pitchFamily="34" charset="0"/>
                    <a:ea typeface="Inter" panose="020B0502030000000004" pitchFamily="34" charset="0"/>
                    <a:cs typeface="Poppins" panose="00000500000000000000" pitchFamily="2" charset="0"/>
                  </a:rPr>
                  <a:t>Retail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xmlns="" id="{470BAB02-B4EC-D974-5636-00B0FCD241CD}"/>
                  </a:ext>
                </a:extLst>
              </p:cNvPr>
              <p:cNvSpPr/>
              <p:nvPr/>
            </p:nvSpPr>
            <p:spPr>
              <a:xfrm>
                <a:off x="3548919" y="379687"/>
                <a:ext cx="534787" cy="609975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ID" sz="1400" b="1">
                    <a:solidFill>
                      <a:schemeClr val="bg1"/>
                    </a:solidFill>
                    <a:latin typeface="Avenir Next LT Pro" panose="020B0504020202020204" pitchFamily="34" charset="0"/>
                    <a:ea typeface="Inter" panose="020B0502030000000004" pitchFamily="34" charset="0"/>
                    <a:cs typeface="Poppins" panose="00000500000000000000" pitchFamily="2" charset="0"/>
                  </a:rPr>
                  <a:t>DOOH</a:t>
                </a: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2ABEB2-A603-C1CA-8F63-7E6F17D5C21E}"/>
              </a:ext>
            </a:extLst>
          </p:cNvPr>
          <p:cNvSpPr txBox="1"/>
          <p:nvPr/>
        </p:nvSpPr>
        <p:spPr>
          <a:xfrm>
            <a:off x="1352651" y="566410"/>
            <a:ext cx="13304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1">
                <a:solidFill>
                  <a:schemeClr val="bg1"/>
                </a:solidFill>
                <a:latin typeface="Avenir Next LT Pro" panose="020B0504020202020204" pitchFamily="34" charset="0"/>
                <a:ea typeface="Inter" panose="020B0502030000000004" pitchFamily="34" charset="0"/>
                <a:cs typeface="Poppins" panose="00000500000000000000" pitchFamily="2" charset="0"/>
              </a:rPr>
              <a:t>Activation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2099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9BF113C-1D71-C00E-E8C9-104DD88456DC}"/>
              </a:ext>
            </a:extLst>
          </p:cNvPr>
          <p:cNvSpPr txBox="1"/>
          <p:nvPr/>
        </p:nvSpPr>
        <p:spPr>
          <a:xfrm>
            <a:off x="174661" y="195209"/>
            <a:ext cx="1173308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Oaksmith Style Studio Campaign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CF91F1D-E3B2-1BCA-9CB3-E547ADD62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61" y="708132"/>
            <a:ext cx="3653946" cy="577552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E046A226-127F-2BA8-9BBB-320848524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24089"/>
              </p:ext>
            </p:extLst>
          </p:nvPr>
        </p:nvGraphicFramePr>
        <p:xfrm>
          <a:off x="3889339" y="708132"/>
          <a:ext cx="8018410" cy="56297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71057">
                  <a:extLst>
                    <a:ext uri="{9D8B030D-6E8A-4147-A177-3AD203B41FA5}">
                      <a16:colId xmlns:a16="http://schemas.microsoft.com/office/drawing/2014/main" xmlns="" val="2469036012"/>
                    </a:ext>
                  </a:extLst>
                </a:gridCol>
                <a:gridCol w="5147353">
                  <a:extLst>
                    <a:ext uri="{9D8B030D-6E8A-4147-A177-3AD203B41FA5}">
                      <a16:colId xmlns:a16="http://schemas.microsoft.com/office/drawing/2014/main" xmlns="" val="150806204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Campaign Understanding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8605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Brand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Oaksmith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26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Sub Brand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Oaksmith Style Studio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4169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Mumbai, Delhi, Pune, Kolhapur,Satara, Ahmednagar, Aurangabad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618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Caption/Communications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</a:rPr>
                        <a:t>Style Studio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9586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Media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Billboard, Digital Screen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66364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Media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236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Total Sqft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62 K+ Sqft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48367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Touch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High Impact Road, Key Arterial Road, Cinema Lobby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98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Total Spends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Bahnschrift" panose="020B0502040204020203" pitchFamily="34" charset="0"/>
                        </a:rPr>
                        <a:t>20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52493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9C10423-10D6-53D2-DC4C-C5C0B5DA0130}"/>
              </a:ext>
            </a:extLst>
          </p:cNvPr>
          <p:cNvSpPr txBox="1"/>
          <p:nvPr/>
        </p:nvSpPr>
        <p:spPr>
          <a:xfrm>
            <a:off x="8486454" y="6581001"/>
            <a:ext cx="6688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Source: Times Monitoring and Market Intelligence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73C2D7CB-B01D-00BF-6DD6-92E09D1D358E}"/>
              </a:ext>
            </a:extLst>
          </p:cNvPr>
          <p:cNvSpPr/>
          <p:nvPr/>
        </p:nvSpPr>
        <p:spPr>
          <a:xfrm>
            <a:off x="438363" y="4675463"/>
            <a:ext cx="1109609" cy="1181528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B2B5317-3769-A187-FAD8-E25A4C8D8E18}"/>
              </a:ext>
            </a:extLst>
          </p:cNvPr>
          <p:cNvSpPr/>
          <p:nvPr/>
        </p:nvSpPr>
        <p:spPr>
          <a:xfrm>
            <a:off x="499095" y="5302124"/>
            <a:ext cx="1109609" cy="1181528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6C53EB33-9BB3-3071-E424-BE71CC65DFE8}"/>
              </a:ext>
            </a:extLst>
          </p:cNvPr>
          <p:cNvSpPr/>
          <p:nvPr/>
        </p:nvSpPr>
        <p:spPr>
          <a:xfrm>
            <a:off x="1023876" y="4512045"/>
            <a:ext cx="1109609" cy="1181528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1D79FC56-D96A-0867-DEA5-20A958FFDC86}"/>
              </a:ext>
            </a:extLst>
          </p:cNvPr>
          <p:cNvSpPr/>
          <p:nvPr/>
        </p:nvSpPr>
        <p:spPr>
          <a:xfrm>
            <a:off x="1751743" y="766880"/>
            <a:ext cx="1109609" cy="1181528"/>
          </a:xfrm>
          <a:prstGeom prst="ellipse">
            <a:avLst/>
          </a:prstGeom>
          <a:solidFill>
            <a:srgbClr val="FFC000">
              <a:alpha val="5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9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DF2E762-8E05-3206-E922-51F12E17E900}"/>
              </a:ext>
            </a:extLst>
          </p:cNvPr>
          <p:cNvSpPr txBox="1"/>
          <p:nvPr/>
        </p:nvSpPr>
        <p:spPr>
          <a:xfrm>
            <a:off x="92468" y="205483"/>
            <a:ext cx="1173308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Oaksmith Style Studio Reference Photos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8908186C-2E45-5724-51E1-4C8243EA3F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8" b="24194"/>
          <a:stretch/>
        </p:blipFill>
        <p:spPr bwMode="auto">
          <a:xfrm>
            <a:off x="750013" y="639392"/>
            <a:ext cx="10417995" cy="601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72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xmlns="" id="{26D833C2-A634-D939-CF24-198511EE23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573779"/>
              </p:ext>
            </p:extLst>
          </p:nvPr>
        </p:nvGraphicFramePr>
        <p:xfrm>
          <a:off x="77229" y="464024"/>
          <a:ext cx="6231104" cy="3116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xmlns="" id="{10C919AE-DC0D-33BA-D91D-EB6C4A6A8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6496881"/>
              </p:ext>
            </p:extLst>
          </p:nvPr>
        </p:nvGraphicFramePr>
        <p:xfrm>
          <a:off x="77229" y="3753134"/>
          <a:ext cx="6231103" cy="2922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FC743D-B6D9-CF67-FCBE-FEB1B31393B6}"/>
              </a:ext>
            </a:extLst>
          </p:cNvPr>
          <p:cNvSpPr txBox="1"/>
          <p:nvPr/>
        </p:nvSpPr>
        <p:spPr>
          <a:xfrm>
            <a:off x="5503524" y="6604084"/>
            <a:ext cx="6688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Bahnschrift" panose="020B0502040204020203" pitchFamily="34" charset="0"/>
              </a:rPr>
              <a:t>Source: Times Monitoring from  Jan 2023 to July 2024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xmlns="" id="{D2D2B804-5386-BE94-738C-C778A9916F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376806"/>
              </p:ext>
            </p:extLst>
          </p:nvPr>
        </p:nvGraphicFramePr>
        <p:xfrm>
          <a:off x="6438941" y="3739487"/>
          <a:ext cx="5655157" cy="2895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BDFBD809-F5B4-74B2-474A-DFD18414F21C}"/>
              </a:ext>
            </a:extLst>
          </p:cNvPr>
          <p:cNvSpPr txBox="1"/>
          <p:nvPr/>
        </p:nvSpPr>
        <p:spPr>
          <a:xfrm>
            <a:off x="6275624" y="449529"/>
            <a:ext cx="5916376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Bahnschrift" panose="020B0502040204020203" pitchFamily="34" charset="0"/>
              </a:rPr>
              <a:t>In the liquor category, </a:t>
            </a:r>
            <a:r>
              <a:rPr lang="en-US" sz="1300" b="1" dirty="0">
                <a:latin typeface="Bahnschrift" panose="020B0502040204020203" pitchFamily="34" charset="0"/>
              </a:rPr>
              <a:t>Seagram's</a:t>
            </a:r>
            <a:r>
              <a:rPr lang="en-US" sz="1300" dirty="0">
                <a:latin typeface="Bahnschrift" panose="020B0502040204020203" pitchFamily="34" charset="0"/>
              </a:rPr>
              <a:t> leads in spending, followed by </a:t>
            </a:r>
            <a:r>
              <a:rPr lang="en-US" sz="1300" b="1" dirty="0">
                <a:latin typeface="Bahnschrift" panose="020B0502040204020203" pitchFamily="34" charset="0"/>
              </a:rPr>
              <a:t>Oaksmith Gold</a:t>
            </a:r>
            <a:r>
              <a:rPr lang="en-US" sz="1300" dirty="0">
                <a:latin typeface="Bahnschrift" panose="020B0502040204020203" pitchFamily="34" charset="0"/>
              </a:rPr>
              <a:t> and </a:t>
            </a:r>
            <a:r>
              <a:rPr lang="en-US" sz="1300" b="1" dirty="0">
                <a:latin typeface="Bahnschrift" panose="020B0502040204020203" pitchFamily="34" charset="0"/>
              </a:rPr>
              <a:t>Teacher's</a:t>
            </a:r>
            <a:r>
              <a:rPr lang="en-US" sz="1300" dirty="0">
                <a:latin typeface="Bahnschrift" panose="020B0502040204020203" pitchFamily="34" charset="0"/>
              </a:rPr>
              <a:t>, while other brands contribute at moderate levels.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Bahnschrift" panose="020B0502040204020203" pitchFamily="34" charset="0"/>
              </a:rPr>
              <a:t>Brands are primarily focusing on metro cities, with </a:t>
            </a:r>
            <a:r>
              <a:rPr lang="en-US" sz="1300" b="1" dirty="0">
                <a:latin typeface="Bahnschrift" panose="020B0502040204020203" pitchFamily="34" charset="0"/>
              </a:rPr>
              <a:t>Mumbai</a:t>
            </a:r>
            <a:r>
              <a:rPr lang="en-US" sz="1300" dirty="0">
                <a:latin typeface="Bahnschrift" panose="020B0502040204020203" pitchFamily="34" charset="0"/>
              </a:rPr>
              <a:t> accounting for 44% of the total spend, followed by </a:t>
            </a:r>
            <a:r>
              <a:rPr lang="en-US" sz="1300" b="1" dirty="0">
                <a:latin typeface="Bahnschrift" panose="020B0502040204020203" pitchFamily="34" charset="0"/>
              </a:rPr>
              <a:t>Kolkata</a:t>
            </a:r>
            <a:r>
              <a:rPr lang="en-US" sz="1300" dirty="0">
                <a:latin typeface="Bahnschrift" panose="020B0502040204020203" pitchFamily="34" charset="0"/>
              </a:rPr>
              <a:t> and </a:t>
            </a:r>
            <a:r>
              <a:rPr lang="en-US" sz="1300" b="1" dirty="0">
                <a:latin typeface="Bahnschrift" panose="020B0502040204020203" pitchFamily="34" charset="0"/>
              </a:rPr>
              <a:t>Goa</a:t>
            </a:r>
            <a:r>
              <a:rPr lang="en-US" sz="1300" dirty="0">
                <a:latin typeface="Bahnschrift" panose="020B0502040204020203" pitchFamily="34" charset="0"/>
              </a:rPr>
              <a:t>. Tier 2 cities like </a:t>
            </a:r>
            <a:r>
              <a:rPr lang="en-US" sz="1300" b="1" dirty="0">
                <a:latin typeface="Bahnschrift" panose="020B0502040204020203" pitchFamily="34" charset="0"/>
              </a:rPr>
              <a:t>Bhubaneshwar</a:t>
            </a:r>
            <a:r>
              <a:rPr lang="en-US" sz="1300" dirty="0">
                <a:latin typeface="Bahnschrift" panose="020B0502040204020203" pitchFamily="34" charset="0"/>
              </a:rPr>
              <a:t>, </a:t>
            </a:r>
            <a:r>
              <a:rPr lang="en-US" sz="1300" b="1" dirty="0">
                <a:latin typeface="Bahnschrift" panose="020B0502040204020203" pitchFamily="34" charset="0"/>
              </a:rPr>
              <a:t>Guwahati</a:t>
            </a:r>
            <a:r>
              <a:rPr lang="en-US" sz="1300" dirty="0">
                <a:latin typeface="Bahnschrift" panose="020B0502040204020203" pitchFamily="34" charset="0"/>
              </a:rPr>
              <a:t>, and </a:t>
            </a:r>
            <a:r>
              <a:rPr lang="en-US" sz="1300" b="1" dirty="0">
                <a:latin typeface="Bahnschrift" panose="020B0502040204020203" pitchFamily="34" charset="0"/>
              </a:rPr>
              <a:t>Indore</a:t>
            </a:r>
            <a:r>
              <a:rPr lang="en-US" sz="1300" dirty="0">
                <a:latin typeface="Bahnschrift" panose="020B0502040204020203" pitchFamily="34" charset="0"/>
              </a:rPr>
              <a:t> also see notable activity.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Bahnschrift" panose="020B0502040204020203" pitchFamily="34" charset="0"/>
              </a:rPr>
              <a:t>A mix of media formats is used, with </a:t>
            </a:r>
            <a:r>
              <a:rPr lang="en-US" sz="1300" b="1" dirty="0">
                <a:latin typeface="Bahnschrift" panose="020B0502040204020203" pitchFamily="34" charset="0"/>
              </a:rPr>
              <a:t>Billboards</a:t>
            </a:r>
            <a:r>
              <a:rPr lang="en-US" sz="1300" dirty="0">
                <a:latin typeface="Bahnschrift" panose="020B0502040204020203" pitchFamily="34" charset="0"/>
              </a:rPr>
              <a:t> being the most preferred (66% of the spend), followed by </a:t>
            </a:r>
            <a:r>
              <a:rPr lang="en-US" sz="1300" b="1" dirty="0">
                <a:latin typeface="Bahnschrift" panose="020B0502040204020203" pitchFamily="34" charset="0"/>
              </a:rPr>
              <a:t>Unipole</a:t>
            </a:r>
            <a:r>
              <a:rPr lang="en-US" sz="1300" dirty="0">
                <a:latin typeface="Bahnschrift" panose="020B0502040204020203" pitchFamily="34" charset="0"/>
              </a:rPr>
              <a:t>. Frequency media is also employed for brand recall.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300" dirty="0">
                <a:latin typeface="Bahnschrift" panose="020B0502040204020203" pitchFamily="34" charset="0"/>
              </a:rPr>
              <a:t>Brands are highly active from </a:t>
            </a:r>
            <a:r>
              <a:rPr lang="en-US" sz="1300" b="1" dirty="0">
                <a:latin typeface="Bahnschrift" panose="020B0502040204020203" pitchFamily="34" charset="0"/>
              </a:rPr>
              <a:t>March to May</a:t>
            </a:r>
            <a:r>
              <a:rPr lang="en-US" sz="1300" dirty="0">
                <a:latin typeface="Bahnschrift" panose="020B0502040204020203" pitchFamily="34" charset="0"/>
              </a:rPr>
              <a:t>, with 43% of total spend concentrated in this period, while spending remains moderate in other months.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5DB3CDC-CBC6-B7BC-1DB2-5D2E079D9EAA}"/>
              </a:ext>
            </a:extLst>
          </p:cNvPr>
          <p:cNvSpPr txBox="1"/>
          <p:nvPr/>
        </p:nvSpPr>
        <p:spPr>
          <a:xfrm>
            <a:off x="4798030" y="-20340"/>
            <a:ext cx="2804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ahnschrift" panose="020B0502040204020203" pitchFamily="34" charset="0"/>
              </a:rPr>
              <a:t>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399829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570846F-1716-A3DD-1C0C-F198A544C30A}"/>
              </a:ext>
            </a:extLst>
          </p:cNvPr>
          <p:cNvSpPr txBox="1"/>
          <p:nvPr/>
        </p:nvSpPr>
        <p:spPr>
          <a:xfrm>
            <a:off x="7224424" y="6610806"/>
            <a:ext cx="6688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Bahnschrift" panose="020B0502040204020203" pitchFamily="34" charset="0"/>
              </a:rPr>
              <a:t>Source: Times Monitoring from  Jan 2023 to July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2DC1ABA-4322-B033-C5AE-DFD928DE3881}"/>
              </a:ext>
            </a:extLst>
          </p:cNvPr>
          <p:cNvSpPr txBox="1"/>
          <p:nvPr/>
        </p:nvSpPr>
        <p:spPr>
          <a:xfrm>
            <a:off x="110733" y="3211589"/>
            <a:ext cx="11940853" cy="337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Bahnschrift" panose="020B0502040204020203" pitchFamily="34" charset="0"/>
              </a:rPr>
              <a:t>Seagram's</a:t>
            </a:r>
            <a:r>
              <a:rPr lang="en-US" sz="1200" dirty="0">
                <a:latin typeface="Bahnschrift" panose="020B0502040204020203" pitchFamily="34" charset="0"/>
              </a:rPr>
              <a:t> leads as the top spender in its category</a:t>
            </a:r>
            <a:r>
              <a:rPr lang="en-US" sz="1200" b="1" dirty="0">
                <a:latin typeface="Bahnschrift" panose="020B0502040204020203" pitchFamily="34" charset="0"/>
              </a:rPr>
              <a:t>, </a:t>
            </a:r>
            <a:r>
              <a:rPr lang="en-US" sz="1200" dirty="0">
                <a:latin typeface="Bahnschrift" panose="020B0502040204020203" pitchFamily="34" charset="0"/>
              </a:rPr>
              <a:t>with the highest of its investment They concentrated 55% of their investment in August, April, December, and March they strategically timed their campaigns for maximum impact. During these key months they partnered with celebrities for  communications.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Bahnschrift" panose="020B0502040204020203" pitchFamily="34" charset="0"/>
              </a:rPr>
              <a:t>Oaksmith Gold </a:t>
            </a:r>
            <a:r>
              <a:rPr lang="en-US" sz="1200" dirty="0">
                <a:latin typeface="Bahnschrift" panose="020B0502040204020203" pitchFamily="34" charset="0"/>
              </a:rPr>
              <a:t>is the second highest spender in its category, with its largest investment in March, covering 82% of its annual spend. They are partnering with an event featuring </a:t>
            </a:r>
            <a:r>
              <a:rPr lang="en-US" sz="1200" b="1" dirty="0">
                <a:latin typeface="Bahnschrift" panose="020B0502040204020203" pitchFamily="34" charset="0"/>
              </a:rPr>
              <a:t>Rafael Cerato</a:t>
            </a:r>
            <a:r>
              <a:rPr lang="en-US" sz="1200" dirty="0">
                <a:latin typeface="Bahnschrift" panose="020B0502040204020203" pitchFamily="34" charset="0"/>
              </a:rPr>
              <a:t>, a renowned electronic music artist. It enhances the brand's cultural appeal to an audience that values creativity, nightlife, and premium experiences.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Bahnschrift" panose="020B0502040204020203" pitchFamily="34" charset="0"/>
              </a:rPr>
              <a:t>Teachers</a:t>
            </a:r>
            <a:r>
              <a:rPr lang="en-US" sz="1200" dirty="0">
                <a:latin typeface="Bahnschrift" panose="020B0502040204020203" pitchFamily="34" charset="0"/>
              </a:rPr>
              <a:t> is the third highest spenders in its category , with highest of its investment concentrated 57% in  May and December. They partnered with rappers and Television host (Rannvijay Singh)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</a:rPr>
              <a:t>Other brand like </a:t>
            </a:r>
            <a:r>
              <a:rPr lang="en-US" sz="1200" b="1" dirty="0">
                <a:latin typeface="Bahnschrift" panose="020B0502040204020203" pitchFamily="34" charset="0"/>
              </a:rPr>
              <a:t>All Seasons Club Soda </a:t>
            </a:r>
            <a:r>
              <a:rPr lang="en-US" sz="1200" dirty="0">
                <a:latin typeface="Bahnschrift" panose="020B0502040204020203" pitchFamily="34" charset="0"/>
              </a:rPr>
              <a:t>is doing long term campaign focusing on versatility, adaptability, and reliability to excel in any situation or season, emphasizing consistency and relevance across different challenges.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b="1" dirty="0">
                <a:latin typeface="Bahnschrift" panose="020B0502040204020203" pitchFamily="34" charset="0"/>
              </a:rPr>
              <a:t>Jim Beam blends </a:t>
            </a:r>
            <a:r>
              <a:rPr lang="en-US" sz="1200" dirty="0">
                <a:latin typeface="Bahnschrift" panose="020B0502040204020203" pitchFamily="34" charset="0"/>
              </a:rPr>
              <a:t>smooth whiskey with the energy of live concerts and singer sessions, creating unforgettable, music-filled experiences. The brand focuses on elevating your moments with the perfect harmony of great taste and sound.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latin typeface="Bahnschrift" panose="020B0502040204020203" pitchFamily="34" charset="0"/>
              </a:rPr>
              <a:t>Other brands focus on live concerts, music shows, and draw attention with neon signs boards at high consumption city.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ACB07F6-459C-010D-E38C-D03B323B5354}"/>
              </a:ext>
            </a:extLst>
          </p:cNvPr>
          <p:cNvSpPr txBox="1"/>
          <p:nvPr/>
        </p:nvSpPr>
        <p:spPr>
          <a:xfrm>
            <a:off x="3033159" y="113777"/>
            <a:ext cx="5591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Bahnschrift" panose="020B0502040204020203" pitchFamily="34" charset="0"/>
              </a:rPr>
              <a:t>Monthly Seasonality and Category Understanding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0B3E2F11-6ADE-9310-98C1-90EBB7AE97A8}"/>
              </a:ext>
            </a:extLst>
          </p:cNvPr>
          <p:cNvGrpSpPr/>
          <p:nvPr/>
        </p:nvGrpSpPr>
        <p:grpSpPr>
          <a:xfrm>
            <a:off x="125573" y="440135"/>
            <a:ext cx="11940854" cy="2760642"/>
            <a:chOff x="125573" y="440135"/>
            <a:chExt cx="11940854" cy="2760642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xmlns="" id="{1819731D-14B5-69DA-9184-751B9AF84B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37304710"/>
                </p:ext>
              </p:extLst>
            </p:nvPr>
          </p:nvGraphicFramePr>
          <p:xfrm>
            <a:off x="125573" y="440135"/>
            <a:ext cx="11940854" cy="276064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xmlns="" id="{EE1CB0D3-4930-C109-CBD3-AF20A4603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948" y="514625"/>
              <a:ext cx="513746" cy="513746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xmlns="" id="{6D29FBEC-D4AD-550D-4CA6-C258B32D92F5}"/>
                </a:ext>
              </a:extLst>
            </p:cNvPr>
            <p:cNvCxnSpPr>
              <a:cxnSpLocks/>
            </p:cNvCxnSpPr>
            <p:nvPr/>
          </p:nvCxnSpPr>
          <p:spPr>
            <a:xfrm>
              <a:off x="3164440" y="636998"/>
              <a:ext cx="6986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52" name="Picture 4" descr="Teacher's Logo PNG Vector (EPS) Free Download">
              <a:extLst>
                <a:ext uri="{FF2B5EF4-FFF2-40B4-BE49-F238E27FC236}">
                  <a16:creationId xmlns:a16="http://schemas.microsoft.com/office/drawing/2014/main" xmlns="" id="{25FFCC8D-91A4-FBEE-9D26-AE31401F35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3669" y="1132394"/>
              <a:ext cx="513946" cy="265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7F94D1BB-6052-03E3-863A-11CD74640024}"/>
                </a:ext>
              </a:extLst>
            </p:cNvPr>
            <p:cNvCxnSpPr>
              <a:cxnSpLocks/>
            </p:cNvCxnSpPr>
            <p:nvPr/>
          </p:nvCxnSpPr>
          <p:spPr>
            <a:xfrm>
              <a:off x="3924109" y="1273906"/>
              <a:ext cx="13250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2054" name="Picture 6" descr="Jim Beam's Prestigious Emblem Embodies The Brand Like A Badge Of Honor |  DesignRush">
              <a:extLst>
                <a:ext uri="{FF2B5EF4-FFF2-40B4-BE49-F238E27FC236}">
                  <a16:creationId xmlns:a16="http://schemas.microsoft.com/office/drawing/2014/main" xmlns="" id="{0B485918-A1B5-0B09-A81A-E0FC6ADC63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7442" y="743262"/>
              <a:ext cx="581777" cy="581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xmlns="" id="{0438095C-FB9B-3F32-EEAB-EBAAE6C5AD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0992" y="1286891"/>
              <a:ext cx="702065" cy="407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Johnnie Walker Logo Photos and Images">
              <a:extLst>
                <a:ext uri="{FF2B5EF4-FFF2-40B4-BE49-F238E27FC236}">
                  <a16:creationId xmlns:a16="http://schemas.microsoft.com/office/drawing/2014/main" xmlns="" id="{06C0D68E-E22D-FB20-0923-9DCE1F8E51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514"/>
            <a:stretch/>
          </p:blipFill>
          <p:spPr bwMode="auto">
            <a:xfrm>
              <a:off x="10083851" y="1227614"/>
              <a:ext cx="634292" cy="3468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0" name="Picture 12" descr="Seagram | The Canadian Encyclopedia">
              <a:extLst>
                <a:ext uri="{FF2B5EF4-FFF2-40B4-BE49-F238E27FC236}">
                  <a16:creationId xmlns:a16="http://schemas.microsoft.com/office/drawing/2014/main" xmlns="" id="{716AA800-A42D-2554-468C-A943B11ED1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64" t="20670" r="26912" b="19793"/>
            <a:stretch/>
          </p:blipFill>
          <p:spPr bwMode="auto">
            <a:xfrm>
              <a:off x="10721522" y="523791"/>
              <a:ext cx="582140" cy="55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81B9B86F-F1F2-5004-ACE9-6C0C6E587D50}"/>
                </a:ext>
              </a:extLst>
            </p:cNvPr>
            <p:cNvSpPr/>
            <p:nvPr/>
          </p:nvSpPr>
          <p:spPr>
            <a:xfrm>
              <a:off x="2815119" y="2578455"/>
              <a:ext cx="924674" cy="2054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8BED70E9-A7DF-3155-309E-7BE7C3D02711}"/>
                </a:ext>
              </a:extLst>
            </p:cNvPr>
            <p:cNvSpPr/>
            <p:nvPr/>
          </p:nvSpPr>
          <p:spPr>
            <a:xfrm>
              <a:off x="3739793" y="2362342"/>
              <a:ext cx="924674" cy="2054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A595BA3-0B01-87FF-32C1-D8890F6BB783}"/>
              </a:ext>
            </a:extLst>
          </p:cNvPr>
          <p:cNvSpPr/>
          <p:nvPr/>
        </p:nvSpPr>
        <p:spPr>
          <a:xfrm>
            <a:off x="4635968" y="2586403"/>
            <a:ext cx="924674" cy="205480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CCCA1AD7-3C91-F135-7B9A-5D2AD308A610}"/>
              </a:ext>
            </a:extLst>
          </p:cNvPr>
          <p:cNvSpPr/>
          <p:nvPr/>
        </p:nvSpPr>
        <p:spPr>
          <a:xfrm>
            <a:off x="9200057" y="2359227"/>
            <a:ext cx="924674" cy="216292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96FA2C5-28A4-5402-D0BE-68EDCC5B1D1B}"/>
              </a:ext>
            </a:extLst>
          </p:cNvPr>
          <p:cNvSpPr/>
          <p:nvPr/>
        </p:nvSpPr>
        <p:spPr>
          <a:xfrm>
            <a:off x="10106325" y="2359227"/>
            <a:ext cx="924674" cy="227175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7A7893E-72A0-97AD-122D-96B289D66D46}"/>
              </a:ext>
            </a:extLst>
          </p:cNvPr>
          <p:cNvSpPr/>
          <p:nvPr/>
        </p:nvSpPr>
        <p:spPr>
          <a:xfrm>
            <a:off x="11012592" y="2348344"/>
            <a:ext cx="924674" cy="227175"/>
          </a:xfrm>
          <a:prstGeom prst="rect">
            <a:avLst/>
          </a:prstGeom>
          <a:solidFill>
            <a:schemeClr val="accent6">
              <a:lumMod val="60000"/>
              <a:lumOff val="40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3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634CE21-4C51-36DC-D2EB-72133E3FD2E9}"/>
              </a:ext>
            </a:extLst>
          </p:cNvPr>
          <p:cNvSpPr txBox="1"/>
          <p:nvPr/>
        </p:nvSpPr>
        <p:spPr>
          <a:xfrm>
            <a:off x="102741" y="107876"/>
            <a:ext cx="1180500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Top 10 Captions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C95B3F8F-541B-5DC8-3F3C-1324E0169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702151"/>
              </p:ext>
            </p:extLst>
          </p:nvPr>
        </p:nvGraphicFramePr>
        <p:xfrm>
          <a:off x="102741" y="629465"/>
          <a:ext cx="11805006" cy="5894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0605">
                  <a:extLst>
                    <a:ext uri="{9D8B030D-6E8A-4147-A177-3AD203B41FA5}">
                      <a16:colId xmlns:a16="http://schemas.microsoft.com/office/drawing/2014/main" xmlns="" val="3543523440"/>
                    </a:ext>
                  </a:extLst>
                </a:gridCol>
                <a:gridCol w="3120193">
                  <a:extLst>
                    <a:ext uri="{9D8B030D-6E8A-4147-A177-3AD203B41FA5}">
                      <a16:colId xmlns:a16="http://schemas.microsoft.com/office/drawing/2014/main" xmlns="" val="2416113129"/>
                    </a:ext>
                  </a:extLst>
                </a:gridCol>
                <a:gridCol w="4312100">
                  <a:extLst>
                    <a:ext uri="{9D8B030D-6E8A-4147-A177-3AD203B41FA5}">
                      <a16:colId xmlns:a16="http://schemas.microsoft.com/office/drawing/2014/main" xmlns="" val="1687662993"/>
                    </a:ext>
                  </a:extLst>
                </a:gridCol>
                <a:gridCol w="1786054">
                  <a:extLst>
                    <a:ext uri="{9D8B030D-6E8A-4147-A177-3AD203B41FA5}">
                      <a16:colId xmlns:a16="http://schemas.microsoft.com/office/drawing/2014/main" xmlns="" val="1857171490"/>
                    </a:ext>
                  </a:extLst>
                </a:gridCol>
                <a:gridCol w="1786054">
                  <a:extLst>
                    <a:ext uri="{9D8B030D-6E8A-4147-A177-3AD203B41FA5}">
                      <a16:colId xmlns:a16="http://schemas.microsoft.com/office/drawing/2014/main" xmlns="" val="1351685988"/>
                    </a:ext>
                  </a:extLst>
                </a:gridCol>
              </a:tblGrid>
              <a:tr h="2510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No</a:t>
                      </a:r>
                    </a:p>
                  </a:txBody>
                  <a:tcPr marL="20403" marR="20403" marT="333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Brand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Captions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Year</a:t>
                      </a:r>
                    </a:p>
                  </a:txBody>
                  <a:tcPr marL="20403" marR="20403" marT="333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  <a:latin typeface="Bahnschrift" panose="020B0502040204020203" pitchFamily="34" charset="0"/>
                        </a:rPr>
                        <a:t>Spends In %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46195710"/>
                  </a:ext>
                </a:extLst>
              </a:tr>
              <a:tr h="598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Teachers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Buddy Vibes With Rannvijay Singha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2023-2024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8%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445234458"/>
                  </a:ext>
                </a:extLst>
              </a:tr>
              <a:tr h="479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Jim Beam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Best Enjoyed Together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2378262164"/>
                  </a:ext>
                </a:extLst>
              </a:tr>
              <a:tr h="598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Teachers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Reserve Nights - Tech Panda X Kenzani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265053744"/>
                  </a:ext>
                </a:extLst>
              </a:tr>
              <a:tr h="716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Teachers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The GQ 35 Most Influential Young Indians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2359757305"/>
                  </a:ext>
                </a:extLst>
              </a:tr>
              <a:tr h="4976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5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Oaksmith Gold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This Holi Paint The Town With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1852789087"/>
                  </a:ext>
                </a:extLst>
              </a:tr>
              <a:tr h="3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6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All Seasons Club Soda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Man Of All Seasons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2023-2024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1956413090"/>
                  </a:ext>
                </a:extLst>
              </a:tr>
              <a:tr h="716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7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Oaksmith Gold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Oaksmith Live Presents - Rafael Cerato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3951004577"/>
                  </a:ext>
                </a:extLst>
              </a:tr>
              <a:tr h="5981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8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Jack Danielis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Labels We Are Given Ourselves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2334881905"/>
                  </a:ext>
                </a:extLst>
              </a:tr>
              <a:tr h="3606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9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All Seasons Club Soda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Official Partner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2024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4%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46573022"/>
                  </a:ext>
                </a:extLst>
              </a:tr>
              <a:tr h="71687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10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Seagrams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Ab Har Koi Ban Sakta Hai Superstar</a:t>
                      </a:r>
                      <a:endParaRPr lang="sv-SE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2023</a:t>
                      </a:r>
                    </a:p>
                  </a:txBody>
                  <a:tcPr marL="20403" marR="20403" marT="333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  <a:latin typeface="Bahnschrift" panose="020B0502040204020203" pitchFamily="34" charset="0"/>
                        </a:rPr>
                        <a:t>3%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20403" marR="20403" marT="3335" marB="0" anchor="ctr"/>
                </a:tc>
                <a:extLst>
                  <a:ext uri="{0D108BD9-81ED-4DB2-BD59-A6C34878D82A}">
                    <a16:rowId xmlns:a16="http://schemas.microsoft.com/office/drawing/2014/main" xmlns="" val="201270185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F26B078-979E-B53F-1986-1B1F2ABD7205}"/>
              </a:ext>
            </a:extLst>
          </p:cNvPr>
          <p:cNvSpPr txBox="1"/>
          <p:nvPr/>
        </p:nvSpPr>
        <p:spPr>
          <a:xfrm>
            <a:off x="8659042" y="6604084"/>
            <a:ext cx="66884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Bahnschrift" panose="020B0502040204020203" pitchFamily="34" charset="0"/>
              </a:rPr>
              <a:t>Source: Times Monitoring from  Jan 2023 to July 2024</a:t>
            </a:r>
          </a:p>
        </p:txBody>
      </p:sp>
    </p:spTree>
    <p:extLst>
      <p:ext uri="{BB962C8B-B14F-4D97-AF65-F5344CB8AC3E}">
        <p14:creationId xmlns:p14="http://schemas.microsoft.com/office/powerpoint/2010/main" val="599640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6F63D69-AB07-AA79-4BC1-33D1920E3A9F}"/>
              </a:ext>
            </a:extLst>
          </p:cNvPr>
          <p:cNvSpPr txBox="1"/>
          <p:nvPr/>
        </p:nvSpPr>
        <p:spPr>
          <a:xfrm>
            <a:off x="71919" y="195209"/>
            <a:ext cx="1203103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Captions Photos</a:t>
            </a:r>
          </a:p>
        </p:txBody>
      </p:sp>
      <p:pic>
        <p:nvPicPr>
          <p:cNvPr id="4" name="Picture 3" descr="A billboard with a person on it&#10;&#10;Description automatically generated">
            <a:extLst>
              <a:ext uri="{FF2B5EF4-FFF2-40B4-BE49-F238E27FC236}">
                <a16:creationId xmlns:a16="http://schemas.microsoft.com/office/drawing/2014/main" xmlns="" id="{812EBEB5-52A5-E41F-4270-BE792A09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5" t="18728" r="15993" b="6518"/>
          <a:stretch/>
        </p:blipFill>
        <p:spPr>
          <a:xfrm>
            <a:off x="71919" y="641070"/>
            <a:ext cx="3181780" cy="3183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large billboard on top of a building&#10;&#10;Description automatically generated">
            <a:extLst>
              <a:ext uri="{FF2B5EF4-FFF2-40B4-BE49-F238E27FC236}">
                <a16:creationId xmlns:a16="http://schemas.microsoft.com/office/drawing/2014/main" xmlns="" id="{057F1E77-E056-FCD5-E24D-284D383E60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1" t="12435" r="5432" b="33932"/>
          <a:stretch/>
        </p:blipFill>
        <p:spPr>
          <a:xfrm>
            <a:off x="3389270" y="641070"/>
            <a:ext cx="5108659" cy="3183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large billboard with text on it&#10;&#10;Description automatically generated">
            <a:extLst>
              <a:ext uri="{FF2B5EF4-FFF2-40B4-BE49-F238E27FC236}">
                <a16:creationId xmlns:a16="http://schemas.microsoft.com/office/drawing/2014/main" xmlns="" id="{857DF306-5049-C23D-506F-2369AB0C1D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 t="28314" r="27701" b="18802"/>
          <a:stretch/>
        </p:blipFill>
        <p:spPr>
          <a:xfrm>
            <a:off x="8633500" y="641070"/>
            <a:ext cx="3414661" cy="31833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A billboard with people on it&#10;&#10;Description automatically generated">
            <a:extLst>
              <a:ext uri="{FF2B5EF4-FFF2-40B4-BE49-F238E27FC236}">
                <a16:creationId xmlns:a16="http://schemas.microsoft.com/office/drawing/2014/main" xmlns="" id="{D073BC85-48B0-810C-2140-CFD4295F91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t="33259" r="35365" b="12663"/>
          <a:stretch/>
        </p:blipFill>
        <p:spPr>
          <a:xfrm>
            <a:off x="71919" y="3900940"/>
            <a:ext cx="4050225" cy="2730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A traffic jam on a road&#10;&#10;Description automatically generated">
            <a:extLst>
              <a:ext uri="{FF2B5EF4-FFF2-40B4-BE49-F238E27FC236}">
                <a16:creationId xmlns:a16="http://schemas.microsoft.com/office/drawing/2014/main" xmlns="" id="{AB9A7B1F-BF0D-E5AA-DDE0-F69334D4B6B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02" t="20525" r="36952" b="31535"/>
          <a:stretch/>
        </p:blipFill>
        <p:spPr>
          <a:xfrm>
            <a:off x="4258106" y="3900941"/>
            <a:ext cx="2076445" cy="2684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 descr="A billboard on a building&#10;&#10;Description automatically generated">
            <a:extLst>
              <a:ext uri="{FF2B5EF4-FFF2-40B4-BE49-F238E27FC236}">
                <a16:creationId xmlns:a16="http://schemas.microsoft.com/office/drawing/2014/main" xmlns="" id="{08FAC056-0A9D-5E89-9FB3-7D523FC5347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6" t="14233" r="23731" b="50000"/>
          <a:stretch/>
        </p:blipFill>
        <p:spPr>
          <a:xfrm>
            <a:off x="6470513" y="3876395"/>
            <a:ext cx="5577648" cy="2709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6FE75D3-C30F-D663-6CDC-4A604843CAF4}"/>
              </a:ext>
            </a:extLst>
          </p:cNvPr>
          <p:cNvSpPr txBox="1"/>
          <p:nvPr/>
        </p:nvSpPr>
        <p:spPr>
          <a:xfrm>
            <a:off x="8219326" y="6581001"/>
            <a:ext cx="6688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Bahnschrift" panose="020B0502040204020203" pitchFamily="34" charset="0"/>
              </a:rPr>
              <a:t>Source: Times Monitoring </a:t>
            </a:r>
            <a:r>
              <a:rPr lang="en-US" sz="1200">
                <a:latin typeface="Bahnschrift" panose="020B0502040204020203" pitchFamily="34" charset="0"/>
              </a:rPr>
              <a:t>from Jan </a:t>
            </a:r>
            <a:r>
              <a:rPr lang="en-US" sz="1200" dirty="0">
                <a:latin typeface="Bahnschrift" panose="020B0502040204020203" pitchFamily="34" charset="0"/>
              </a:rPr>
              <a:t>2023 to July 2024</a:t>
            </a:r>
          </a:p>
        </p:txBody>
      </p:sp>
    </p:spTree>
    <p:extLst>
      <p:ext uri="{BB962C8B-B14F-4D97-AF65-F5344CB8AC3E}">
        <p14:creationId xmlns:p14="http://schemas.microsoft.com/office/powerpoint/2010/main" val="26576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664</Words>
  <Application>Microsoft Office PowerPoint</Application>
  <PresentationFormat>Widescreen</PresentationFormat>
  <Paragraphs>116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Aptos</vt:lpstr>
      <vt:lpstr>Aptos Display</vt:lpstr>
      <vt:lpstr>Arial</vt:lpstr>
      <vt:lpstr>Avenir Next LT Pro</vt:lpstr>
      <vt:lpstr>Bahnschrift</vt:lpstr>
      <vt:lpstr>Bayon</vt:lpstr>
      <vt:lpstr>Inter</vt:lpstr>
      <vt:lpstr>Lexend Deca</vt:lpstr>
      <vt:lpstr>Poppins</vt:lpstr>
      <vt:lpstr>Poppins Light</vt:lpstr>
      <vt:lpstr>Sawarabi Mincho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dentsu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Muzammel Qureshi</dc:creator>
  <cp:lastModifiedBy>ASUS</cp:lastModifiedBy>
  <cp:revision>7</cp:revision>
  <dcterms:created xsi:type="dcterms:W3CDTF">2024-09-09T10:47:11Z</dcterms:created>
  <dcterms:modified xsi:type="dcterms:W3CDTF">2025-01-08T16:45:51Z</dcterms:modified>
</cp:coreProperties>
</file>