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D121-1166-44D6-827F-AA097A83EB5C}" v="117" dt="2024-11-28T13:11:5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zammel Qureshi" userId="ec0bf563-0e3e-4f9f-be58-08342b60255a" providerId="ADAL" clId="{BD42D121-1166-44D6-827F-AA097A83EB5C}"/>
    <pc:docChg chg="undo redo custSel addSld delSld modSld">
      <pc:chgData name="Muzammel Qureshi" userId="ec0bf563-0e3e-4f9f-be58-08342b60255a" providerId="ADAL" clId="{BD42D121-1166-44D6-827F-AA097A83EB5C}" dt="2024-11-28T13:40:24.105" v="3500" actId="20577"/>
      <pc:docMkLst>
        <pc:docMk/>
      </pc:docMkLst>
      <pc:sldChg chg="addSp delSp modSp mod setBg">
        <pc:chgData name="Muzammel Qureshi" userId="ec0bf563-0e3e-4f9f-be58-08342b60255a" providerId="ADAL" clId="{BD42D121-1166-44D6-827F-AA097A83EB5C}" dt="2024-11-28T13:28:31.474" v="3494" actId="20577"/>
        <pc:sldMkLst>
          <pc:docMk/>
          <pc:sldMk cId="621914033" sldId="256"/>
        </pc:sldMkLst>
        <pc:spChg chg="add del mod">
          <ac:chgData name="Muzammel Qureshi" userId="ec0bf563-0e3e-4f9f-be58-08342b60255a" providerId="ADAL" clId="{BD42D121-1166-44D6-827F-AA097A83EB5C}" dt="2024-11-28T10:55:54.843" v="1366" actId="478"/>
          <ac:spMkLst>
            <pc:docMk/>
            <pc:sldMk cId="621914033" sldId="256"/>
            <ac:spMk id="7" creationId="{24F63DCF-E734-4502-335C-32B80B5341A6}"/>
          </ac:spMkLst>
        </pc:spChg>
        <pc:spChg chg="add del mod">
          <ac:chgData name="Muzammel Qureshi" userId="ec0bf563-0e3e-4f9f-be58-08342b60255a" providerId="ADAL" clId="{BD42D121-1166-44D6-827F-AA097A83EB5C}" dt="2024-11-28T10:59:07.627" v="1384"/>
          <ac:spMkLst>
            <pc:docMk/>
            <pc:sldMk cId="621914033" sldId="256"/>
            <ac:spMk id="8" creationId="{2B003EC8-30CB-A83C-9281-8E25E07373A2}"/>
          </ac:spMkLst>
        </pc:spChg>
        <pc:spChg chg="add mod">
          <ac:chgData name="Muzammel Qureshi" userId="ec0bf563-0e3e-4f9f-be58-08342b60255a" providerId="ADAL" clId="{BD42D121-1166-44D6-827F-AA097A83EB5C}" dt="2024-11-28T13:26:44.814" v="3482" actId="20577"/>
          <ac:spMkLst>
            <pc:docMk/>
            <pc:sldMk cId="621914033" sldId="256"/>
            <ac:spMk id="9" creationId="{230E81D1-EAD3-B956-4F83-011AF4DC2822}"/>
          </ac:spMkLst>
        </pc:spChg>
        <pc:spChg chg="add mod">
          <ac:chgData name="Muzammel Qureshi" userId="ec0bf563-0e3e-4f9f-be58-08342b60255a" providerId="ADAL" clId="{BD42D121-1166-44D6-827F-AA097A83EB5C}" dt="2024-11-28T13:28:31.474" v="3494" actId="20577"/>
          <ac:spMkLst>
            <pc:docMk/>
            <pc:sldMk cId="621914033" sldId="256"/>
            <ac:spMk id="10" creationId="{690D85D4-E18F-5E59-1607-214A434523A8}"/>
          </ac:spMkLst>
        </pc:spChg>
        <pc:spChg chg="add">
          <ac:chgData name="Muzammel Qureshi" userId="ec0bf563-0e3e-4f9f-be58-08342b60255a" providerId="ADAL" clId="{BD42D121-1166-44D6-827F-AA097A83EB5C}" dt="2024-11-28T10:58:06.430" v="1376" actId="26606"/>
          <ac:spMkLst>
            <pc:docMk/>
            <pc:sldMk cId="621914033" sldId="256"/>
            <ac:spMk id="1030" creationId="{42A4FC2C-047E-45A5-965D-8E1E3BF09BC6}"/>
          </ac:spMkLst>
        </pc:spChg>
        <pc:spChg chg="add del">
          <ac:chgData name="Muzammel Qureshi" userId="ec0bf563-0e3e-4f9f-be58-08342b60255a" providerId="ADAL" clId="{BD42D121-1166-44D6-827F-AA097A83EB5C}" dt="2024-11-28T10:58:02.299" v="1371" actId="26606"/>
          <ac:spMkLst>
            <pc:docMk/>
            <pc:sldMk cId="621914033" sldId="256"/>
            <ac:spMk id="1033" creationId="{42A4FC2C-047E-45A5-965D-8E1E3BF09BC6}"/>
          </ac:spMkLst>
        </pc:spChg>
        <pc:graphicFrameChg chg="add del mod modGraphic">
          <ac:chgData name="Muzammel Qureshi" userId="ec0bf563-0e3e-4f9f-be58-08342b60255a" providerId="ADAL" clId="{BD42D121-1166-44D6-827F-AA097A83EB5C}" dt="2024-11-28T10:11:20.070" v="31" actId="3680"/>
          <ac:graphicFrameMkLst>
            <pc:docMk/>
            <pc:sldMk cId="621914033" sldId="256"/>
            <ac:graphicFrameMk id="4" creationId="{D7717545-0851-6AC7-5189-1EE2FBB75244}"/>
          </ac:graphicFrameMkLst>
        </pc:graphicFrameChg>
        <pc:graphicFrameChg chg="add mod">
          <ac:chgData name="Muzammel Qureshi" userId="ec0bf563-0e3e-4f9f-be58-08342b60255a" providerId="ADAL" clId="{BD42D121-1166-44D6-827F-AA097A83EB5C}" dt="2024-11-28T10:11:14.801" v="28"/>
          <ac:graphicFrameMkLst>
            <pc:docMk/>
            <pc:sldMk cId="621914033" sldId="256"/>
            <ac:graphicFrameMk id="6" creationId="{9C309446-FE69-6C6D-DE80-9753FF66425D}"/>
          </ac:graphicFrameMkLst>
        </pc:graphicFrameChg>
        <pc:picChg chg="add del mod modCrop">
          <ac:chgData name="Muzammel Qureshi" userId="ec0bf563-0e3e-4f9f-be58-08342b60255a" providerId="ADAL" clId="{BD42D121-1166-44D6-827F-AA097A83EB5C}" dt="2024-11-28T10:55:55.979" v="1367" actId="478"/>
          <ac:picMkLst>
            <pc:docMk/>
            <pc:sldMk cId="621914033" sldId="256"/>
            <ac:picMk id="2" creationId="{12CA9095-D64F-4F99-5ABF-925F8A6E70B0}"/>
          </ac:picMkLst>
        </pc:picChg>
        <pc:picChg chg="add mod ord">
          <ac:chgData name="Muzammel Qureshi" userId="ec0bf563-0e3e-4f9f-be58-08342b60255a" providerId="ADAL" clId="{BD42D121-1166-44D6-827F-AA097A83EB5C}" dt="2024-11-28T11:53:19.711" v="2185" actId="1076"/>
          <ac:picMkLst>
            <pc:docMk/>
            <pc:sldMk cId="621914033" sldId="256"/>
            <ac:picMk id="3" creationId="{3A21F806-73F9-5471-CB8D-4C1EA890AE5A}"/>
          </ac:picMkLst>
        </pc:picChg>
        <pc:picChg chg="del">
          <ac:chgData name="Muzammel Qureshi" userId="ec0bf563-0e3e-4f9f-be58-08342b60255a" providerId="ADAL" clId="{BD42D121-1166-44D6-827F-AA097A83EB5C}" dt="2024-11-28T10:03:37.531" v="0" actId="478"/>
          <ac:picMkLst>
            <pc:docMk/>
            <pc:sldMk cId="621914033" sldId="256"/>
            <ac:picMk id="5" creationId="{1D9032E2-8A9D-9B88-C936-FA516D642766}"/>
          </ac:picMkLst>
        </pc:picChg>
        <pc:picChg chg="add">
          <ac:chgData name="Muzammel Qureshi" userId="ec0bf563-0e3e-4f9f-be58-08342b60255a" providerId="ADAL" clId="{BD42D121-1166-44D6-827F-AA097A83EB5C}" dt="2024-11-28T10:08:56.458" v="1"/>
          <ac:picMkLst>
            <pc:docMk/>
            <pc:sldMk cId="621914033" sldId="256"/>
            <ac:picMk id="1026" creationId="{6559500D-D4F6-F321-EEA0-89E8022CD4DB}"/>
          </ac:picMkLst>
        </pc:picChg>
        <pc:picChg chg="add mod">
          <ac:chgData name="Muzammel Qureshi" userId="ec0bf563-0e3e-4f9f-be58-08342b60255a" providerId="ADAL" clId="{BD42D121-1166-44D6-827F-AA097A83EB5C}" dt="2024-11-28T10:58:06.430" v="1376" actId="26606"/>
          <ac:picMkLst>
            <pc:docMk/>
            <pc:sldMk cId="621914033" sldId="256"/>
            <ac:picMk id="1028" creationId="{65AF7FA9-7575-5A69-D4CB-7DE405795774}"/>
          </ac:picMkLst>
        </pc:picChg>
      </pc:sldChg>
      <pc:sldChg chg="addSp delSp modSp mod setBg modNotesTx">
        <pc:chgData name="Muzammel Qureshi" userId="ec0bf563-0e3e-4f9f-be58-08342b60255a" providerId="ADAL" clId="{BD42D121-1166-44D6-827F-AA097A83EB5C}" dt="2024-11-28T12:22:49.529" v="2293" actId="122"/>
        <pc:sldMkLst>
          <pc:docMk/>
          <pc:sldMk cId="4110133343" sldId="257"/>
        </pc:sldMkLst>
        <pc:spChg chg="add del mod">
          <ac:chgData name="Muzammel Qureshi" userId="ec0bf563-0e3e-4f9f-be58-08342b60255a" providerId="ADAL" clId="{BD42D121-1166-44D6-827F-AA097A83EB5C}" dt="2024-11-28T11:52:15.170" v="2175" actId="478"/>
          <ac:spMkLst>
            <pc:docMk/>
            <pc:sldMk cId="4110133343" sldId="257"/>
            <ac:spMk id="2" creationId="{D2A7FA66-2663-6592-1692-EA98A1D66948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6" creationId="{FB192F88-4FCA-7C12-CF57-6CA1EEE306A6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9" creationId="{D11BD51D-D986-CE6E-ACBB-412F80611A62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0" creationId="{01E9B73C-8D1E-5E47-6329-65911B4C1A42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2" creationId="{1DD18AFA-C118-AC72-6F9A-741D040F88AE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3" creationId="{86C29E98-77C6-7D19-DCD8-02BDD97D7386}"/>
          </ac:spMkLst>
        </pc:spChg>
        <pc:spChg chg="add del mod">
          <ac:chgData name="Muzammel Qureshi" userId="ec0bf563-0e3e-4f9f-be58-08342b60255a" providerId="ADAL" clId="{BD42D121-1166-44D6-827F-AA097A83EB5C}" dt="2024-11-28T10:26:27.635" v="406" actId="478"/>
          <ac:spMkLst>
            <pc:docMk/>
            <pc:sldMk cId="4110133343" sldId="257"/>
            <ac:spMk id="14" creationId="{04B1BF52-7E4B-C672-7E1C-DD9F1DF7DD06}"/>
          </ac:spMkLst>
        </pc:spChg>
        <pc:spChg chg="add del mod">
          <ac:chgData name="Muzammel Qureshi" userId="ec0bf563-0e3e-4f9f-be58-08342b60255a" providerId="ADAL" clId="{BD42D121-1166-44D6-827F-AA097A83EB5C}" dt="2024-11-28T11:34:45.871" v="1594" actId="478"/>
          <ac:spMkLst>
            <pc:docMk/>
            <pc:sldMk cId="4110133343" sldId="257"/>
            <ac:spMk id="15" creationId="{13B89D02-3DC7-3618-9493-A7E6A049EB45}"/>
          </ac:spMkLst>
        </pc:spChg>
        <pc:spChg chg="add del mod">
          <ac:chgData name="Muzammel Qureshi" userId="ec0bf563-0e3e-4f9f-be58-08342b60255a" providerId="ADAL" clId="{BD42D121-1166-44D6-827F-AA097A83EB5C}" dt="2024-11-28T11:34:47.202" v="1595" actId="478"/>
          <ac:spMkLst>
            <pc:docMk/>
            <pc:sldMk cId="4110133343" sldId="257"/>
            <ac:spMk id="16" creationId="{AF2B0026-6AFF-78A1-0C6A-69FD8C254460}"/>
          </ac:spMkLst>
        </pc:spChg>
        <pc:spChg chg="add del mod">
          <ac:chgData name="Muzammel Qureshi" userId="ec0bf563-0e3e-4f9f-be58-08342b60255a" providerId="ADAL" clId="{BD42D121-1166-44D6-827F-AA097A83EB5C}" dt="2024-11-28T11:34:41.341" v="1591" actId="478"/>
          <ac:spMkLst>
            <pc:docMk/>
            <pc:sldMk cId="4110133343" sldId="257"/>
            <ac:spMk id="17" creationId="{D26F0C88-5824-017A-4893-9F0A8D7C45A7}"/>
          </ac:spMkLst>
        </pc:spChg>
        <pc:spChg chg="add del mod">
          <ac:chgData name="Muzammel Qureshi" userId="ec0bf563-0e3e-4f9f-be58-08342b60255a" providerId="ADAL" clId="{BD42D121-1166-44D6-827F-AA097A83EB5C}" dt="2024-11-28T11:34:42.689" v="1592" actId="478"/>
          <ac:spMkLst>
            <pc:docMk/>
            <pc:sldMk cId="4110133343" sldId="257"/>
            <ac:spMk id="20" creationId="{CAC45C16-15E2-07A6-025D-D720FDE17903}"/>
          </ac:spMkLst>
        </pc:spChg>
        <pc:spChg chg="add del mod">
          <ac:chgData name="Muzammel Qureshi" userId="ec0bf563-0e3e-4f9f-be58-08342b60255a" providerId="ADAL" clId="{BD42D121-1166-44D6-827F-AA097A83EB5C}" dt="2024-11-28T11:34:44.177" v="1593" actId="478"/>
          <ac:spMkLst>
            <pc:docMk/>
            <pc:sldMk cId="4110133343" sldId="257"/>
            <ac:spMk id="21" creationId="{F038C4A1-2234-4111-C300-4041964EA208}"/>
          </ac:spMkLst>
        </pc:spChg>
        <pc:spChg chg="add del mod">
          <ac:chgData name="Muzammel Qureshi" userId="ec0bf563-0e3e-4f9f-be58-08342b60255a" providerId="ADAL" clId="{BD42D121-1166-44D6-827F-AA097A83EB5C}" dt="2024-11-28T11:34:50.319" v="1596" actId="478"/>
          <ac:spMkLst>
            <pc:docMk/>
            <pc:sldMk cId="4110133343" sldId="257"/>
            <ac:spMk id="22" creationId="{39346ECA-9875-2B49-D023-13599F0E832F}"/>
          </ac:spMkLst>
        </pc:spChg>
        <pc:spChg chg="add del mod">
          <ac:chgData name="Muzammel Qureshi" userId="ec0bf563-0e3e-4f9f-be58-08342b60255a" providerId="ADAL" clId="{BD42D121-1166-44D6-827F-AA097A83EB5C}" dt="2024-11-28T11:34:52.021" v="1597" actId="478"/>
          <ac:spMkLst>
            <pc:docMk/>
            <pc:sldMk cId="4110133343" sldId="257"/>
            <ac:spMk id="23" creationId="{1E2BCBB4-DA11-0E11-C3CA-72988B82C882}"/>
          </ac:spMkLst>
        </pc:spChg>
        <pc:spChg chg="add del mod">
          <ac:chgData name="Muzammel Qureshi" userId="ec0bf563-0e3e-4f9f-be58-08342b60255a" providerId="ADAL" clId="{BD42D121-1166-44D6-827F-AA097A83EB5C}" dt="2024-11-28T11:34:53.947" v="1598" actId="478"/>
          <ac:spMkLst>
            <pc:docMk/>
            <pc:sldMk cId="4110133343" sldId="257"/>
            <ac:spMk id="24" creationId="{9D712201-0193-6E8F-CC5E-98930398FF5E}"/>
          </ac:spMkLst>
        </pc:spChg>
        <pc:spChg chg="add del mod">
          <ac:chgData name="Muzammel Qureshi" userId="ec0bf563-0e3e-4f9f-be58-08342b60255a" providerId="ADAL" clId="{BD42D121-1166-44D6-827F-AA097A83EB5C}" dt="2024-11-28T11:37:07.042" v="1608" actId="478"/>
          <ac:spMkLst>
            <pc:docMk/>
            <pc:sldMk cId="4110133343" sldId="257"/>
            <ac:spMk id="25" creationId="{B4F95854-953E-39C0-D8F5-DC3722C9D9B9}"/>
          </ac:spMkLst>
        </pc:spChg>
        <pc:spChg chg="add del mod">
          <ac:chgData name="Muzammel Qureshi" userId="ec0bf563-0e3e-4f9f-be58-08342b60255a" providerId="ADAL" clId="{BD42D121-1166-44D6-827F-AA097A83EB5C}" dt="2024-11-28T11:51:06.047" v="2168"/>
          <ac:spMkLst>
            <pc:docMk/>
            <pc:sldMk cId="4110133343" sldId="257"/>
            <ac:spMk id="26" creationId="{759F6354-75FB-3C3B-7930-7EF6082DDDCF}"/>
          </ac:spMkLst>
        </pc:spChg>
        <pc:spChg chg="add mod">
          <ac:chgData name="Muzammel Qureshi" userId="ec0bf563-0e3e-4f9f-be58-08342b60255a" providerId="ADAL" clId="{BD42D121-1166-44D6-827F-AA097A83EB5C}" dt="2024-11-28T12:22:49.529" v="2293" actId="122"/>
          <ac:spMkLst>
            <pc:docMk/>
            <pc:sldMk cId="4110133343" sldId="257"/>
            <ac:spMk id="27" creationId="{BD7EDA3F-0BB2-E390-A641-5C870A84943D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3" creationId="{6B80EE29-5E42-A2B2-CA52-CA18B0D1A995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4" creationId="{A8BFB20D-B70E-BBCA-DC8C-0DF23B254BFB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5" creationId="{BA80BD93-3898-3235-F951-FC533EAF9541}"/>
          </ac:spMkLst>
        </pc:spChg>
        <pc:spChg chg="add">
          <ac:chgData name="Muzammel Qureshi" userId="ec0bf563-0e3e-4f9f-be58-08342b60255a" providerId="ADAL" clId="{BD42D121-1166-44D6-827F-AA097A83EB5C}" dt="2024-11-28T10:12:20.839" v="37" actId="26606"/>
          <ac:spMkLst>
            <pc:docMk/>
            <pc:sldMk cId="4110133343" sldId="257"/>
            <ac:spMk id="2055" creationId="{42A4FC2C-047E-45A5-965D-8E1E3BF09BC6}"/>
          </ac:spMkLst>
        </pc:spChg>
        <pc:grpChg chg="add del mod">
          <ac:chgData name="Muzammel Qureshi" userId="ec0bf563-0e3e-4f9f-be58-08342b60255a" providerId="ADAL" clId="{BD42D121-1166-44D6-827F-AA097A83EB5C}" dt="2024-11-28T10:26:27.635" v="406" actId="478"/>
          <ac:grpSpMkLst>
            <pc:docMk/>
            <pc:sldMk cId="4110133343" sldId="257"/>
            <ac:grpSpMk id="5" creationId="{F575D395-807B-744E-C17A-1745409EEDC3}"/>
          </ac:grpSpMkLst>
        </pc:grpChg>
        <pc:grpChg chg="mod">
          <ac:chgData name="Muzammel Qureshi" userId="ec0bf563-0e3e-4f9f-be58-08342b60255a" providerId="ADAL" clId="{BD42D121-1166-44D6-827F-AA097A83EB5C}" dt="2024-11-28T10:26:22.992" v="404"/>
          <ac:grpSpMkLst>
            <pc:docMk/>
            <pc:sldMk cId="4110133343" sldId="257"/>
            <ac:grpSpMk id="7" creationId="{697E16CB-A58C-D93F-F99C-5F0560AF0263}"/>
          </ac:grpSpMkLst>
        </pc:grpChg>
        <pc:grpChg chg="add mod">
          <ac:chgData name="Muzammel Qureshi" userId="ec0bf563-0e3e-4f9f-be58-08342b60255a" providerId="ADAL" clId="{BD42D121-1166-44D6-827F-AA097A83EB5C}" dt="2024-11-28T11:53:53.435" v="2194" actId="164"/>
          <ac:grpSpMkLst>
            <pc:docMk/>
            <pc:sldMk cId="4110133343" sldId="257"/>
            <ac:grpSpMk id="32" creationId="{DA5D611A-C535-AED8-C210-2DD044F51433}"/>
          </ac:grpSpMkLst>
        </pc:grpChg>
        <pc:graphicFrameChg chg="add mod">
          <ac:chgData name="Muzammel Qureshi" userId="ec0bf563-0e3e-4f9f-be58-08342b60255a" providerId="ADAL" clId="{BD42D121-1166-44D6-827F-AA097A83EB5C}" dt="2024-11-28T10:32:04.677" v="500"/>
          <ac:graphicFrameMkLst>
            <pc:docMk/>
            <pc:sldMk cId="4110133343" sldId="257"/>
            <ac:graphicFrameMk id="18" creationId="{7D2246FC-41A1-548C-75A8-607566AA2766}"/>
          </ac:graphicFrameMkLst>
        </pc:graphicFrameChg>
        <pc:picChg chg="add mod">
          <ac:chgData name="Muzammel Qureshi" userId="ec0bf563-0e3e-4f9f-be58-08342b60255a" providerId="ADAL" clId="{BD42D121-1166-44D6-827F-AA097A83EB5C}" dt="2024-11-28T11:53:53.435" v="2194" actId="164"/>
          <ac:picMkLst>
            <pc:docMk/>
            <pc:sldMk cId="4110133343" sldId="257"/>
            <ac:picMk id="3" creationId="{72F72277-71B8-6CF9-802B-106BA77174EE}"/>
          </ac:picMkLst>
        </pc:picChg>
        <pc:picChg chg="add del mod">
          <ac:chgData name="Muzammel Qureshi" userId="ec0bf563-0e3e-4f9f-be58-08342b60255a" providerId="ADAL" clId="{BD42D121-1166-44D6-827F-AA097A83EB5C}" dt="2024-11-28T11:53:24.499" v="2186" actId="478"/>
          <ac:picMkLst>
            <pc:docMk/>
            <pc:sldMk cId="4110133343" sldId="257"/>
            <ac:picMk id="4" creationId="{83157A4E-0277-F017-C2AA-50976E042840}"/>
          </ac:picMkLst>
        </pc:picChg>
        <pc:picChg chg="add del">
          <ac:chgData name="Muzammel Qureshi" userId="ec0bf563-0e3e-4f9f-be58-08342b60255a" providerId="ADAL" clId="{BD42D121-1166-44D6-827F-AA097A83EB5C}" dt="2024-11-28T10:32:16.645" v="502" actId="478"/>
          <ac:picMkLst>
            <pc:docMk/>
            <pc:sldMk cId="4110133343" sldId="257"/>
            <ac:picMk id="19" creationId="{456C3367-1825-72E5-EF08-EBE9BABFBFB9}"/>
          </ac:picMkLst>
        </pc:picChg>
        <pc:picChg chg="add mod">
          <ac:chgData name="Muzammel Qureshi" userId="ec0bf563-0e3e-4f9f-be58-08342b60255a" providerId="ADAL" clId="{BD42D121-1166-44D6-827F-AA097A83EB5C}" dt="2024-11-28T11:58:25.949" v="2290" actId="208"/>
          <ac:picMkLst>
            <pc:docMk/>
            <pc:sldMk cId="4110133343" sldId="257"/>
            <ac:picMk id="28" creationId="{114E9CD6-B083-F30A-2084-3668FFC742AA}"/>
          </ac:picMkLst>
        </pc:picChg>
        <pc:picChg chg="add del mod">
          <ac:chgData name="Muzammel Qureshi" userId="ec0bf563-0e3e-4f9f-be58-08342b60255a" providerId="ADAL" clId="{BD42D121-1166-44D6-827F-AA097A83EB5C}" dt="2024-11-28T11:51:56.591" v="2171" actId="478"/>
          <ac:picMkLst>
            <pc:docMk/>
            <pc:sldMk cId="4110133343" sldId="257"/>
            <ac:picMk id="29" creationId="{D5F3B2E9-B5D1-4A7A-512C-6E874DC4C7CB}"/>
          </ac:picMkLst>
        </pc:picChg>
        <pc:picChg chg="add mod">
          <ac:chgData name="Muzammel Qureshi" userId="ec0bf563-0e3e-4f9f-be58-08342b60255a" providerId="ADAL" clId="{BD42D121-1166-44D6-827F-AA097A83EB5C}" dt="2024-11-28T11:58:28.886" v="2291" actId="208"/>
          <ac:picMkLst>
            <pc:docMk/>
            <pc:sldMk cId="4110133343" sldId="257"/>
            <ac:picMk id="30" creationId="{17D3A2B2-F668-8BAF-2896-3EDD32DCCCDE}"/>
          </ac:picMkLst>
        </pc:picChg>
        <pc:picChg chg="add mod">
          <ac:chgData name="Muzammel Qureshi" userId="ec0bf563-0e3e-4f9f-be58-08342b60255a" providerId="ADAL" clId="{BD42D121-1166-44D6-827F-AA097A83EB5C}" dt="2024-11-28T11:53:53.435" v="2194" actId="164"/>
          <ac:picMkLst>
            <pc:docMk/>
            <pc:sldMk cId="4110133343" sldId="257"/>
            <ac:picMk id="31" creationId="{AF2A7C29-CA5B-EBA3-FB1A-BFEA5AFF8FF4}"/>
          </ac:picMkLst>
        </pc:picChg>
        <pc:picChg chg="add del mod">
          <ac:chgData name="Muzammel Qureshi" userId="ec0bf563-0e3e-4f9f-be58-08342b60255a" providerId="ADAL" clId="{BD42D121-1166-44D6-827F-AA097A83EB5C}" dt="2024-11-28T10:12:22.894" v="38" actId="21"/>
          <ac:picMkLst>
            <pc:docMk/>
            <pc:sldMk cId="4110133343" sldId="257"/>
            <ac:picMk id="2050" creationId="{8CF73508-9889-5F4E-1DB5-D54B01D02591}"/>
          </ac:picMkLst>
        </pc:picChg>
        <pc:cxnChg chg="mod">
          <ac:chgData name="Muzammel Qureshi" userId="ec0bf563-0e3e-4f9f-be58-08342b60255a" providerId="ADAL" clId="{BD42D121-1166-44D6-827F-AA097A83EB5C}" dt="2024-11-28T10:26:22.992" v="404"/>
          <ac:cxnSpMkLst>
            <pc:docMk/>
            <pc:sldMk cId="4110133343" sldId="257"/>
            <ac:cxnSpMk id="8" creationId="{9D9F9807-DE7B-720A-58B0-59A5BA473A0B}"/>
          </ac:cxnSpMkLst>
        </pc:cxnChg>
        <pc:cxnChg chg="mod">
          <ac:chgData name="Muzammel Qureshi" userId="ec0bf563-0e3e-4f9f-be58-08342b60255a" providerId="ADAL" clId="{BD42D121-1166-44D6-827F-AA097A83EB5C}" dt="2024-11-28T10:26:22.992" v="404"/>
          <ac:cxnSpMkLst>
            <pc:docMk/>
            <pc:sldMk cId="4110133343" sldId="257"/>
            <ac:cxnSpMk id="11" creationId="{8CEB162F-188F-8E0D-AF7D-C30458D088BA}"/>
          </ac:cxnSpMkLst>
        </pc:cxnChg>
      </pc:sldChg>
      <pc:sldChg chg="addSp delSp modSp add del mod setBg delDesignElem">
        <pc:chgData name="Muzammel Qureshi" userId="ec0bf563-0e3e-4f9f-be58-08342b60255a" providerId="ADAL" clId="{BD42D121-1166-44D6-827F-AA097A83EB5C}" dt="2024-11-28T12:46:09.251" v="2774" actId="47"/>
        <pc:sldMkLst>
          <pc:docMk/>
          <pc:sldMk cId="1202179845" sldId="258"/>
        </pc:sldMkLst>
        <pc:spChg chg="del mod">
          <ac:chgData name="Muzammel Qureshi" userId="ec0bf563-0e3e-4f9f-be58-08342b60255a" providerId="ADAL" clId="{BD42D121-1166-44D6-827F-AA097A83EB5C}" dt="2024-11-28T10:48:00.716" v="1180" actId="478"/>
          <ac:spMkLst>
            <pc:docMk/>
            <pc:sldMk cId="1202179845" sldId="258"/>
            <ac:spMk id="2" creationId="{D2A7FA66-2663-6592-1692-EA98A1D66948}"/>
          </ac:spMkLst>
        </pc:spChg>
        <pc:spChg chg="add mod">
          <ac:chgData name="Muzammel Qureshi" userId="ec0bf563-0e3e-4f9f-be58-08342b60255a" providerId="ADAL" clId="{BD42D121-1166-44D6-827F-AA097A83EB5C}" dt="2024-11-28T12:35:47.136" v="2644" actId="1076"/>
          <ac:spMkLst>
            <pc:docMk/>
            <pc:sldMk cId="1202179845" sldId="258"/>
            <ac:spMk id="6" creationId="{87E7F337-42AC-44A3-6418-92FCDC39CEAE}"/>
          </ac:spMkLst>
        </pc:spChg>
        <pc:spChg chg="del">
          <ac:chgData name="Muzammel Qureshi" userId="ec0bf563-0e3e-4f9f-be58-08342b60255a" providerId="ADAL" clId="{BD42D121-1166-44D6-827F-AA097A83EB5C}" dt="2024-11-28T10:45:43.288" v="1096" actId="478"/>
          <ac:spMkLst>
            <pc:docMk/>
            <pc:sldMk cId="1202179845" sldId="258"/>
            <ac:spMk id="15" creationId="{13B89D02-3DC7-3618-9493-A7E6A049EB45}"/>
          </ac:spMkLst>
        </pc:spChg>
        <pc:spChg chg="del">
          <ac:chgData name="Muzammel Qureshi" userId="ec0bf563-0e3e-4f9f-be58-08342b60255a" providerId="ADAL" clId="{BD42D121-1166-44D6-827F-AA097A83EB5C}" dt="2024-11-28T10:45:47.545" v="1099" actId="478"/>
          <ac:spMkLst>
            <pc:docMk/>
            <pc:sldMk cId="1202179845" sldId="258"/>
            <ac:spMk id="16" creationId="{AF2B0026-6AFF-78A1-0C6A-69FD8C254460}"/>
          </ac:spMkLst>
        </pc:spChg>
        <pc:spChg chg="del">
          <ac:chgData name="Muzammel Qureshi" userId="ec0bf563-0e3e-4f9f-be58-08342b60255a" providerId="ADAL" clId="{BD42D121-1166-44D6-827F-AA097A83EB5C}" dt="2024-11-28T10:45:44.724" v="1097" actId="478"/>
          <ac:spMkLst>
            <pc:docMk/>
            <pc:sldMk cId="1202179845" sldId="258"/>
            <ac:spMk id="17" creationId="{D26F0C88-5824-017A-4893-9F0A8D7C45A7}"/>
          </ac:spMkLst>
        </pc:spChg>
        <pc:spChg chg="del">
          <ac:chgData name="Muzammel Qureshi" userId="ec0bf563-0e3e-4f9f-be58-08342b60255a" providerId="ADAL" clId="{BD42D121-1166-44D6-827F-AA097A83EB5C}" dt="2024-11-28T10:45:46.100" v="1098" actId="478"/>
          <ac:spMkLst>
            <pc:docMk/>
            <pc:sldMk cId="1202179845" sldId="258"/>
            <ac:spMk id="20" creationId="{CAC45C16-15E2-07A6-025D-D720FDE17903}"/>
          </ac:spMkLst>
        </pc:spChg>
        <pc:spChg chg="del">
          <ac:chgData name="Muzammel Qureshi" userId="ec0bf563-0e3e-4f9f-be58-08342b60255a" providerId="ADAL" clId="{BD42D121-1166-44D6-827F-AA097A83EB5C}" dt="2024-11-28T10:45:50.372" v="1100" actId="478"/>
          <ac:spMkLst>
            <pc:docMk/>
            <pc:sldMk cId="1202179845" sldId="258"/>
            <ac:spMk id="21" creationId="{F038C4A1-2234-4111-C300-4041964EA208}"/>
          </ac:spMkLst>
        </pc:spChg>
        <pc:spChg chg="del">
          <ac:chgData name="Muzammel Qureshi" userId="ec0bf563-0e3e-4f9f-be58-08342b60255a" providerId="ADAL" clId="{BD42D121-1166-44D6-827F-AA097A83EB5C}" dt="2024-11-28T10:43:38.694" v="1040"/>
          <ac:spMkLst>
            <pc:docMk/>
            <pc:sldMk cId="1202179845" sldId="258"/>
            <ac:spMk id="2055" creationId="{42A4FC2C-047E-45A5-965D-8E1E3BF09BC6}"/>
          </ac:spMkLst>
        </pc:spChg>
        <pc:grpChg chg="add mod">
          <ac:chgData name="Muzammel Qureshi" userId="ec0bf563-0e3e-4f9f-be58-08342b60255a" providerId="ADAL" clId="{BD42D121-1166-44D6-827F-AA097A83EB5C}" dt="2024-11-28T11:54:11.586" v="2200"/>
          <ac:grpSpMkLst>
            <pc:docMk/>
            <pc:sldMk cId="1202179845" sldId="258"/>
            <ac:grpSpMk id="7" creationId="{175A2654-7605-ADDE-5D9F-DA75D7624EB0}"/>
          </ac:grpSpMkLst>
        </pc:grpChg>
        <pc:graphicFrameChg chg="add mod modGraphic">
          <ac:chgData name="Muzammel Qureshi" userId="ec0bf563-0e3e-4f9f-be58-08342b60255a" providerId="ADAL" clId="{BD42D121-1166-44D6-827F-AA097A83EB5C}" dt="2024-11-28T10:55:33.544" v="1361" actId="1076"/>
          <ac:graphicFrameMkLst>
            <pc:docMk/>
            <pc:sldMk cId="1202179845" sldId="258"/>
            <ac:graphicFrameMk id="5" creationId="{F1728299-ED47-EE02-464C-B4FE7D6ACEC4}"/>
          </ac:graphicFrameMkLst>
        </pc:graphicFrameChg>
        <pc:picChg chg="del mod">
          <ac:chgData name="Muzammel Qureshi" userId="ec0bf563-0e3e-4f9f-be58-08342b60255a" providerId="ADAL" clId="{BD42D121-1166-44D6-827F-AA097A83EB5C}" dt="2024-11-28T11:54:10.206" v="2199" actId="478"/>
          <ac:picMkLst>
            <pc:docMk/>
            <pc:sldMk cId="1202179845" sldId="258"/>
            <ac:picMk id="3" creationId="{72F72277-71B8-6CF9-802B-106BA77174EE}"/>
          </ac:picMkLst>
        </pc:picChg>
        <pc:picChg chg="del mod">
          <ac:chgData name="Muzammel Qureshi" userId="ec0bf563-0e3e-4f9f-be58-08342b60255a" providerId="ADAL" clId="{BD42D121-1166-44D6-827F-AA097A83EB5C}" dt="2024-11-28T11:54:08.949" v="2198" actId="478"/>
          <ac:picMkLst>
            <pc:docMk/>
            <pc:sldMk cId="1202179845" sldId="258"/>
            <ac:picMk id="4" creationId="{83157A4E-0277-F017-C2AA-50976E042840}"/>
          </ac:picMkLst>
        </pc:picChg>
        <pc:picChg chg="mod">
          <ac:chgData name="Muzammel Qureshi" userId="ec0bf563-0e3e-4f9f-be58-08342b60255a" providerId="ADAL" clId="{BD42D121-1166-44D6-827F-AA097A83EB5C}" dt="2024-11-28T11:54:11.586" v="2200"/>
          <ac:picMkLst>
            <pc:docMk/>
            <pc:sldMk cId="1202179845" sldId="258"/>
            <ac:picMk id="8" creationId="{6CEC1C95-DCEE-FDED-8CCA-04D80E6744CA}"/>
          </ac:picMkLst>
        </pc:picChg>
        <pc:picChg chg="mod">
          <ac:chgData name="Muzammel Qureshi" userId="ec0bf563-0e3e-4f9f-be58-08342b60255a" providerId="ADAL" clId="{BD42D121-1166-44D6-827F-AA097A83EB5C}" dt="2024-11-28T11:54:11.586" v="2200"/>
          <ac:picMkLst>
            <pc:docMk/>
            <pc:sldMk cId="1202179845" sldId="258"/>
            <ac:picMk id="9" creationId="{FECF4F2D-96EC-475F-9B07-689CC1333B8E}"/>
          </ac:picMkLst>
        </pc:picChg>
      </pc:sldChg>
      <pc:sldChg chg="addSp delSp modSp new del mod setBg">
        <pc:chgData name="Muzammel Qureshi" userId="ec0bf563-0e3e-4f9f-be58-08342b60255a" providerId="ADAL" clId="{BD42D121-1166-44D6-827F-AA097A83EB5C}" dt="2024-11-28T10:59:21.583" v="1394" actId="47"/>
        <pc:sldMkLst>
          <pc:docMk/>
          <pc:sldMk cId="661830913" sldId="259"/>
        </pc:sldMkLst>
        <pc:spChg chg="add del">
          <ac:chgData name="Muzammel Qureshi" userId="ec0bf563-0e3e-4f9f-be58-08342b60255a" providerId="ADAL" clId="{BD42D121-1166-44D6-827F-AA097A83EB5C}" dt="2024-11-28T10:59:13.343" v="1387" actId="26606"/>
          <ac:spMkLst>
            <pc:docMk/>
            <pc:sldMk cId="661830913" sldId="259"/>
            <ac:spMk id="4103" creationId="{42A4FC2C-047E-45A5-965D-8E1E3BF09BC6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5" creationId="{83C98ABE-055B-441F-B07E-44F97F083C39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6" creationId="{F3060C83-F051-4F0E-ABAD-AA0DFC48B218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7" creationId="{29FDB030-9B49-4CED-8CCD-4D99382388AC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9" creationId="{3783CA14-24A1-485C-8B30-D6A5D87987AD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1" creationId="{9A97C86A-04D6-40F7-AE84-31AB43E6A846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3" creationId="{FF9F2414-84E8-453E-B1F3-389FDE8192D9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5" creationId="{3ECA69A1-7536-43AC-85EF-C7106179F5ED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4" creationId="{14995E8B-DB3C-4E23-9186-1613402BFDCF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5" creationId="{CF21E7C5-2080-4549-97AA-9A6688257789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6" creationId="{57957B04-C024-4B5F-B7C3-20FAE3F1D3CA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7" creationId="{C6FBFCE4-B693-49EB-9CE1-4420332195E7}"/>
          </ac:spMkLst>
        </pc:spChg>
        <pc:spChg chg="add del">
          <ac:chgData name="Muzammel Qureshi" userId="ec0bf563-0e3e-4f9f-be58-08342b60255a" providerId="ADAL" clId="{BD42D121-1166-44D6-827F-AA097A83EB5C}" dt="2024-11-28T10:59:18.085" v="1393" actId="26606"/>
          <ac:spMkLst>
            <pc:docMk/>
            <pc:sldMk cId="661830913" sldId="259"/>
            <ac:spMk id="4132" creationId="{8B089790-F4B6-46A7-BB28-7B74A9A9EFDC}"/>
          </ac:spMkLst>
        </pc:spChg>
        <pc:grpChg chg="add del">
          <ac:chgData name="Muzammel Qureshi" userId="ec0bf563-0e3e-4f9f-be58-08342b60255a" providerId="ADAL" clId="{BD42D121-1166-44D6-827F-AA097A83EB5C}" dt="2024-11-28T10:59:16.964" v="1391" actId="26606"/>
          <ac:grpSpMkLst>
            <pc:docMk/>
            <pc:sldMk cId="661830913" sldId="259"/>
            <ac:grpSpMk id="4117" creationId="{9D85FE18-7BE5-446D-9A33-1C7C3B910680}"/>
          </ac:grpSpMkLst>
        </pc:grpChg>
        <pc:grpChg chg="add del">
          <ac:chgData name="Muzammel Qureshi" userId="ec0bf563-0e3e-4f9f-be58-08342b60255a" providerId="ADAL" clId="{BD42D121-1166-44D6-827F-AA097A83EB5C}" dt="2024-11-28T10:59:16.964" v="1391" actId="26606"/>
          <ac:grpSpMkLst>
            <pc:docMk/>
            <pc:sldMk cId="661830913" sldId="259"/>
            <ac:grpSpMk id="4128" creationId="{8FFC4225-9683-4D55-8686-FCDDB8BCBF38}"/>
          </ac:grpSpMkLst>
        </pc:grpChg>
        <pc:grpChg chg="add del">
          <ac:chgData name="Muzammel Qureshi" userId="ec0bf563-0e3e-4f9f-be58-08342b60255a" providerId="ADAL" clId="{BD42D121-1166-44D6-827F-AA097A83EB5C}" dt="2024-11-28T10:59:18.085" v="1393" actId="26606"/>
          <ac:grpSpMkLst>
            <pc:docMk/>
            <pc:sldMk cId="661830913" sldId="259"/>
            <ac:grpSpMk id="4133" creationId="{9DE3F54D-33BC-4382-A2AB-5E002F0F1166}"/>
          </ac:grpSpMkLst>
        </pc:grpChg>
        <pc:picChg chg="add mod">
          <ac:chgData name="Muzammel Qureshi" userId="ec0bf563-0e3e-4f9f-be58-08342b60255a" providerId="ADAL" clId="{BD42D121-1166-44D6-827F-AA097A83EB5C}" dt="2024-11-28T10:59:18.085" v="1393" actId="26606"/>
          <ac:picMkLst>
            <pc:docMk/>
            <pc:sldMk cId="661830913" sldId="259"/>
            <ac:picMk id="4098" creationId="{D4DA78D5-D56F-E11E-E412-3768C2150146}"/>
          </ac:picMkLst>
        </pc:picChg>
      </pc:sldChg>
      <pc:sldChg chg="addSp delSp modSp new mod setBg">
        <pc:chgData name="Muzammel Qureshi" userId="ec0bf563-0e3e-4f9f-be58-08342b60255a" providerId="ADAL" clId="{BD42D121-1166-44D6-827F-AA097A83EB5C}" dt="2024-11-28T11:05:35.768" v="1547" actId="14100"/>
        <pc:sldMkLst>
          <pc:docMk/>
          <pc:sldMk cId="3594776723" sldId="259"/>
        </pc:sldMkLst>
        <pc:spChg chg="add mod ord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" creationId="{4CE0AFB8-0EC8-04D1-C9E4-0F5F92EBFE83}"/>
          </ac:spMkLst>
        </pc:spChg>
        <pc:spChg chg="add del">
          <ac:chgData name="Muzammel Qureshi" userId="ec0bf563-0e3e-4f9f-be58-08342b60255a" providerId="ADAL" clId="{BD42D121-1166-44D6-827F-AA097A83EB5C}" dt="2024-11-28T11:04:00.385" v="1512" actId="26606"/>
          <ac:spMkLst>
            <pc:docMk/>
            <pc:sldMk cId="3594776723" sldId="259"/>
            <ac:spMk id="10" creationId="{DC35A348-C5D6-4112-9FDD-93A493B010B5}"/>
          </ac:spMkLst>
        </pc:spChg>
        <pc:spChg chg="add del">
          <ac:chgData name="Muzammel Qureshi" userId="ec0bf563-0e3e-4f9f-be58-08342b60255a" providerId="ADAL" clId="{BD42D121-1166-44D6-827F-AA097A83EB5C}" dt="2024-11-28T11:03:17.136" v="1500" actId="26606"/>
          <ac:spMkLst>
            <pc:docMk/>
            <pc:sldMk cId="3594776723" sldId="259"/>
            <ac:spMk id="11" creationId="{27BDFED6-6E33-4606-AFE2-886ADB1C018E}"/>
          </ac:spMkLst>
        </pc:spChg>
        <pc:spChg chg="add del">
          <ac:chgData name="Muzammel Qureshi" userId="ec0bf563-0e3e-4f9f-be58-08342b60255a" providerId="ADAL" clId="{BD42D121-1166-44D6-827F-AA097A83EB5C}" dt="2024-11-28T11:03:17.136" v="1500" actId="26606"/>
          <ac:spMkLst>
            <pc:docMk/>
            <pc:sldMk cId="3594776723" sldId="259"/>
            <ac:spMk id="13" creationId="{890DEF05-784E-4B61-89E4-04C4ECF4E5A0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19" creationId="{489B7BFD-8F45-4093-AD9C-91B15B0503D9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5" creationId="{94710CDC-1CF9-466E-A5F7-E5972574783F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7" creationId="{A229B448-3192-4233-B2C9-F97312F0ABDB}"/>
          </ac:spMkLst>
        </pc:spChg>
        <pc:grpChg chg="add del">
          <ac:chgData name="Muzammel Qureshi" userId="ec0bf563-0e3e-4f9f-be58-08342b60255a" providerId="ADAL" clId="{BD42D121-1166-44D6-827F-AA097A83EB5C}" dt="2024-11-28T11:04:00.385" v="1512" actId="26606"/>
          <ac:grpSpMkLst>
            <pc:docMk/>
            <pc:sldMk cId="3594776723" sldId="259"/>
            <ac:grpSpMk id="12" creationId="{AC0B7807-0C83-4963-821A-69B172722E49}"/>
          </ac:grpSpMkLst>
        </pc:grpChg>
        <pc:grpChg chg="add del">
          <ac:chgData name="Muzammel Qureshi" userId="ec0bf563-0e3e-4f9f-be58-08342b60255a" providerId="ADAL" clId="{BD42D121-1166-44D6-827F-AA097A83EB5C}" dt="2024-11-28T11:04:28.786" v="1525" actId="26606"/>
          <ac:grpSpMkLst>
            <pc:docMk/>
            <pc:sldMk cId="3594776723" sldId="259"/>
            <ac:grpSpMk id="21" creationId="{24B0F550-3D95-4E91-850F-90066642B3FE}"/>
          </ac:grpSpMkLst>
        </pc:grpChg>
        <pc:grpChg chg="add del">
          <ac:chgData name="Muzammel Qureshi" userId="ec0bf563-0e3e-4f9f-be58-08342b60255a" providerId="ADAL" clId="{BD42D121-1166-44D6-827F-AA097A83EB5C}" dt="2024-11-28T11:04:28.786" v="1525" actId="26606"/>
          <ac:grpSpMkLst>
            <pc:docMk/>
            <pc:sldMk cId="3594776723" sldId="259"/>
            <ac:grpSpMk id="29" creationId="{2B740E94-FA98-412C-AD0C-D4711A4C5EF0}"/>
          </ac:grpSpMkLst>
        </pc:grpChg>
        <pc:picChg chg="add mo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4" creationId="{4D414F2B-46E8-CCAB-9E4A-CBB504F6C746}"/>
          </ac:picMkLst>
        </pc:picChg>
        <pc:picChg chg="add mod or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6" creationId="{60067A12-0B13-EBA0-2E4F-DA9DDF4289C5}"/>
          </ac:picMkLst>
        </pc:picChg>
        <pc:picChg chg="add mo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8" creationId="{DFDC0ABA-ECC9-15F4-83E1-970C6DC1F765}"/>
          </ac:picMkLst>
        </pc:picChg>
        <pc:picChg chg="add mod modCrop">
          <ac:chgData name="Muzammel Qureshi" userId="ec0bf563-0e3e-4f9f-be58-08342b60255a" providerId="ADAL" clId="{BD42D121-1166-44D6-827F-AA097A83EB5C}" dt="2024-11-28T11:04:56.795" v="1534" actId="14100"/>
          <ac:picMkLst>
            <pc:docMk/>
            <pc:sldMk cId="3594776723" sldId="259"/>
            <ac:picMk id="14" creationId="{7605DA14-C86E-D214-E628-36C1074484B1}"/>
          </ac:picMkLst>
        </pc:picChg>
        <pc:picChg chg="add mod modCrop">
          <ac:chgData name="Muzammel Qureshi" userId="ec0bf563-0e3e-4f9f-be58-08342b60255a" providerId="ADAL" clId="{BD42D121-1166-44D6-827F-AA097A83EB5C}" dt="2024-11-28T11:05:35.768" v="1547" actId="14100"/>
          <ac:picMkLst>
            <pc:docMk/>
            <pc:sldMk cId="3594776723" sldId="259"/>
            <ac:picMk id="20" creationId="{E35D12B0-47C5-2700-56CD-22FD895D02E4}"/>
          </ac:picMkLst>
        </pc:picChg>
        <pc:cxnChg chg="add del">
          <ac:chgData name="Muzammel Qureshi" userId="ec0bf563-0e3e-4f9f-be58-08342b60255a" providerId="ADAL" clId="{BD42D121-1166-44D6-827F-AA097A83EB5C}" dt="2024-11-28T11:03:17.136" v="1500" actId="26606"/>
          <ac:cxnSpMkLst>
            <pc:docMk/>
            <pc:sldMk cId="3594776723" sldId="259"/>
            <ac:cxnSpMk id="15" creationId="{C41BAEC7-F7B0-4224-8B18-8F74B7D87F0B}"/>
          </ac:cxnSpMkLst>
        </pc:cxnChg>
      </pc:sldChg>
      <pc:sldChg chg="addSp delSp modSp add del mod setBg delDesignElem">
        <pc:chgData name="Muzammel Qureshi" userId="ec0bf563-0e3e-4f9f-be58-08342b60255a" providerId="ADAL" clId="{BD42D121-1166-44D6-827F-AA097A83EB5C}" dt="2024-11-28T12:46:14.932" v="2775" actId="47"/>
        <pc:sldMkLst>
          <pc:docMk/>
          <pc:sldMk cId="2973964183" sldId="260"/>
        </pc:sldMkLst>
        <pc:spChg chg="del">
          <ac:chgData name="Muzammel Qureshi" userId="ec0bf563-0e3e-4f9f-be58-08342b60255a" providerId="ADAL" clId="{BD42D121-1166-44D6-827F-AA097A83EB5C}" dt="2024-11-28T11:10:26.702" v="1589"/>
          <ac:spMkLst>
            <pc:docMk/>
            <pc:sldMk cId="2973964183" sldId="260"/>
            <ac:spMk id="2055" creationId="{42A4FC2C-047E-45A5-965D-8E1E3BF09BC6}"/>
          </ac:spMkLst>
        </pc:spChg>
        <pc:grpChg chg="add mod">
          <ac:chgData name="Muzammel Qureshi" userId="ec0bf563-0e3e-4f9f-be58-08342b60255a" providerId="ADAL" clId="{BD42D121-1166-44D6-827F-AA097A83EB5C}" dt="2024-11-28T11:54:03.041" v="2197"/>
          <ac:grpSpMkLst>
            <pc:docMk/>
            <pc:sldMk cId="2973964183" sldId="260"/>
            <ac:grpSpMk id="5" creationId="{A51CA6DE-4013-3C42-A012-84A5D707F197}"/>
          </ac:grpSpMkLst>
        </pc:grpChg>
        <pc:picChg chg="del">
          <ac:chgData name="Muzammel Qureshi" userId="ec0bf563-0e3e-4f9f-be58-08342b60255a" providerId="ADAL" clId="{BD42D121-1166-44D6-827F-AA097A83EB5C}" dt="2024-11-28T11:54:00.563" v="2195" actId="478"/>
          <ac:picMkLst>
            <pc:docMk/>
            <pc:sldMk cId="2973964183" sldId="260"/>
            <ac:picMk id="3" creationId="{72F72277-71B8-6CF9-802B-106BA77174EE}"/>
          </ac:picMkLst>
        </pc:picChg>
        <pc:picChg chg="del">
          <ac:chgData name="Muzammel Qureshi" userId="ec0bf563-0e3e-4f9f-be58-08342b60255a" providerId="ADAL" clId="{BD42D121-1166-44D6-827F-AA097A83EB5C}" dt="2024-11-28T11:54:02.274" v="2196" actId="478"/>
          <ac:picMkLst>
            <pc:docMk/>
            <pc:sldMk cId="2973964183" sldId="260"/>
            <ac:picMk id="4" creationId="{83157A4E-0277-F017-C2AA-50976E042840}"/>
          </ac:picMkLst>
        </pc:picChg>
        <pc:picChg chg="mod">
          <ac:chgData name="Muzammel Qureshi" userId="ec0bf563-0e3e-4f9f-be58-08342b60255a" providerId="ADAL" clId="{BD42D121-1166-44D6-827F-AA097A83EB5C}" dt="2024-11-28T11:54:03.041" v="2197"/>
          <ac:picMkLst>
            <pc:docMk/>
            <pc:sldMk cId="2973964183" sldId="260"/>
            <ac:picMk id="6" creationId="{2C0760C9-5186-608B-9661-C2252254DA82}"/>
          </ac:picMkLst>
        </pc:picChg>
        <pc:picChg chg="mod">
          <ac:chgData name="Muzammel Qureshi" userId="ec0bf563-0e3e-4f9f-be58-08342b60255a" providerId="ADAL" clId="{BD42D121-1166-44D6-827F-AA097A83EB5C}" dt="2024-11-28T11:54:03.041" v="2197"/>
          <ac:picMkLst>
            <pc:docMk/>
            <pc:sldMk cId="2973964183" sldId="260"/>
            <ac:picMk id="7" creationId="{DEB72BBF-DAA0-EF2D-604F-72D5ABE7E2E0}"/>
          </ac:picMkLst>
        </pc:picChg>
      </pc:sldChg>
      <pc:sldChg chg="addSp delSp modSp new mod">
        <pc:chgData name="Muzammel Qureshi" userId="ec0bf563-0e3e-4f9f-be58-08342b60255a" providerId="ADAL" clId="{BD42D121-1166-44D6-827F-AA097A83EB5C}" dt="2024-11-28T13:40:24.105" v="3500" actId="20577"/>
        <pc:sldMkLst>
          <pc:docMk/>
          <pc:sldMk cId="395832425" sldId="261"/>
        </pc:sldMkLst>
        <pc:spChg chg="add del mod">
          <ac:chgData name="Muzammel Qureshi" userId="ec0bf563-0e3e-4f9f-be58-08342b60255a" providerId="ADAL" clId="{BD42D121-1166-44D6-827F-AA097A83EB5C}" dt="2024-11-28T12:35:33.603" v="2641" actId="21"/>
          <ac:spMkLst>
            <pc:docMk/>
            <pc:sldMk cId="395832425" sldId="261"/>
            <ac:spMk id="3" creationId="{EBD74E01-E003-2695-E8D6-DD6C156EA71D}"/>
          </ac:spMkLst>
        </pc:spChg>
        <pc:spChg chg="add mod">
          <ac:chgData name="Muzammel Qureshi" userId="ec0bf563-0e3e-4f9f-be58-08342b60255a" providerId="ADAL" clId="{BD42D121-1166-44D6-827F-AA097A83EB5C}" dt="2024-11-28T13:12:38.435" v="3414" actId="1076"/>
          <ac:spMkLst>
            <pc:docMk/>
            <pc:sldMk cId="395832425" sldId="261"/>
            <ac:spMk id="8" creationId="{3B85BEEA-6D60-B6AF-E136-359AFDF6E311}"/>
          </ac:spMkLst>
        </pc:spChg>
        <pc:spChg chg="add del mod">
          <ac:chgData name="Muzammel Qureshi" userId="ec0bf563-0e3e-4f9f-be58-08342b60255a" providerId="ADAL" clId="{BD42D121-1166-44D6-827F-AA097A83EB5C}" dt="2024-11-28T12:42:30.400" v="2735" actId="478"/>
          <ac:spMkLst>
            <pc:docMk/>
            <pc:sldMk cId="395832425" sldId="261"/>
            <ac:spMk id="9" creationId="{C873D5F5-9B3A-AA20-1016-C6F33C6B0EC0}"/>
          </ac:spMkLst>
        </pc:spChg>
        <pc:spChg chg="add del mod">
          <ac:chgData name="Muzammel Qureshi" userId="ec0bf563-0e3e-4f9f-be58-08342b60255a" providerId="ADAL" clId="{BD42D121-1166-44D6-827F-AA097A83EB5C}" dt="2024-11-28T12:42:32.277" v="2736" actId="478"/>
          <ac:spMkLst>
            <pc:docMk/>
            <pc:sldMk cId="395832425" sldId="261"/>
            <ac:spMk id="10" creationId="{C900F2F2-5855-2E02-4E43-38C94D5C1977}"/>
          </ac:spMkLst>
        </pc:spChg>
        <pc:spChg chg="add del mod">
          <ac:chgData name="Muzammel Qureshi" userId="ec0bf563-0e3e-4f9f-be58-08342b60255a" providerId="ADAL" clId="{BD42D121-1166-44D6-827F-AA097A83EB5C}" dt="2024-11-28T12:42:33.348" v="2737" actId="478"/>
          <ac:spMkLst>
            <pc:docMk/>
            <pc:sldMk cId="395832425" sldId="261"/>
            <ac:spMk id="11" creationId="{F67E2B3F-BE20-214A-5BFE-61F1761DFEC7}"/>
          </ac:spMkLst>
        </pc:spChg>
        <pc:spChg chg="add del mod">
          <ac:chgData name="Muzammel Qureshi" userId="ec0bf563-0e3e-4f9f-be58-08342b60255a" providerId="ADAL" clId="{BD42D121-1166-44D6-827F-AA097A83EB5C}" dt="2024-11-28T13:09:33.599" v="3381" actId="478"/>
          <ac:spMkLst>
            <pc:docMk/>
            <pc:sldMk cId="395832425" sldId="261"/>
            <ac:spMk id="12" creationId="{F37BF9F1-002F-CD45-89AC-68A2E51E365A}"/>
          </ac:spMkLst>
        </pc:spChg>
        <pc:spChg chg="add del mod">
          <ac:chgData name="Muzammel Qureshi" userId="ec0bf563-0e3e-4f9f-be58-08342b60255a" providerId="ADAL" clId="{BD42D121-1166-44D6-827F-AA097A83EB5C}" dt="2024-11-28T13:10:25.858" v="3391" actId="478"/>
          <ac:spMkLst>
            <pc:docMk/>
            <pc:sldMk cId="395832425" sldId="261"/>
            <ac:spMk id="13" creationId="{5B674211-67CC-EC00-27DA-629E7E9786CD}"/>
          </ac:spMkLst>
        </pc:spChg>
        <pc:spChg chg="add mod">
          <ac:chgData name="Muzammel Qureshi" userId="ec0bf563-0e3e-4f9f-be58-08342b60255a" providerId="ADAL" clId="{BD42D121-1166-44D6-827F-AA097A83EB5C}" dt="2024-11-28T13:30:21.410" v="3496" actId="20577"/>
          <ac:spMkLst>
            <pc:docMk/>
            <pc:sldMk cId="395832425" sldId="261"/>
            <ac:spMk id="15" creationId="{80BFEBBE-6943-AA12-1156-78131CECAF71}"/>
          </ac:spMkLst>
        </pc:spChg>
        <pc:grpChg chg="add mod">
          <ac:chgData name="Muzammel Qureshi" userId="ec0bf563-0e3e-4f9f-be58-08342b60255a" providerId="ADAL" clId="{BD42D121-1166-44D6-827F-AA097A83EB5C}" dt="2024-11-28T12:31:53.658" v="2544" actId="1076"/>
          <ac:grpSpMkLst>
            <pc:docMk/>
            <pc:sldMk cId="395832425" sldId="261"/>
            <ac:grpSpMk id="4" creationId="{977FEF10-F629-8F33-2745-1BFB0BE2EEE2}"/>
          </ac:grpSpMkLst>
        </pc:grpChg>
        <pc:graphicFrameChg chg="add mod modGraphic">
          <ac:chgData name="Muzammel Qureshi" userId="ec0bf563-0e3e-4f9f-be58-08342b60255a" providerId="ADAL" clId="{BD42D121-1166-44D6-827F-AA097A83EB5C}" dt="2024-11-28T13:40:24.105" v="3500" actId="20577"/>
          <ac:graphicFrameMkLst>
            <pc:docMk/>
            <pc:sldMk cId="395832425" sldId="261"/>
            <ac:graphicFrameMk id="2" creationId="{DB778EF3-5EBF-FA3D-6854-A0E0FE99FB2A}"/>
          </ac:graphicFrameMkLst>
        </pc:graphicFrameChg>
        <pc:graphicFrameChg chg="add del mod modGraphic">
          <ac:chgData name="Muzammel Qureshi" userId="ec0bf563-0e3e-4f9f-be58-08342b60255a" providerId="ADAL" clId="{BD42D121-1166-44D6-827F-AA097A83EB5C}" dt="2024-11-28T12:32:55.024" v="2549" actId="478"/>
          <ac:graphicFrameMkLst>
            <pc:docMk/>
            <pc:sldMk cId="395832425" sldId="261"/>
            <ac:graphicFrameMk id="7" creationId="{640C82DF-FA2E-2CD3-A4E4-D2720B1B81B3}"/>
          </ac:graphicFrameMkLst>
        </pc:graphicFrameChg>
        <pc:picChg chg="mod">
          <ac:chgData name="Muzammel Qureshi" userId="ec0bf563-0e3e-4f9f-be58-08342b60255a" providerId="ADAL" clId="{BD42D121-1166-44D6-827F-AA097A83EB5C}" dt="2024-11-28T12:29:03.649" v="2457"/>
          <ac:picMkLst>
            <pc:docMk/>
            <pc:sldMk cId="395832425" sldId="261"/>
            <ac:picMk id="5" creationId="{A2C30973-5825-8C1F-6325-246918448544}"/>
          </ac:picMkLst>
        </pc:picChg>
        <pc:picChg chg="mod">
          <ac:chgData name="Muzammel Qureshi" userId="ec0bf563-0e3e-4f9f-be58-08342b60255a" providerId="ADAL" clId="{BD42D121-1166-44D6-827F-AA097A83EB5C}" dt="2024-11-28T12:29:03.649" v="2457"/>
          <ac:picMkLst>
            <pc:docMk/>
            <pc:sldMk cId="395832425" sldId="261"/>
            <ac:picMk id="6" creationId="{069546B2-4602-94C5-6CC9-533CA8E1019D}"/>
          </ac:picMkLst>
        </pc:picChg>
      </pc:sldChg>
      <pc:sldChg chg="addSp modSp new del mod">
        <pc:chgData name="Muzammel Qureshi" userId="ec0bf563-0e3e-4f9f-be58-08342b60255a" providerId="ADAL" clId="{BD42D121-1166-44D6-827F-AA097A83EB5C}" dt="2024-11-28T13:17:06.352" v="3452" actId="47"/>
        <pc:sldMkLst>
          <pc:docMk/>
          <pc:sldMk cId="727687237" sldId="262"/>
        </pc:sldMkLst>
        <pc:spChg chg="add mod">
          <ac:chgData name="Muzammel Qureshi" userId="ec0bf563-0e3e-4f9f-be58-08342b60255a" providerId="ADAL" clId="{BD42D121-1166-44D6-827F-AA097A83EB5C}" dt="2024-11-28T13:09:29.268" v="3380" actId="14100"/>
          <ac:spMkLst>
            <pc:docMk/>
            <pc:sldMk cId="727687237" sldId="262"/>
            <ac:spMk id="2" creationId="{49F5B1EC-B9CE-7C7B-A4A9-BEF69C19351B}"/>
          </ac:spMkLst>
        </pc:spChg>
      </pc:sldChg>
      <pc:sldChg chg="addSp modSp new del">
        <pc:chgData name="Muzammel Qureshi" userId="ec0bf563-0e3e-4f9f-be58-08342b60255a" providerId="ADAL" clId="{BD42D121-1166-44D6-827F-AA097A83EB5C}" dt="2024-11-28T12:41:45.279" v="2728" actId="47"/>
        <pc:sldMkLst>
          <pc:docMk/>
          <pc:sldMk cId="1456109641" sldId="262"/>
        </pc:sldMkLst>
        <pc:spChg chg="add mod">
          <ac:chgData name="Muzammel Qureshi" userId="ec0bf563-0e3e-4f9f-be58-08342b60255a" providerId="ADAL" clId="{BD42D121-1166-44D6-827F-AA097A83EB5C}" dt="2024-11-28T12:35:37.831" v="2643"/>
          <ac:spMkLst>
            <pc:docMk/>
            <pc:sldMk cId="1456109641" sldId="262"/>
            <ac:spMk id="3" creationId="{EBD74E01-E003-2695-E8D6-DD6C156EA7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5D789-4CB5-4AA0-B61B-256DFA00A1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F182A-4E1B-4DFA-BF75-544498EE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campaign was executed across 17 cities, encompassing metro, Tier 2, and Tier 3 locations. Our primary focus was on large media formats, complemented by BQS and small media formats. Over the course of the 22-day campaign, we covered a total of 164 units.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F182A-4E1B-4DFA-BF75-544498EEE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B37-F1FD-741B-3D75-67047BCA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1F3D1-3DDA-23BF-1C3D-3C0CF205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349C-B21B-FB8C-79DB-5CBA67DD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27EC-0A00-69BD-5C8D-216EC8F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2701-7F17-0217-B9F7-F9E99E04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8E4E-2706-F32F-4DB0-14A771E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BAA58-6551-2D87-DEC0-ACA58B81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4C94-601B-584E-C243-129572A7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42C9-9FB3-21B0-B060-7262A6FF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1742-A4B5-5BF2-2D58-86E4F02E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1C56E-0D4C-7B98-B786-7F080ADC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5DB99-764A-5CA7-F0DC-AA3CB2D2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A336-779B-F96D-E0EA-7952E37C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785A-27A8-2E6B-1CBB-EEF2CAA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8385-7CA8-D4EB-5E31-510E1089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142-D645-FF95-6D15-4ED43404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A234-6BC4-E31B-A9F8-3A31FBDA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3B6D-9C53-0FCD-A8DC-C2EEE54C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1DB4-0B68-F0A1-DF6B-05F22540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6C28-1069-7B3F-88D7-73A7B963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C4-6B40-7342-6F20-EC6ED318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6D22-FABC-C7A0-1F8E-E9E41446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451B-FB8F-4346-D243-83826B5C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FB28-139A-28EF-890A-39723402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EAE1-2372-6AB4-C1B3-72E8DC8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A22C-EA1A-5485-8673-5E80962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DDF0-B83A-9599-D11F-1EDEB01E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D9AC-CE76-70EA-24EA-14BD593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B00D-7389-7D73-D173-C244A8D2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C970-CE8F-77F2-9E38-1F4F0AF7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674F-F963-431D-9BCC-5221604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FD4-F392-1597-7032-386E8C0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7E6D7-7A05-E88A-7DCC-43B7D0F5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93FA-BF0D-A472-07A4-223FA529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A89BE-F4A2-9D0A-83C5-86BFA434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62A1A-200F-38EE-B650-9F7B078A6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F7359-7E9E-7171-7B24-690CC731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A8FF9-CB3D-23AF-C006-63CC2280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BA633-58CF-1472-0D6A-2915D9D7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1505-7B62-A2E6-B17E-142EC8B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25273-92AB-28F1-A60C-99A5939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F23B7-8665-2CA0-D454-5EF7E5DC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32C75-D645-5365-EA42-20FEE9D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A6002-E93B-2F96-E863-6F9DC80E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AB2F-D4A2-7FD7-069E-96780BDE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5C325-F36A-7E99-92AF-AC45649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4643-183A-AD2E-4854-32F976D0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DDEA-5E94-2D96-4466-E757B22A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582A-977C-7DFF-BAFD-1811E76D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6A44-4295-BAC5-92F9-146DF02D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AFBD-3F03-B48F-0B37-49B1B89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67C2-DB62-9B07-E167-F22ED324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2BB-2696-2652-22FE-8E033B1F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0FAA0-81ED-0DD1-F3AE-948F37A6A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D4035-3223-3572-3584-87E2E5DA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78A5-929A-C393-8FB1-7E6D5363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76BF-0FA4-2643-37C4-2989C7F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F766-1A71-C363-CB8B-6648CCD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3CDB1-2AA5-61A2-0067-4AD8FE83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A515-2A40-8719-198A-5799E615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B4EC-2EBE-9A58-4B19-F9B14DCF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B95AE-35C3-429B-90D4-C994BC658AC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E14B-6719-2F65-D012-75AE1103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5CDA-58C2-7C7F-D8A2-985634EC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4.jfif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elspun India Ltd. (Building) – iccprojects.in">
            <a:extLst>
              <a:ext uri="{FF2B5EF4-FFF2-40B4-BE49-F238E27FC236}">
                <a16:creationId xmlns:a16="http://schemas.microsoft.com/office/drawing/2014/main" id="{65AF7FA9-7575-5A69-D4CB-7DE40579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and grey logo&#10;&#10;Description automatically generated">
            <a:extLst>
              <a:ext uri="{FF2B5EF4-FFF2-40B4-BE49-F238E27FC236}">
                <a16:creationId xmlns:a16="http://schemas.microsoft.com/office/drawing/2014/main" id="{3A21F806-73F9-5471-CB8D-4C1EA890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60398" y="127093"/>
            <a:ext cx="929978" cy="160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E81D1-EAD3-B956-4F83-011AF4DC2822}"/>
              </a:ext>
            </a:extLst>
          </p:cNvPr>
          <p:cNvSpPr txBox="1"/>
          <p:nvPr/>
        </p:nvSpPr>
        <p:spPr>
          <a:xfrm>
            <a:off x="0" y="2179674"/>
            <a:ext cx="1218895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Welspun Post Campaign Evalution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D85D4-E18F-5E59-1607-214A434523A8}"/>
              </a:ext>
            </a:extLst>
          </p:cNvPr>
          <p:cNvSpPr txBox="1"/>
          <p:nvPr/>
        </p:nvSpPr>
        <p:spPr>
          <a:xfrm>
            <a:off x="2860158" y="3075057"/>
            <a:ext cx="565652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Month: Oct-Nov</a:t>
            </a:r>
          </a:p>
        </p:txBody>
      </p:sp>
    </p:spTree>
    <p:extLst>
      <p:ext uri="{BB962C8B-B14F-4D97-AF65-F5344CB8AC3E}">
        <p14:creationId xmlns:p14="http://schemas.microsoft.com/office/powerpoint/2010/main" val="6219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DA3F-0BB2-E390-A641-5C870A84943D}"/>
              </a:ext>
            </a:extLst>
          </p:cNvPr>
          <p:cNvSpPr txBox="1"/>
          <p:nvPr/>
        </p:nvSpPr>
        <p:spPr>
          <a:xfrm>
            <a:off x="1143007" y="813855"/>
            <a:ext cx="8549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Creating pan-India Awareness across 17 Cities, with 164 Units in 22 days</a:t>
            </a:r>
          </a:p>
          <a:p>
            <a:pPr algn="ctr"/>
            <a:r>
              <a:rPr lang="en-US" sz="2000" dirty="0"/>
              <a:t>Almost 46% High Impact Formats and remaining  with reach medium </a:t>
            </a:r>
          </a:p>
        </p:txBody>
      </p:sp>
      <p:pic>
        <p:nvPicPr>
          <p:cNvPr id="28" name="Picture 27" descr="A billboard with a person reading a newspaper&#10;&#10;Description automatically generated">
            <a:extLst>
              <a:ext uri="{FF2B5EF4-FFF2-40B4-BE49-F238E27FC236}">
                <a16:creationId xmlns:a16="http://schemas.microsoft.com/office/drawing/2014/main" id="{114E9CD6-B083-F30A-2084-3668FFC74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30302" r="8527" b="-381"/>
          <a:stretch/>
        </p:blipFill>
        <p:spPr>
          <a:xfrm>
            <a:off x="567885" y="1649123"/>
            <a:ext cx="5492696" cy="32825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D3A2B2-F668-8BAF-2896-3EDD32DCC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t="12093" r="5947" b="38294"/>
          <a:stretch/>
        </p:blipFill>
        <p:spPr>
          <a:xfrm>
            <a:off x="6404344" y="1649123"/>
            <a:ext cx="4241840" cy="328250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5D611A-C535-AED8-C210-2DD044F51433}"/>
              </a:ext>
            </a:extLst>
          </p:cNvPr>
          <p:cNvGrpSpPr/>
          <p:nvPr/>
        </p:nvGrpSpPr>
        <p:grpSpPr>
          <a:xfrm>
            <a:off x="160398" y="119876"/>
            <a:ext cx="11871204" cy="335397"/>
            <a:chOff x="160398" y="119876"/>
            <a:chExt cx="11871204" cy="335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F72277-71B8-6CF9-802B-106BA7717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9411" r="2041" b="21473"/>
            <a:stretch/>
          </p:blipFill>
          <p:spPr>
            <a:xfrm>
              <a:off x="11362675" y="119876"/>
              <a:ext cx="668927" cy="335397"/>
            </a:xfrm>
            <a:prstGeom prst="rect">
              <a:avLst/>
            </a:prstGeom>
          </p:spPr>
        </p:pic>
        <p:pic>
          <p:nvPicPr>
            <p:cNvPr id="31" name="Picture 30" descr="A black and grey logo&#10;&#10;Description automatically generated">
              <a:extLst>
                <a:ext uri="{FF2B5EF4-FFF2-40B4-BE49-F238E27FC236}">
                  <a16:creationId xmlns:a16="http://schemas.microsoft.com/office/drawing/2014/main" id="{AF2A7C29-CA5B-EBA3-FB1A-BFEA5AFF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60398" y="127093"/>
              <a:ext cx="929978" cy="160482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80EE29-5E42-A2B2-CA52-CA18B0D1A995}"/>
              </a:ext>
            </a:extLst>
          </p:cNvPr>
          <p:cNvSpPr/>
          <p:nvPr/>
        </p:nvSpPr>
        <p:spPr>
          <a:xfrm>
            <a:off x="567885" y="5066607"/>
            <a:ext cx="3048972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Impression in Mn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128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BFB20D-B70E-BBCA-DC8C-0DF23B254BFB}"/>
              </a:ext>
            </a:extLst>
          </p:cNvPr>
          <p:cNvSpPr/>
          <p:nvPr/>
        </p:nvSpPr>
        <p:spPr>
          <a:xfrm>
            <a:off x="3874873" y="5062474"/>
            <a:ext cx="3355265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Unique Reach in Mn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10.27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80BD93-3898-3235-F951-FC533EAF9541}"/>
              </a:ext>
            </a:extLst>
          </p:cNvPr>
          <p:cNvSpPr/>
          <p:nvPr/>
        </p:nvSpPr>
        <p:spPr>
          <a:xfrm>
            <a:off x="7597212" y="5062474"/>
            <a:ext cx="3048972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Average Frequency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41101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778EF3-5EBF-FA3D-6854-A0E0FE99F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20090"/>
              </p:ext>
            </p:extLst>
          </p:nvPr>
        </p:nvGraphicFramePr>
        <p:xfrm>
          <a:off x="70946" y="991317"/>
          <a:ext cx="9540194" cy="5785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36">
                  <a:extLst>
                    <a:ext uri="{9D8B030D-6E8A-4147-A177-3AD203B41FA5}">
                      <a16:colId xmlns:a16="http://schemas.microsoft.com/office/drawing/2014/main" val="2287118393"/>
                    </a:ext>
                  </a:extLst>
                </a:gridCol>
                <a:gridCol w="2177867">
                  <a:extLst>
                    <a:ext uri="{9D8B030D-6E8A-4147-A177-3AD203B41FA5}">
                      <a16:colId xmlns:a16="http://schemas.microsoft.com/office/drawing/2014/main" val="2103514407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621396000"/>
                    </a:ext>
                  </a:extLst>
                </a:gridCol>
                <a:gridCol w="1435733">
                  <a:extLst>
                    <a:ext uri="{9D8B030D-6E8A-4147-A177-3AD203B41FA5}">
                      <a16:colId xmlns:a16="http://schemas.microsoft.com/office/drawing/2014/main" val="360480497"/>
                    </a:ext>
                  </a:extLst>
                </a:gridCol>
                <a:gridCol w="1952623">
                  <a:extLst>
                    <a:ext uri="{9D8B030D-6E8A-4147-A177-3AD203B41FA5}">
                      <a16:colId xmlns:a16="http://schemas.microsoft.com/office/drawing/2014/main" val="4259050736"/>
                    </a:ext>
                  </a:extLst>
                </a:gridCol>
                <a:gridCol w="1117197">
                  <a:extLst>
                    <a:ext uri="{9D8B030D-6E8A-4147-A177-3AD203B41FA5}">
                      <a16:colId xmlns:a16="http://schemas.microsoft.com/office/drawing/2014/main" val="1726017476"/>
                    </a:ext>
                  </a:extLst>
                </a:gridCol>
              </a:tblGrid>
              <a:tr h="573263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Town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Units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Impression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Unique Reach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Average Frequency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6541"/>
                  </a:ext>
                </a:extLst>
              </a:tr>
              <a:tr h="343958">
                <a:tc rowSpan="6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  <a:p>
                      <a:pPr algn="ctr"/>
                      <a:r>
                        <a:rPr lang="en-US" sz="2000" b="0" dirty="0"/>
                        <a:t>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3,65,00,333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26,35,403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7750648"/>
                  </a:ext>
                </a:extLst>
              </a:tr>
              <a:tr h="3439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3,47,37,136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23,39,201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452626"/>
                  </a:ext>
                </a:extLst>
              </a:tr>
              <a:tr h="3439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94,67,213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9,15,591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0467477"/>
                  </a:ext>
                </a:extLst>
              </a:tr>
              <a:tr h="3439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66,98,189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8,53,272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3249917"/>
                  </a:ext>
                </a:extLst>
              </a:tr>
              <a:tr h="3439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56,24,291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7,44,939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2047596"/>
                  </a:ext>
                </a:extLst>
              </a:tr>
              <a:tr h="3439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52,59,493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6,23,163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3818155"/>
                  </a:ext>
                </a:extLst>
              </a:tr>
              <a:tr h="263979">
                <a:tc rowSpan="10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  <a:p>
                      <a:pPr algn="ctr"/>
                      <a:r>
                        <a:rPr lang="en-US" sz="2000" b="0" dirty="0"/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Jaipur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77,32,598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7,54,400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3054690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Lucknow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63,06,026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7,83,357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5738015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Ludhiana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31,61,900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4,44,087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5648748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Varanasi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30,14,565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3,61,459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7797089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Amritsar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27,26,320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3,61,102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6924698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Visakhapatnam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21,44,224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2,72,455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9568477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Coimbatore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13,75,711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1,82,213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9095219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Mangalore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 8,01,091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1,09,140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5352107"/>
                  </a:ext>
                </a:extLst>
              </a:tr>
              <a:tr h="26397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Prayagraj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 7,54,053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1,02,732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812741"/>
                  </a:ext>
                </a:extLst>
              </a:tr>
              <a:tr h="27548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Panipat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 4,39,046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         57,019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1761484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  <a:p>
                      <a:pPr algn="ctr"/>
                      <a:r>
                        <a:rPr lang="en-US" sz="1200" b="0" dirty="0"/>
                        <a:t>Udaipur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       8,04,840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      1,08,032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626254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77FEF10-F629-8F33-2745-1BFB0BE2EEE2}"/>
              </a:ext>
            </a:extLst>
          </p:cNvPr>
          <p:cNvGrpSpPr/>
          <p:nvPr/>
        </p:nvGrpSpPr>
        <p:grpSpPr>
          <a:xfrm>
            <a:off x="160398" y="74330"/>
            <a:ext cx="11871204" cy="335397"/>
            <a:chOff x="160398" y="119876"/>
            <a:chExt cx="11871204" cy="335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C30973-5825-8C1F-6325-24691844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9411" r="2041" b="21473"/>
            <a:stretch/>
          </p:blipFill>
          <p:spPr>
            <a:xfrm>
              <a:off x="11362675" y="119876"/>
              <a:ext cx="668927" cy="335397"/>
            </a:xfrm>
            <a:prstGeom prst="rect">
              <a:avLst/>
            </a:prstGeom>
          </p:spPr>
        </p:pic>
        <p:pic>
          <p:nvPicPr>
            <p:cNvPr id="6" name="Picture 5" descr="A black and grey logo&#10;&#10;Description automatically generated">
              <a:extLst>
                <a:ext uri="{FF2B5EF4-FFF2-40B4-BE49-F238E27FC236}">
                  <a16:creationId xmlns:a16="http://schemas.microsoft.com/office/drawing/2014/main" id="{069546B2-4602-94C5-6CC9-533CA8E1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60398" y="127093"/>
              <a:ext cx="929978" cy="16048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85BEEA-6D60-B6AF-E136-359AFDF6E311}"/>
              </a:ext>
            </a:extLst>
          </p:cNvPr>
          <p:cNvSpPr txBox="1"/>
          <p:nvPr/>
        </p:nvSpPr>
        <p:spPr>
          <a:xfrm>
            <a:off x="70946" y="416618"/>
            <a:ext cx="11118126" cy="4001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City Level Campaign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FEBBE-6943-AA12-1156-78131CECAF71}"/>
              </a:ext>
            </a:extLst>
          </p:cNvPr>
          <p:cNvSpPr txBox="1"/>
          <p:nvPr/>
        </p:nvSpPr>
        <p:spPr>
          <a:xfrm>
            <a:off x="9700592" y="1654112"/>
            <a:ext cx="2420462" cy="46782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Key Points:</a:t>
            </a:r>
            <a:b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metro cities, we reached 70% of the audience through 114 units.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2 cities, we reached 29% of the audience utilizing 38 units.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3 cities, we reached 5% of the audience with 2 unit.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The average frequency in metro cities is highest for Mumbai, Delhi, and Hyderabad.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The average frequency in Tier 2 cities is highest for Jaipur.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3 cities, the average frequency is 7 for Jaipur.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0AFB8-0EC8-04D1-C9E4-0F5F92EBFE83}"/>
              </a:ext>
            </a:extLst>
          </p:cNvPr>
          <p:cNvSpPr txBox="1"/>
          <p:nvPr/>
        </p:nvSpPr>
        <p:spPr>
          <a:xfrm>
            <a:off x="0" y="165368"/>
            <a:ext cx="12192000" cy="37689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anose="020B0604020202020204" pitchFamily="34" charset="0"/>
              </a:rPr>
              <a:t>Campaign Executed Photos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illboard with a person reading a newspaper&#10;&#10;Description automatically generated">
            <a:extLst>
              <a:ext uri="{FF2B5EF4-FFF2-40B4-BE49-F238E27FC236}">
                <a16:creationId xmlns:a16="http://schemas.microsoft.com/office/drawing/2014/main" id="{4D414F2B-46E8-CCAB-9E4A-CBB504F6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30302" r="8527" b="-381"/>
          <a:stretch/>
        </p:blipFill>
        <p:spPr>
          <a:xfrm>
            <a:off x="102773" y="671330"/>
            <a:ext cx="4887448" cy="3282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67A12-0B13-EBA0-2E4F-DA9DDF428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8682" r="8178" b="29766"/>
          <a:stretch/>
        </p:blipFill>
        <p:spPr>
          <a:xfrm>
            <a:off x="5103627" y="671330"/>
            <a:ext cx="6528391" cy="328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C0ABA-ECC9-15F4-83E1-970C6DC1F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2" t="11008" r="32364" b="47752"/>
          <a:stretch/>
        </p:blipFill>
        <p:spPr>
          <a:xfrm>
            <a:off x="95685" y="3953834"/>
            <a:ext cx="3359889" cy="2828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05DA14-C86E-D214-E628-36C107448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t="12093" r="5947" b="38294"/>
          <a:stretch/>
        </p:blipFill>
        <p:spPr>
          <a:xfrm>
            <a:off x="3568980" y="3953834"/>
            <a:ext cx="4241840" cy="2828260"/>
          </a:xfrm>
          <a:prstGeom prst="rect">
            <a:avLst/>
          </a:prstGeom>
        </p:spPr>
      </p:pic>
      <p:pic>
        <p:nvPicPr>
          <p:cNvPr id="20" name="Picture 19" descr="A group of people on motorcycles and vehicles on a street&#10;&#10;Description automatically generated">
            <a:extLst>
              <a:ext uri="{FF2B5EF4-FFF2-40B4-BE49-F238E27FC236}">
                <a16:creationId xmlns:a16="http://schemas.microsoft.com/office/drawing/2014/main" id="{E35D12B0-47C5-2700-56CD-22FD895D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12248" r="25504" b="29302"/>
          <a:stretch/>
        </p:blipFill>
        <p:spPr>
          <a:xfrm>
            <a:off x="7924226" y="4082905"/>
            <a:ext cx="3707792" cy="26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329</Words>
  <Application>Microsoft Office PowerPoint</Application>
  <PresentationFormat>Widescreen</PresentationFormat>
  <Paragraphs>117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Bahnschrift</vt:lpstr>
      <vt:lpstr>Bahnschrift Light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DentsuAegis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Annette Godugu</dc:creator>
  <cp:lastModifiedBy>Muzammel Qureshi</cp:lastModifiedBy>
  <cp:revision>1</cp:revision>
  <dcterms:created xsi:type="dcterms:W3CDTF">2024-11-28T08:35:14Z</dcterms:created>
  <dcterms:modified xsi:type="dcterms:W3CDTF">2024-11-28T13:40:25Z</dcterms:modified>
</cp:coreProperties>
</file>