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B31B7-AF58-4130-9A33-B9824B8EABDB}" v="464" dt="2023-04-10T12:51:40.446"/>
    <p1510:client id="{9E4BA7BF-DE86-4123-A5A0-C108ABECCFC2}" v="11" dt="2023-04-10T12:54:56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zammil Hassan" userId="8da57abfcb5c3229" providerId="Windows Live" clId="Web-{429B31B7-AF58-4130-9A33-B9824B8EABDB}"/>
    <pc:docChg chg="addSld modSld">
      <pc:chgData name="Muhammad Muzammil Hassan" userId="8da57abfcb5c3229" providerId="Windows Live" clId="Web-{429B31B7-AF58-4130-9A33-B9824B8EABDB}" dt="2023-04-10T12:52:05.822" v="469"/>
      <pc:docMkLst>
        <pc:docMk/>
      </pc:docMkLst>
      <pc:sldChg chg="addSp delSp modSp mod setBg addAnim delAnim">
        <pc:chgData name="Muhammad Muzammil Hassan" userId="8da57abfcb5c3229" providerId="Windows Live" clId="Web-{429B31B7-AF58-4130-9A33-B9824B8EABDB}" dt="2023-04-10T12:51:02.289" v="458" actId="20577"/>
        <pc:sldMkLst>
          <pc:docMk/>
          <pc:sldMk cId="109857222" sldId="256"/>
        </pc:sldMkLst>
        <pc:spChg chg="mod">
          <ac:chgData name="Muhammad Muzammil Hassan" userId="8da57abfcb5c3229" providerId="Windows Live" clId="Web-{429B31B7-AF58-4130-9A33-B9824B8EABDB}" dt="2023-04-10T12:50:46.491" v="45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Muzammil Hassan" userId="8da57abfcb5c3229" providerId="Windows Live" clId="Web-{429B31B7-AF58-4130-9A33-B9824B8EABDB}" dt="2023-04-10T12:51:02.289" v="45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Muzammil Hassan" userId="8da57abfcb5c3229" providerId="Windows Live" clId="Web-{429B31B7-AF58-4130-9A33-B9824B8EABDB}" dt="2023-04-10T12:50:40.929" v="449"/>
          <ac:spMkLst>
            <pc:docMk/>
            <pc:sldMk cId="109857222" sldId="256"/>
            <ac:spMk id="10" creationId="{A3363022-C969-41E9-8EB2-E4C94908C1FA}"/>
          </ac:spMkLst>
        </pc:spChg>
        <pc:spChg chg="add del">
          <ac:chgData name="Muhammad Muzammil Hassan" userId="8da57abfcb5c3229" providerId="Windows Live" clId="Web-{429B31B7-AF58-4130-9A33-B9824B8EABDB}" dt="2023-04-10T12:50:40.929" v="449"/>
          <ac:spMkLst>
            <pc:docMk/>
            <pc:sldMk cId="109857222" sldId="256"/>
            <ac:spMk id="12" creationId="{8D1AD6B3-BE88-4CEB-BA17-790657CC4729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16" creationId="{03C2051E-A88D-48E5-BACF-AAED17892722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18" creationId="{7821A508-2985-4905-874A-527429BAABFA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19" creationId="{362D44EE-C852-4460-B8B5-C4F2BC20510C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20" creationId="{D2929CB1-0E3C-4B2D-ADC5-0154FB33BA44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21" creationId="{658970D8-8D1D-4B5C-894B-E871CC86543D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22" creationId="{5F2F0C84-BE8C-4DC2-A6D3-30349A801D5C}"/>
          </ac:spMkLst>
        </pc:spChg>
        <pc:spChg chg="add del">
          <ac:chgData name="Muhammad Muzammil Hassan" userId="8da57abfcb5c3229" providerId="Windows Live" clId="Web-{429B31B7-AF58-4130-9A33-B9824B8EABDB}" dt="2023-04-10T12:50:46.476" v="453"/>
          <ac:spMkLst>
            <pc:docMk/>
            <pc:sldMk cId="109857222" sldId="256"/>
            <ac:spMk id="23" creationId="{F227E5B6-9132-43CA-B503-37A18562ADF2}"/>
          </ac:spMkLst>
        </pc:spChg>
        <pc:spChg chg="add">
          <ac:chgData name="Muhammad Muzammil Hassan" userId="8da57abfcb5c3229" providerId="Windows Live" clId="Web-{429B31B7-AF58-4130-9A33-B9824B8EABDB}" dt="2023-04-10T12:50:46.491" v="454"/>
          <ac:spMkLst>
            <pc:docMk/>
            <pc:sldMk cId="109857222" sldId="256"/>
            <ac:spMk id="25" creationId="{A3363022-C969-41E9-8EB2-E4C94908C1FA}"/>
          </ac:spMkLst>
        </pc:spChg>
        <pc:spChg chg="add">
          <ac:chgData name="Muhammad Muzammil Hassan" userId="8da57abfcb5c3229" providerId="Windows Live" clId="Web-{429B31B7-AF58-4130-9A33-B9824B8EABDB}" dt="2023-04-10T12:50:46.491" v="454"/>
          <ac:spMkLst>
            <pc:docMk/>
            <pc:sldMk cId="109857222" sldId="256"/>
            <ac:spMk id="26" creationId="{8D1AD6B3-BE88-4CEB-BA17-790657CC4729}"/>
          </ac:spMkLst>
        </pc:spChg>
        <pc:grpChg chg="add del">
          <ac:chgData name="Muhammad Muzammil Hassan" userId="8da57abfcb5c3229" providerId="Windows Live" clId="Web-{429B31B7-AF58-4130-9A33-B9824B8EABDB}" dt="2023-04-10T12:50:40.929" v="449"/>
          <ac:grpSpMkLst>
            <pc:docMk/>
            <pc:sldMk cId="109857222" sldId="256"/>
            <ac:grpSpMk id="14" creationId="{89D1390B-7E13-4B4F-9CB2-391063412E54}"/>
          </ac:grpSpMkLst>
        </pc:grpChg>
        <pc:grpChg chg="add">
          <ac:chgData name="Muhammad Muzammil Hassan" userId="8da57abfcb5c3229" providerId="Windows Live" clId="Web-{429B31B7-AF58-4130-9A33-B9824B8EABDB}" dt="2023-04-10T12:50:46.491" v="454"/>
          <ac:grpSpMkLst>
            <pc:docMk/>
            <pc:sldMk cId="109857222" sldId="256"/>
            <ac:grpSpMk id="27" creationId="{89D1390B-7E13-4B4F-9CB2-391063412E54}"/>
          </ac:grpSpMkLst>
        </pc:grpChg>
        <pc:picChg chg="add del mod">
          <ac:chgData name="Muhammad Muzammil Hassan" userId="8da57abfcb5c3229" providerId="Windows Live" clId="Web-{429B31B7-AF58-4130-9A33-B9824B8EABDB}" dt="2023-04-10T12:50:05.037" v="442"/>
          <ac:picMkLst>
            <pc:docMk/>
            <pc:sldMk cId="109857222" sldId="256"/>
            <ac:picMk id="4" creationId="{2314615D-8130-A576-D3BD-C311B7F2BD56}"/>
          </ac:picMkLst>
        </pc:picChg>
        <pc:picChg chg="add mod">
          <ac:chgData name="Muhammad Muzammil Hassan" userId="8da57abfcb5c3229" providerId="Windows Live" clId="Web-{429B31B7-AF58-4130-9A33-B9824B8EABDB}" dt="2023-04-10T12:50:46.491" v="454"/>
          <ac:picMkLst>
            <pc:docMk/>
            <pc:sldMk cId="109857222" sldId="256"/>
            <ac:picMk id="5" creationId="{519FDD3B-1791-AB36-6334-471DF0695EB3}"/>
          </ac:picMkLst>
        </pc:picChg>
      </pc:sldChg>
      <pc:sldChg chg="addSp modSp new mod setBg">
        <pc:chgData name="Muhammad Muzammil Hassan" userId="8da57abfcb5c3229" providerId="Windows Live" clId="Web-{429B31B7-AF58-4130-9A33-B9824B8EABDB}" dt="2023-04-10T12:51:14.445" v="459"/>
        <pc:sldMkLst>
          <pc:docMk/>
          <pc:sldMk cId="2012340555" sldId="257"/>
        </pc:sldMkLst>
        <pc:spChg chg="mod">
          <ac:chgData name="Muhammad Muzammil Hassan" userId="8da57abfcb5c3229" providerId="Windows Live" clId="Web-{429B31B7-AF58-4130-9A33-B9824B8EABDB}" dt="2023-04-10T12:51:14.445" v="459"/>
          <ac:spMkLst>
            <pc:docMk/>
            <pc:sldMk cId="2012340555" sldId="257"/>
            <ac:spMk id="2" creationId="{A5C5CCCD-1D0A-7694-3DE5-B5CC5947FD47}"/>
          </ac:spMkLst>
        </pc:spChg>
        <pc:spChg chg="mod">
          <ac:chgData name="Muhammad Muzammil Hassan" userId="8da57abfcb5c3229" providerId="Windows Live" clId="Web-{429B31B7-AF58-4130-9A33-B9824B8EABDB}" dt="2023-04-10T12:51:14.445" v="459"/>
          <ac:spMkLst>
            <pc:docMk/>
            <pc:sldMk cId="2012340555" sldId="257"/>
            <ac:spMk id="3" creationId="{B1470ED1-1166-53F9-49B4-F376700AB9D3}"/>
          </ac:spMkLst>
        </pc:spChg>
        <pc:spChg chg="add">
          <ac:chgData name="Muhammad Muzammil Hassan" userId="8da57abfcb5c3229" providerId="Windows Live" clId="Web-{429B31B7-AF58-4130-9A33-B9824B8EABDB}" dt="2023-04-10T12:51:14.445" v="459"/>
          <ac:spMkLst>
            <pc:docMk/>
            <pc:sldMk cId="2012340555" sldId="257"/>
            <ac:spMk id="8" creationId="{D038248A-211C-4EEC-8401-C761B929FB52}"/>
          </ac:spMkLst>
        </pc:spChg>
        <pc:spChg chg="add">
          <ac:chgData name="Muhammad Muzammil Hassan" userId="8da57abfcb5c3229" providerId="Windows Live" clId="Web-{429B31B7-AF58-4130-9A33-B9824B8EABDB}" dt="2023-04-10T12:51:14.445" v="459"/>
          <ac:spMkLst>
            <pc:docMk/>
            <pc:sldMk cId="2012340555" sldId="257"/>
            <ac:spMk id="10" creationId="{C30A849F-66D9-40C8-BEC8-35AFF8F4568F}"/>
          </ac:spMkLst>
        </pc:spChg>
        <pc:grpChg chg="add">
          <ac:chgData name="Muhammad Muzammil Hassan" userId="8da57abfcb5c3229" providerId="Windows Live" clId="Web-{429B31B7-AF58-4130-9A33-B9824B8EABDB}" dt="2023-04-10T12:51:14.445" v="459"/>
          <ac:grpSpMkLst>
            <pc:docMk/>
            <pc:sldMk cId="2012340555" sldId="257"/>
            <ac:grpSpMk id="12" creationId="{04542298-A2B1-480F-A11C-A40EDD19B857}"/>
          </ac:grpSpMkLst>
        </pc:grpChg>
        <pc:grpChg chg="add">
          <ac:chgData name="Muhammad Muzammil Hassan" userId="8da57abfcb5c3229" providerId="Windows Live" clId="Web-{429B31B7-AF58-4130-9A33-B9824B8EABDB}" dt="2023-04-10T12:51:14.445" v="459"/>
          <ac:grpSpMkLst>
            <pc:docMk/>
            <pc:sldMk cId="2012340555" sldId="257"/>
            <ac:grpSpMk id="18" creationId="{2A5C9C35-2375-49EB-B99C-17C87D42FE7C}"/>
          </ac:grpSpMkLst>
        </pc:grpChg>
      </pc:sldChg>
      <pc:sldChg chg="addSp modSp add mod replId setBg">
        <pc:chgData name="Muhammad Muzammil Hassan" userId="8da57abfcb5c3229" providerId="Windows Live" clId="Web-{429B31B7-AF58-4130-9A33-B9824B8EABDB}" dt="2023-04-10T12:51:39.743" v="465" actId="20577"/>
        <pc:sldMkLst>
          <pc:docMk/>
          <pc:sldMk cId="980991306" sldId="258"/>
        </pc:sldMkLst>
        <pc:spChg chg="mod">
          <ac:chgData name="Muhammad Muzammil Hassan" userId="8da57abfcb5c3229" providerId="Windows Live" clId="Web-{429B31B7-AF58-4130-9A33-B9824B8EABDB}" dt="2023-04-10T12:51:24.962" v="460"/>
          <ac:spMkLst>
            <pc:docMk/>
            <pc:sldMk cId="980991306" sldId="258"/>
            <ac:spMk id="2" creationId="{A5C5CCCD-1D0A-7694-3DE5-B5CC5947FD47}"/>
          </ac:spMkLst>
        </pc:spChg>
        <pc:spChg chg="mod">
          <ac:chgData name="Muhammad Muzammil Hassan" userId="8da57abfcb5c3229" providerId="Windows Live" clId="Web-{429B31B7-AF58-4130-9A33-B9824B8EABDB}" dt="2023-04-10T12:51:39.743" v="465" actId="20577"/>
          <ac:spMkLst>
            <pc:docMk/>
            <pc:sldMk cId="980991306" sldId="258"/>
            <ac:spMk id="3" creationId="{B1470ED1-1166-53F9-49B4-F376700AB9D3}"/>
          </ac:spMkLst>
        </pc:spChg>
        <pc:spChg chg="add">
          <ac:chgData name="Muhammad Muzammil Hassan" userId="8da57abfcb5c3229" providerId="Windows Live" clId="Web-{429B31B7-AF58-4130-9A33-B9824B8EABDB}" dt="2023-04-10T12:51:24.962" v="460"/>
          <ac:spMkLst>
            <pc:docMk/>
            <pc:sldMk cId="980991306" sldId="258"/>
            <ac:spMk id="8" creationId="{87BF42CA-AD55-48B4-8949-C4DCA60A6AEE}"/>
          </ac:spMkLst>
        </pc:spChg>
        <pc:spChg chg="add">
          <ac:chgData name="Muhammad Muzammil Hassan" userId="8da57abfcb5c3229" providerId="Windows Live" clId="Web-{429B31B7-AF58-4130-9A33-B9824B8EABDB}" dt="2023-04-10T12:51:24.962" v="460"/>
          <ac:spMkLst>
            <pc:docMk/>
            <pc:sldMk cId="980991306" sldId="258"/>
            <ac:spMk id="10" creationId="{66AE1D3D-3106-4CB2-AA7C-0C1642AC0F2E}"/>
          </ac:spMkLst>
        </pc:spChg>
        <pc:grpChg chg="add">
          <ac:chgData name="Muhammad Muzammil Hassan" userId="8da57abfcb5c3229" providerId="Windows Live" clId="Web-{429B31B7-AF58-4130-9A33-B9824B8EABDB}" dt="2023-04-10T12:51:24.962" v="460"/>
          <ac:grpSpMkLst>
            <pc:docMk/>
            <pc:sldMk cId="980991306" sldId="258"/>
            <ac:grpSpMk id="12" creationId="{0A31B6AF-B711-4CDB-8C2B-16E963DDC4C5}"/>
          </ac:grpSpMkLst>
        </pc:grpChg>
      </pc:sldChg>
      <pc:sldChg chg="addSp delSp modSp new mod setBg">
        <pc:chgData name="Muhammad Muzammil Hassan" userId="8da57abfcb5c3229" providerId="Windows Live" clId="Web-{429B31B7-AF58-4130-9A33-B9824B8EABDB}" dt="2023-04-10T12:51:54.994" v="468"/>
        <pc:sldMkLst>
          <pc:docMk/>
          <pc:sldMk cId="1701183241" sldId="259"/>
        </pc:sldMkLst>
        <pc:spChg chg="mod">
          <ac:chgData name="Muhammad Muzammil Hassan" userId="8da57abfcb5c3229" providerId="Windows Live" clId="Web-{429B31B7-AF58-4130-9A33-B9824B8EABDB}" dt="2023-04-10T12:51:54.994" v="468"/>
          <ac:spMkLst>
            <pc:docMk/>
            <pc:sldMk cId="1701183241" sldId="259"/>
            <ac:spMk id="2" creationId="{4B345F47-F32E-80A0-1B91-C53515DA2A38}"/>
          </ac:spMkLst>
        </pc:spChg>
        <pc:spChg chg="mod">
          <ac:chgData name="Muhammad Muzammil Hassan" userId="8da57abfcb5c3229" providerId="Windows Live" clId="Web-{429B31B7-AF58-4130-9A33-B9824B8EABDB}" dt="2023-04-10T12:51:54.994" v="468"/>
          <ac:spMkLst>
            <pc:docMk/>
            <pc:sldMk cId="1701183241" sldId="259"/>
            <ac:spMk id="3" creationId="{F1836456-67FC-7326-0C83-0075CBA83E20}"/>
          </ac:spMkLst>
        </pc:spChg>
        <pc:spChg chg="add">
          <ac:chgData name="Muhammad Muzammil Hassan" userId="8da57abfcb5c3229" providerId="Windows Live" clId="Web-{429B31B7-AF58-4130-9A33-B9824B8EABDB}" dt="2023-04-10T12:51:54.994" v="468"/>
          <ac:spMkLst>
            <pc:docMk/>
            <pc:sldMk cId="1701183241" sldId="259"/>
            <ac:spMk id="8" creationId="{87BF42CA-AD55-48B4-8949-C4DCA60A6AEE}"/>
          </ac:spMkLst>
        </pc:spChg>
        <pc:spChg chg="add del">
          <ac:chgData name="Muhammad Muzammil Hassan" userId="8da57abfcb5c3229" providerId="Windows Live" clId="Web-{429B31B7-AF58-4130-9A33-B9824B8EABDB}" dt="2023-04-10T12:51:54.978" v="467"/>
          <ac:spMkLst>
            <pc:docMk/>
            <pc:sldMk cId="1701183241" sldId="259"/>
            <ac:spMk id="10" creationId="{1E020063-2385-44AC-BD67-258E1F0B9FCE}"/>
          </ac:spMkLst>
        </pc:spChg>
        <pc:spChg chg="add del">
          <ac:chgData name="Muhammad Muzammil Hassan" userId="8da57abfcb5c3229" providerId="Windows Live" clId="Web-{429B31B7-AF58-4130-9A33-B9824B8EABDB}" dt="2023-04-10T12:51:54.978" v="467"/>
          <ac:spMkLst>
            <pc:docMk/>
            <pc:sldMk cId="1701183241" sldId="259"/>
            <ac:spMk id="12" creationId="{7E014A0B-5338-4077-AFE9-A90D04D4492B}"/>
          </ac:spMkLst>
        </pc:spChg>
        <pc:spChg chg="add">
          <ac:chgData name="Muhammad Muzammil Hassan" userId="8da57abfcb5c3229" providerId="Windows Live" clId="Web-{429B31B7-AF58-4130-9A33-B9824B8EABDB}" dt="2023-04-10T12:51:54.994" v="468"/>
          <ac:spMkLst>
            <pc:docMk/>
            <pc:sldMk cId="1701183241" sldId="259"/>
            <ac:spMk id="26" creationId="{66AE1D3D-3106-4CB2-AA7C-0C1642AC0F2E}"/>
          </ac:spMkLst>
        </pc:spChg>
        <pc:grpChg chg="add del">
          <ac:chgData name="Muhammad Muzammil Hassan" userId="8da57abfcb5c3229" providerId="Windows Live" clId="Web-{429B31B7-AF58-4130-9A33-B9824B8EABDB}" dt="2023-04-10T12:51:54.978" v="467"/>
          <ac:grpSpMkLst>
            <pc:docMk/>
            <pc:sldMk cId="1701183241" sldId="259"/>
            <ac:grpSpMk id="14" creationId="{78127680-150F-4A90-9950-F66392578116}"/>
          </ac:grpSpMkLst>
        </pc:grpChg>
        <pc:grpChg chg="add del">
          <ac:chgData name="Muhammad Muzammil Hassan" userId="8da57abfcb5c3229" providerId="Windows Live" clId="Web-{429B31B7-AF58-4130-9A33-B9824B8EABDB}" dt="2023-04-10T12:51:54.978" v="467"/>
          <ac:grpSpMkLst>
            <pc:docMk/>
            <pc:sldMk cId="1701183241" sldId="259"/>
            <ac:grpSpMk id="20" creationId="{466920E5-8640-4C24-A775-8647637094A7}"/>
          </ac:grpSpMkLst>
        </pc:grpChg>
        <pc:grpChg chg="add">
          <ac:chgData name="Muhammad Muzammil Hassan" userId="8da57abfcb5c3229" providerId="Windows Live" clId="Web-{429B31B7-AF58-4130-9A33-B9824B8EABDB}" dt="2023-04-10T12:51:54.994" v="468"/>
          <ac:grpSpMkLst>
            <pc:docMk/>
            <pc:sldMk cId="1701183241" sldId="259"/>
            <ac:grpSpMk id="27" creationId="{0A31B6AF-B711-4CDB-8C2B-16E963DDC4C5}"/>
          </ac:grpSpMkLst>
        </pc:grpChg>
        <pc:picChg chg="add del">
          <ac:chgData name="Muhammad Muzammil Hassan" userId="8da57abfcb5c3229" providerId="Windows Live" clId="Web-{429B31B7-AF58-4130-9A33-B9824B8EABDB}" dt="2023-04-10T12:51:54.978" v="467"/>
          <ac:picMkLst>
            <pc:docMk/>
            <pc:sldMk cId="1701183241" sldId="259"/>
            <ac:picMk id="7" creationId="{D5F75998-71FE-3E23-7C30-0164134735E9}"/>
          </ac:picMkLst>
        </pc:picChg>
      </pc:sldChg>
      <pc:sldChg chg="addSp modSp new mod setBg">
        <pc:chgData name="Muhammad Muzammil Hassan" userId="8da57abfcb5c3229" providerId="Windows Live" clId="Web-{429B31B7-AF58-4130-9A33-B9824B8EABDB}" dt="2023-04-10T12:52:05.822" v="469"/>
        <pc:sldMkLst>
          <pc:docMk/>
          <pc:sldMk cId="3440695798" sldId="260"/>
        </pc:sldMkLst>
        <pc:spChg chg="mod">
          <ac:chgData name="Muhammad Muzammil Hassan" userId="8da57abfcb5c3229" providerId="Windows Live" clId="Web-{429B31B7-AF58-4130-9A33-B9824B8EABDB}" dt="2023-04-10T12:52:05.822" v="469"/>
          <ac:spMkLst>
            <pc:docMk/>
            <pc:sldMk cId="3440695798" sldId="260"/>
            <ac:spMk id="2" creationId="{AEDCBDD8-5BCB-7D84-8C87-397BA192727D}"/>
          </ac:spMkLst>
        </pc:spChg>
        <pc:spChg chg="mod">
          <ac:chgData name="Muhammad Muzammil Hassan" userId="8da57abfcb5c3229" providerId="Windows Live" clId="Web-{429B31B7-AF58-4130-9A33-B9824B8EABDB}" dt="2023-04-10T12:52:05.822" v="469"/>
          <ac:spMkLst>
            <pc:docMk/>
            <pc:sldMk cId="3440695798" sldId="260"/>
            <ac:spMk id="3" creationId="{20914B0F-67E7-A253-6184-5FB9ECEB3A15}"/>
          </ac:spMkLst>
        </pc:spChg>
        <pc:spChg chg="add">
          <ac:chgData name="Muhammad Muzammil Hassan" userId="8da57abfcb5c3229" providerId="Windows Live" clId="Web-{429B31B7-AF58-4130-9A33-B9824B8EABDB}" dt="2023-04-10T12:52:05.822" v="469"/>
          <ac:spMkLst>
            <pc:docMk/>
            <pc:sldMk cId="3440695798" sldId="260"/>
            <ac:spMk id="8" creationId="{87BF42CA-AD55-48B4-8949-C4DCA60A6AEE}"/>
          </ac:spMkLst>
        </pc:spChg>
        <pc:spChg chg="add">
          <ac:chgData name="Muhammad Muzammil Hassan" userId="8da57abfcb5c3229" providerId="Windows Live" clId="Web-{429B31B7-AF58-4130-9A33-B9824B8EABDB}" dt="2023-04-10T12:52:05.822" v="469"/>
          <ac:spMkLst>
            <pc:docMk/>
            <pc:sldMk cId="3440695798" sldId="260"/>
            <ac:spMk id="10" creationId="{66AE1D3D-3106-4CB2-AA7C-0C1642AC0F2E}"/>
          </ac:spMkLst>
        </pc:spChg>
        <pc:grpChg chg="add">
          <ac:chgData name="Muhammad Muzammil Hassan" userId="8da57abfcb5c3229" providerId="Windows Live" clId="Web-{429B31B7-AF58-4130-9A33-B9824B8EABDB}" dt="2023-04-10T12:52:05.822" v="469"/>
          <ac:grpSpMkLst>
            <pc:docMk/>
            <pc:sldMk cId="3440695798" sldId="260"/>
            <ac:grpSpMk id="12" creationId="{0A31B6AF-B711-4CDB-8C2B-16E963DDC4C5}"/>
          </ac:grpSpMkLst>
        </pc:grpChg>
      </pc:sldChg>
    </pc:docChg>
  </pc:docChgLst>
  <pc:docChgLst>
    <pc:chgData name="Muhammad Muzammil Hassan" userId="8da57abfcb5c3229" providerId="Windows Live" clId="Web-{9E4BA7BF-DE86-4123-A5A0-C108ABECCFC2}"/>
    <pc:docChg chg="modSld">
      <pc:chgData name="Muhammad Muzammil Hassan" userId="8da57abfcb5c3229" providerId="Windows Live" clId="Web-{9E4BA7BF-DE86-4123-A5A0-C108ABECCFC2}" dt="2023-04-10T12:54:54.672" v="9" actId="20577"/>
      <pc:docMkLst>
        <pc:docMk/>
      </pc:docMkLst>
      <pc:sldChg chg="modSp">
        <pc:chgData name="Muhammad Muzammil Hassan" userId="8da57abfcb5c3229" providerId="Windows Live" clId="Web-{9E4BA7BF-DE86-4123-A5A0-C108ABECCFC2}" dt="2023-04-10T12:54:54.672" v="9" actId="20577"/>
        <pc:sldMkLst>
          <pc:docMk/>
          <pc:sldMk cId="109857222" sldId="256"/>
        </pc:sldMkLst>
        <pc:spChg chg="mod">
          <ac:chgData name="Muhammad Muzammil Hassan" userId="8da57abfcb5c3229" providerId="Windows Live" clId="Web-{9E4BA7BF-DE86-4123-A5A0-C108ABECCFC2}" dt="2023-04-10T12:54:54.672" v="9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cs typeface="Calibri Light"/>
              </a:rPr>
              <a:t>Real Estate Contract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600" b="1" dirty="0">
                <a:solidFill>
                  <a:schemeClr val="tx2"/>
                </a:solidFill>
                <a:cs typeface="Calibri"/>
              </a:rPr>
              <a:t>Name: Muhammad Muzammil Hassan</a:t>
            </a:r>
          </a:p>
          <a:p>
            <a:pPr algn="l"/>
            <a:r>
              <a:rPr lang="en-US" sz="1600" b="1" dirty="0">
                <a:solidFill>
                  <a:schemeClr val="tx2"/>
                </a:solidFill>
                <a:cs typeface="Calibri"/>
              </a:rPr>
              <a:t>Course: Blockchain</a:t>
            </a:r>
          </a:p>
          <a:p>
            <a:pPr algn="l"/>
            <a:r>
              <a:rPr lang="en-US" sz="1600" b="1" dirty="0">
                <a:solidFill>
                  <a:schemeClr val="tx2"/>
                </a:solidFill>
                <a:cs typeface="Calibri"/>
              </a:rPr>
              <a:t>Cohort: 6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19FDD3B-1791-AB36-6334-471DF069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5CCCD-1D0A-7694-3DE5-B5CC5947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                           </a:t>
            </a:r>
            <a:r>
              <a:rPr lang="en-US" sz="3600" b="1">
                <a:solidFill>
                  <a:schemeClr val="tx2"/>
                </a:solidFill>
                <a:cs typeface="Calibri Light"/>
              </a:rPr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0ED1-1166-53F9-49B4-F376700A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Real estate in Pakistan as well as in many parts of the world is a very slow and cumbersome process. </a:t>
            </a:r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There are also many intermediaries involved in the process of land registration.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Developing a system that not only accelerates the process of land registration, but also makes it easier for Buyers, Sellers and Government registrars to transfer the land ownership from seller to a new buyer, is only possible by creating a distributed system that stores all the transactions made during the process of land buying. </a:t>
            </a:r>
            <a:endParaRPr lang="en-U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34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5CCCD-1D0A-7694-3DE5-B5CC5947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2"/>
                </a:solidFill>
                <a:cs typeface="Calibri Light"/>
              </a:rPr>
              <a:t>                         </a:t>
            </a:r>
            <a:r>
              <a:rPr lang="en-US" sz="2500" b="1">
                <a:solidFill>
                  <a:schemeClr val="tx2"/>
                </a:solidFill>
                <a:cs typeface="Calibri Light"/>
              </a:rPr>
              <a:t>Advantages.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0ED1-1166-53F9-49B4-F376700A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 Prevent sale frauds 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Resolve disputes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 Make sure ownership is correctly transferred to a new ownership </a:t>
            </a:r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45F47-F32E-80A0-1B91-C53515DA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  <a:cs typeface="Calibri Light"/>
              </a:rPr>
              <a:t>                       </a:t>
            </a:r>
            <a:r>
              <a:rPr lang="en-US" sz="3100" b="1">
                <a:solidFill>
                  <a:schemeClr val="tx2"/>
                </a:solidFill>
                <a:cs typeface="Calibri Ligh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6456-67FC-7326-0C83-0075CBA8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Buyer and seller both can register themselves.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Land Inspector can verify buyer and seller.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Verified Sellers can upload land details.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Land inspector can also verify land.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Seller details can be updated.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Land details and owner details can be viewed.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18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DCBDD8-5BCB-7D84-8C87-397BA192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2"/>
                </a:solidFill>
                <a:cs typeface="Calibri Light"/>
              </a:rPr>
              <a:t>                             </a:t>
            </a:r>
            <a:r>
              <a:rPr lang="en-US" sz="2500" b="1">
                <a:solidFill>
                  <a:schemeClr val="tx2"/>
                </a:solidFill>
                <a:cs typeface="Calibri Ligh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4B0F-67E7-A253-6184-5FB9ECEB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Buyer details can be updated.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Buyer can buy a land.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cs typeface="Calibri"/>
              </a:rPr>
              <a:t>Owner of the land can transfer land to anyone if that land is verified by land inspector.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6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Real Estate Contract</vt:lpstr>
      <vt:lpstr>                           Problem Statement</vt:lpstr>
      <vt:lpstr>                         Advantages.</vt:lpstr>
      <vt:lpstr>                       Features</vt:lpstr>
      <vt:lpstr>                             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2023-04-10T12:35:42Z</dcterms:created>
  <dcterms:modified xsi:type="dcterms:W3CDTF">2023-04-10T12:54:58Z</dcterms:modified>
</cp:coreProperties>
</file>