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B42-A3B7-44F9-96A6-FCEAB0D91C13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EAA1-7F2A-484D-86A1-B20A7857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4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B42-A3B7-44F9-96A6-FCEAB0D91C13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EAA1-7F2A-484D-86A1-B20A7857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9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B42-A3B7-44F9-96A6-FCEAB0D91C13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EAA1-7F2A-484D-86A1-B20A7857F0A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2639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B42-A3B7-44F9-96A6-FCEAB0D91C13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EAA1-7F2A-484D-86A1-B20A7857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92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B42-A3B7-44F9-96A6-FCEAB0D91C13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EAA1-7F2A-484D-86A1-B20A7857F0A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5497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B42-A3B7-44F9-96A6-FCEAB0D91C13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EAA1-7F2A-484D-86A1-B20A7857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40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B42-A3B7-44F9-96A6-FCEAB0D91C13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EAA1-7F2A-484D-86A1-B20A7857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2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B42-A3B7-44F9-96A6-FCEAB0D91C13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EAA1-7F2A-484D-86A1-B20A7857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B42-A3B7-44F9-96A6-FCEAB0D91C13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EAA1-7F2A-484D-86A1-B20A7857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8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B42-A3B7-44F9-96A6-FCEAB0D91C13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EAA1-7F2A-484D-86A1-B20A7857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0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B42-A3B7-44F9-96A6-FCEAB0D91C13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EAA1-7F2A-484D-86A1-B20A7857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8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B42-A3B7-44F9-96A6-FCEAB0D91C13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EAA1-7F2A-484D-86A1-B20A7857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3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B42-A3B7-44F9-96A6-FCEAB0D91C13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EAA1-7F2A-484D-86A1-B20A7857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6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B42-A3B7-44F9-96A6-FCEAB0D91C13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EAA1-7F2A-484D-86A1-B20A7857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7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B42-A3B7-44F9-96A6-FCEAB0D91C13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EAA1-7F2A-484D-86A1-B20A7857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5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B42-A3B7-44F9-96A6-FCEAB0D91C13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EAA1-7F2A-484D-86A1-B20A7857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3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12B42-A3B7-44F9-96A6-FCEAB0D91C13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9DEAA1-7F2A-484D-86A1-B20A7857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2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18" Type="http://schemas.openxmlformats.org/officeDocument/2006/relationships/image" Target="../media/image2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17" Type="http://schemas.openxmlformats.org/officeDocument/2006/relationships/image" Target="../media/image22.jpeg"/><Relationship Id="rId2" Type="http://schemas.openxmlformats.org/officeDocument/2006/relationships/image" Target="../media/image7.jpeg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5" Type="http://schemas.openxmlformats.org/officeDocument/2006/relationships/image" Target="../media/image2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13CB-FA16-6B85-A5E8-BABD43A2FA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  <a:highlight>
                  <a:srgbClr val="C0C0C0"/>
                </a:highlight>
              </a:rPr>
              <a:t>CHASEUP SHOPPING MALL MANAGEMENT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D81F5-52AC-E939-952D-750A46DC2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698609"/>
            <a:ext cx="7766936" cy="44912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5"/>
                </a:solidFill>
                <a:highlight>
                  <a:srgbClr val="FFFF00"/>
                </a:highlight>
              </a:rPr>
              <a:t>SUBMITTED TO HONOURABLE			 SIR SAIF- UL-REHMAN KHAN </a:t>
            </a:r>
          </a:p>
        </p:txBody>
      </p:sp>
    </p:spTree>
    <p:extLst>
      <p:ext uri="{BB962C8B-B14F-4D97-AF65-F5344CB8AC3E}">
        <p14:creationId xmlns:p14="http://schemas.microsoft.com/office/powerpoint/2010/main" val="2286651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4F6D63-D710-A50F-4114-04CB65CD5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747" y="228323"/>
            <a:ext cx="5566130" cy="320067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86D2983-B997-9BBF-5406-6568FB7BE69A}"/>
              </a:ext>
            </a:extLst>
          </p:cNvPr>
          <p:cNvSpPr/>
          <p:nvPr/>
        </p:nvSpPr>
        <p:spPr>
          <a:xfrm>
            <a:off x="262584" y="3685735"/>
            <a:ext cx="5172222" cy="244777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name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6BCF51-6588-1508-8066-BD1F15CCFF88}"/>
              </a:ext>
            </a:extLst>
          </p:cNvPr>
          <p:cNvSpPr/>
          <p:nvPr/>
        </p:nvSpPr>
        <p:spPr>
          <a:xfrm>
            <a:off x="7019778" y="3685735"/>
            <a:ext cx="5172222" cy="257438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Account pin</a:t>
            </a:r>
          </a:p>
        </p:txBody>
      </p:sp>
      <p:sp>
        <p:nvSpPr>
          <p:cNvPr id="7" name="Arrow: Left-Right-Up 6">
            <a:extLst>
              <a:ext uri="{FF2B5EF4-FFF2-40B4-BE49-F238E27FC236}">
                <a16:creationId xmlns:a16="http://schemas.microsoft.com/office/drawing/2014/main" id="{4D603C42-F028-6A76-15A1-0772D192B8CA}"/>
              </a:ext>
            </a:extLst>
          </p:cNvPr>
          <p:cNvSpPr/>
          <p:nvPr/>
        </p:nvSpPr>
        <p:spPr>
          <a:xfrm>
            <a:off x="5697388" y="3429000"/>
            <a:ext cx="1101984" cy="1913206"/>
          </a:xfrm>
          <a:prstGeom prst="leftRight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346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32CF-B771-8616-653A-8D53A22A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930400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002060"/>
                </a:solidFill>
              </a:rPr>
              <a:t>			</a:t>
            </a:r>
            <a:r>
              <a:rPr lang="en-US" sz="8800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FC5FC-58BE-F3AC-238E-3C919EAA0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434" y="1488613"/>
            <a:ext cx="8596668" cy="528048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The problem that we resolved in our project is that the shopping without this method is difficult.</a:t>
            </a:r>
          </a:p>
          <a:p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 It is not possible to  see all the </a:t>
            </a:r>
            <a:r>
              <a:rPr lang="en-US" sz="2400" dirty="0" err="1">
                <a:solidFill>
                  <a:schemeClr val="tx1"/>
                </a:solidFill>
                <a:latin typeface="Bahnschrift" panose="020B0502040204020203" pitchFamily="34" charset="0"/>
              </a:rPr>
              <a:t>varaties</a:t>
            </a: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 of the products in the market.</a:t>
            </a:r>
          </a:p>
          <a:p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 We make it </a:t>
            </a:r>
            <a:r>
              <a:rPr lang="en-US" sz="2400" dirty="0" err="1">
                <a:solidFill>
                  <a:schemeClr val="tx1"/>
                </a:solidFill>
                <a:latin typeface="Bahnschrift" panose="020B0502040204020203" pitchFamily="34" charset="0"/>
              </a:rPr>
              <a:t>possibIe</a:t>
            </a: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 that a customer see all the products.</a:t>
            </a:r>
          </a:p>
          <a:p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 We make it possible that all the products are arranged in sequence.</a:t>
            </a:r>
          </a:p>
          <a:p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We improve payment and security method.</a:t>
            </a:r>
          </a:p>
          <a:p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 We replace the counter payment by the credit card payment.</a:t>
            </a:r>
          </a:p>
          <a:p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 During payment the user name and the pin is also necessary.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839485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D55A-C61E-B131-A3FB-B951D0FD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6000" b="1" i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846FF-FDF6-7E75-A9F7-ED132357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thing that attract the most is that the shopping system in the world is not satisfactory.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payment method is not secure.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 main target in this project is to improve the security payment system.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We are motivated from this factor that we have to improve the security system.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Even the user can’t able to see all the products this thing also motivated us.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Customer should see all the products before selecting for him.</a:t>
            </a:r>
          </a:p>
        </p:txBody>
      </p:sp>
    </p:spTree>
    <p:extLst>
      <p:ext uri="{BB962C8B-B14F-4D97-AF65-F5344CB8AC3E}">
        <p14:creationId xmlns:p14="http://schemas.microsoft.com/office/powerpoint/2010/main" val="2469301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heck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55F6-5694-4FA4-F04A-329E15FE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7030A0"/>
                </a:solidFill>
              </a:rPr>
              <a:t>       </a:t>
            </a:r>
            <a:r>
              <a:rPr lang="en-US" sz="5400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C718-53AB-387E-B38A-11AC311CA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934" y="1828800"/>
            <a:ext cx="10727266" cy="3810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Technology has made significant progress.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O</a:t>
            </a:r>
            <a:r>
              <a:rPr lang="en-US" sz="2800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ver the years to provide consumers a better   online </a:t>
            </a:r>
            <a:r>
              <a:rPr lang="en-US" sz="2800" b="1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shopping</a:t>
            </a:r>
            <a:r>
              <a:rPr lang="en-US" sz="2800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experience.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Before online </a:t>
            </a:r>
            <a:r>
              <a:rPr lang="en-US" sz="2800" b="1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shopping</a:t>
            </a:r>
            <a:r>
              <a:rPr lang="en-US" sz="2800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there was only </a:t>
            </a:r>
            <a:r>
              <a:rPr lang="en-US" sz="2800" b="1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shopping</a:t>
            </a:r>
            <a:r>
              <a:rPr lang="en-US" sz="2800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US" sz="2800" b="1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store.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T</a:t>
            </a:r>
            <a:r>
              <a:rPr lang="en-US" sz="2800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he world has got more technology.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shopping</a:t>
            </a:r>
            <a:r>
              <a:rPr lang="en-US" sz="2800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online has become more popular.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Y</a:t>
            </a:r>
            <a:r>
              <a:rPr lang="en-US" sz="2800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ou can make the </a:t>
            </a:r>
            <a:r>
              <a:rPr lang="en-US" sz="2800" b="1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shopping</a:t>
            </a:r>
            <a:r>
              <a:rPr lang="en-US" sz="2800" b="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creative as you get used to it.</a:t>
            </a:r>
          </a:p>
        </p:txBody>
      </p:sp>
    </p:spTree>
    <p:extLst>
      <p:ext uri="{BB962C8B-B14F-4D97-AF65-F5344CB8AC3E}">
        <p14:creationId xmlns:p14="http://schemas.microsoft.com/office/powerpoint/2010/main" val="824309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DACC22-CA86-CF14-06B0-D74A0EFFB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7F68-7B24-C673-C9E9-375692441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i="1" u="sng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80"/>
                </a:highlight>
              </a:rPr>
              <a:t>INTRODUCTION OF GROUP MEMBERES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F60055-4BA8-43C9-6DF1-88BF590FE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88454"/>
            <a:ext cx="12192000" cy="4269545"/>
          </a:xfrm>
        </p:spPr>
        <p:txBody>
          <a:bodyPr>
            <a:normAutofit/>
          </a:bodyPr>
          <a:lstStyle/>
          <a:p>
            <a:pPr marL="3200400" lvl="6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C00000"/>
                </a:solidFill>
                <a:highlight>
                  <a:srgbClr val="C0C0C0"/>
                </a:highlight>
              </a:rPr>
              <a:t>MUHAMMAD MUZAMMIL </a:t>
            </a:r>
            <a:r>
              <a:rPr lang="en-US" sz="3600">
                <a:solidFill>
                  <a:srgbClr val="C00000"/>
                </a:solidFill>
                <a:highlight>
                  <a:srgbClr val="C0C0C0"/>
                </a:highlight>
              </a:rPr>
              <a:t># 24</a:t>
            </a:r>
            <a:endParaRPr lang="en-US" sz="3600" dirty="0">
              <a:solidFill>
                <a:srgbClr val="C00000"/>
              </a:solidFill>
              <a:highlight>
                <a:srgbClr val="C0C0C0"/>
              </a:highlight>
            </a:endParaRPr>
          </a:p>
          <a:p>
            <a:pPr marL="2628900" lvl="6" indent="0">
              <a:buNone/>
            </a:pPr>
            <a:endParaRPr lang="en-US" sz="3600" dirty="0">
              <a:solidFill>
                <a:srgbClr val="C00000"/>
              </a:solidFill>
              <a:highlight>
                <a:srgbClr val="C0C0C0"/>
              </a:highlight>
            </a:endParaRPr>
          </a:p>
          <a:p>
            <a:pPr marL="2628900" lvl="6" indent="0">
              <a:buNone/>
            </a:pPr>
            <a:endParaRPr lang="en-US" sz="3600" dirty="0">
              <a:solidFill>
                <a:srgbClr val="C00000"/>
              </a:solidFill>
              <a:highlight>
                <a:srgbClr val="C0C0C0"/>
              </a:highlight>
            </a:endParaRPr>
          </a:p>
          <a:p>
            <a:pPr lvl="6">
              <a:buFont typeface="Wingdings" panose="05000000000000000000" pitchFamily="2" charset="2"/>
              <a:buChar char="v"/>
            </a:pP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43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41E5-93B3-C3EE-0062-673DDEE41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5" y="271495"/>
            <a:ext cx="10833295" cy="42316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7030A0"/>
                </a:solidFill>
                <a:highlight>
                  <a:srgbClr val="00FFFF"/>
                </a:highlight>
              </a:rPr>
              <a:t>A LOT OF THANKS  SIR SAIF-UL REHMAN KHAN 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80DB6-0C8D-1764-EC6A-A189B246B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52" y="3551583"/>
            <a:ext cx="4297426" cy="2978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4C4BD9-8EEE-1CA5-250D-7EEA52697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52" y="1215335"/>
            <a:ext cx="4297426" cy="2336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667023-F7EE-950B-0361-7718A48738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78" y="1086679"/>
            <a:ext cx="5607339" cy="544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2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ash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1354-43E1-E037-8E96-051F6F4B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</a:rPr>
              <a:t> 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8767F-FAF4-4360-A5EF-9880E70B6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02060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 1785, the first purposely-built shopping mall was created.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02060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It was not until 1916 that a shopping mall. </a:t>
            </a:r>
            <a:endParaRPr lang="en-US" sz="2400" b="1" dirty="0">
              <a:solidFill>
                <a:srgbClr val="002060"/>
              </a:solidFill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02060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b="1" i="0" dirty="0">
                <a:solidFill>
                  <a:srgbClr val="002060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 consider them today was built in the United States</a:t>
            </a:r>
            <a:r>
              <a:rPr lang="en-US" sz="2400" b="0" i="0" dirty="0">
                <a:solidFill>
                  <a:srgbClr val="002060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2060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Our main purpose is to make the shopping easier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2060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In our project you have to select the product.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2060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You simply pay your bill by credit card or by using counter payment that is an older method.</a:t>
            </a:r>
          </a:p>
        </p:txBody>
      </p:sp>
    </p:spTree>
    <p:extLst>
      <p:ext uri="{BB962C8B-B14F-4D97-AF65-F5344CB8AC3E}">
        <p14:creationId xmlns:p14="http://schemas.microsoft.com/office/powerpoint/2010/main" val="183470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1646-E6BB-D015-27AA-525CCABA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</a:rPr>
              <a:t>Over view of our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E9FCC9-71E8-2812-885F-6ED01B0F4392}"/>
              </a:ext>
            </a:extLst>
          </p:cNvPr>
          <p:cNvSpPr/>
          <p:nvPr/>
        </p:nvSpPr>
        <p:spPr>
          <a:xfrm>
            <a:off x="364435" y="1402038"/>
            <a:ext cx="11502887" cy="5141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B394B6-F026-85D7-6A4E-A7B87E8B224C}"/>
              </a:ext>
            </a:extLst>
          </p:cNvPr>
          <p:cNvSpPr/>
          <p:nvPr/>
        </p:nvSpPr>
        <p:spPr>
          <a:xfrm>
            <a:off x="9389157" y="1630071"/>
            <a:ext cx="2451652" cy="8213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outfitters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07B1D5-4034-3688-7AAD-39162B69A320}"/>
              </a:ext>
            </a:extLst>
          </p:cNvPr>
          <p:cNvSpPr/>
          <p:nvPr/>
        </p:nvSpPr>
        <p:spPr>
          <a:xfrm>
            <a:off x="9415689" y="2774724"/>
            <a:ext cx="2451633" cy="6062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PUMA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9C2181-8D65-4E4B-E445-E6DCB91E3423}"/>
              </a:ext>
            </a:extLst>
          </p:cNvPr>
          <p:cNvSpPr/>
          <p:nvPr/>
        </p:nvSpPr>
        <p:spPr>
          <a:xfrm>
            <a:off x="548310" y="3916030"/>
            <a:ext cx="2799517" cy="2161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ATM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B67485-3932-5705-FC26-7246C6824318}"/>
              </a:ext>
            </a:extLst>
          </p:cNvPr>
          <p:cNvSpPr/>
          <p:nvPr/>
        </p:nvSpPr>
        <p:spPr>
          <a:xfrm>
            <a:off x="609600" y="1515097"/>
            <a:ext cx="2676939" cy="19348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BANK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348A006-2E4C-94A4-1B8D-FFBDD82A2CDB}"/>
              </a:ext>
            </a:extLst>
          </p:cNvPr>
          <p:cNvCxnSpPr/>
          <p:nvPr/>
        </p:nvCxnSpPr>
        <p:spPr>
          <a:xfrm>
            <a:off x="2888974" y="2643808"/>
            <a:ext cx="1755911" cy="1159566"/>
          </a:xfrm>
          <a:prstGeom prst="bentConnector3">
            <a:avLst>
              <a:gd name="adj1" fmla="val 39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1AD776-7D62-6793-A944-0BD810D9235C}"/>
              </a:ext>
            </a:extLst>
          </p:cNvPr>
          <p:cNvCxnSpPr/>
          <p:nvPr/>
        </p:nvCxnSpPr>
        <p:spPr>
          <a:xfrm>
            <a:off x="8945217" y="2888352"/>
            <a:ext cx="0" cy="22860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3BD1B-9D50-8F59-0727-BEB9DDD96B3B}"/>
              </a:ext>
            </a:extLst>
          </p:cNvPr>
          <p:cNvSpPr/>
          <p:nvPr/>
        </p:nvSpPr>
        <p:spPr>
          <a:xfrm>
            <a:off x="9395774" y="3659168"/>
            <a:ext cx="2478161" cy="5645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ADIDAS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AAA4B0-C635-511E-AFA8-E682F753794B}"/>
              </a:ext>
            </a:extLst>
          </p:cNvPr>
          <p:cNvSpPr/>
          <p:nvPr/>
        </p:nvSpPr>
        <p:spPr>
          <a:xfrm>
            <a:off x="9395788" y="4462152"/>
            <a:ext cx="2451631" cy="6062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ZARA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D9D4C4-DAB3-3A11-2EAA-993BE034FD2B}"/>
              </a:ext>
            </a:extLst>
          </p:cNvPr>
          <p:cNvSpPr/>
          <p:nvPr/>
        </p:nvSpPr>
        <p:spPr>
          <a:xfrm>
            <a:off x="9415645" y="5227809"/>
            <a:ext cx="2445045" cy="6062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7150A3-C77A-B4C3-A49B-1812B9250701}"/>
              </a:ext>
            </a:extLst>
          </p:cNvPr>
          <p:cNvSpPr/>
          <p:nvPr/>
        </p:nvSpPr>
        <p:spPr>
          <a:xfrm>
            <a:off x="9395764" y="5965654"/>
            <a:ext cx="2451631" cy="527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DIOR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E3DAAF1-389E-1204-A772-CDBDD2B31670}"/>
              </a:ext>
            </a:extLst>
          </p:cNvPr>
          <p:cNvSpPr/>
          <p:nvPr/>
        </p:nvSpPr>
        <p:spPr>
          <a:xfrm>
            <a:off x="8063787" y="2005239"/>
            <a:ext cx="1312066" cy="3710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F787AC1-19C1-9C28-4FDB-E6FB9341556C}"/>
              </a:ext>
            </a:extLst>
          </p:cNvPr>
          <p:cNvSpPr/>
          <p:nvPr/>
        </p:nvSpPr>
        <p:spPr>
          <a:xfrm>
            <a:off x="8050529" y="2928903"/>
            <a:ext cx="1365115" cy="37106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F4DF0B6-C260-D856-B862-4E578C34DED9}"/>
              </a:ext>
            </a:extLst>
          </p:cNvPr>
          <p:cNvSpPr/>
          <p:nvPr/>
        </p:nvSpPr>
        <p:spPr>
          <a:xfrm>
            <a:off x="8037286" y="3799198"/>
            <a:ext cx="1365115" cy="371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C97025A-7BE5-DB78-5443-C2B069F4B3BC}"/>
              </a:ext>
            </a:extLst>
          </p:cNvPr>
          <p:cNvSpPr/>
          <p:nvPr/>
        </p:nvSpPr>
        <p:spPr>
          <a:xfrm>
            <a:off x="8050529" y="4601498"/>
            <a:ext cx="1312067" cy="37106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306982D-5AF2-0E90-AED6-C679B6E6CA8A}"/>
              </a:ext>
            </a:extLst>
          </p:cNvPr>
          <p:cNvSpPr/>
          <p:nvPr/>
        </p:nvSpPr>
        <p:spPr>
          <a:xfrm>
            <a:off x="8077090" y="5403798"/>
            <a:ext cx="1312067" cy="30915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F378433-7B6F-E3D1-AD4B-08D01CE56FC2}"/>
              </a:ext>
            </a:extLst>
          </p:cNvPr>
          <p:cNvSpPr/>
          <p:nvPr/>
        </p:nvSpPr>
        <p:spPr>
          <a:xfrm>
            <a:off x="8050529" y="6077766"/>
            <a:ext cx="1338628" cy="30915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43DB5ECD-7CA9-77B5-1B30-0B0862542186}"/>
              </a:ext>
            </a:extLst>
          </p:cNvPr>
          <p:cNvSpPr/>
          <p:nvPr/>
        </p:nvSpPr>
        <p:spPr>
          <a:xfrm>
            <a:off x="3286539" y="2189923"/>
            <a:ext cx="1560384" cy="99059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2392C4AD-C524-38C7-213F-9FF0B7BB16FA}"/>
              </a:ext>
            </a:extLst>
          </p:cNvPr>
          <p:cNvSpPr/>
          <p:nvPr/>
        </p:nvSpPr>
        <p:spPr>
          <a:xfrm>
            <a:off x="3381019" y="4601498"/>
            <a:ext cx="1492464" cy="854464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FDC8847-3DB4-ABA6-8B64-A152AB6130D3}"/>
              </a:ext>
            </a:extLst>
          </p:cNvPr>
          <p:cNvSpPr/>
          <p:nvPr/>
        </p:nvSpPr>
        <p:spPr>
          <a:xfrm>
            <a:off x="3381019" y="1402036"/>
            <a:ext cx="5855746" cy="60176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C0C0C0"/>
                </a:highlight>
              </a:rPr>
              <a:t>CHASE UP MARKETING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0F9EE-6899-A65A-10BA-4C798C40E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411" y="2003801"/>
            <a:ext cx="3170450" cy="43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0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k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AB2599-E7C5-A795-934D-912DF1A0EDB2}"/>
              </a:ext>
            </a:extLst>
          </p:cNvPr>
          <p:cNvSpPr/>
          <p:nvPr/>
        </p:nvSpPr>
        <p:spPr>
          <a:xfrm>
            <a:off x="1729408" y="1192695"/>
            <a:ext cx="8733183" cy="1457739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</a:rPr>
              <a:t>OUTFITTERS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8048E33-555A-B5C3-76A9-BA4AB0B604FA}"/>
              </a:ext>
            </a:extLst>
          </p:cNvPr>
          <p:cNvSpPr/>
          <p:nvPr/>
        </p:nvSpPr>
        <p:spPr>
          <a:xfrm>
            <a:off x="5353878" y="238539"/>
            <a:ext cx="1179444" cy="92765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FE501B0-25CA-6403-FF89-2B58C647E11B}"/>
              </a:ext>
            </a:extLst>
          </p:cNvPr>
          <p:cNvSpPr/>
          <p:nvPr/>
        </p:nvSpPr>
        <p:spPr>
          <a:xfrm>
            <a:off x="2321169" y="3340101"/>
            <a:ext cx="7652825" cy="26949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highlight>
                  <a:srgbClr val="C0C0C0"/>
                </a:highlight>
              </a:rPr>
              <a:t>SELECT THE PRODUCTS YOU WANT TO BUY</a:t>
            </a:r>
          </a:p>
        </p:txBody>
      </p:sp>
    </p:spTree>
    <p:extLst>
      <p:ext uri="{BB962C8B-B14F-4D97-AF65-F5344CB8AC3E}">
        <p14:creationId xmlns:p14="http://schemas.microsoft.com/office/powerpoint/2010/main" val="335804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3BB09C-0C9B-1E83-5DA1-EDF96820DAD9}"/>
              </a:ext>
            </a:extLst>
          </p:cNvPr>
          <p:cNvSpPr/>
          <p:nvPr/>
        </p:nvSpPr>
        <p:spPr>
          <a:xfrm>
            <a:off x="410817" y="490330"/>
            <a:ext cx="11370366" cy="60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0BB86C-0475-B769-9560-FAA294649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985" y="4623091"/>
            <a:ext cx="1349807" cy="1879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F1890A-EF15-4CEF-3B83-89F8A7000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248" y="1939759"/>
            <a:ext cx="1219200" cy="1581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047610-E991-675C-6C85-3522ABA3C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784" y="571063"/>
            <a:ext cx="1449042" cy="12609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B5445C-7087-809A-8A05-8F351F8BD4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756" y="571064"/>
            <a:ext cx="1906807" cy="12624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D8DF41-753E-446F-F50C-3BA4EF5FDA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79" y="3538330"/>
            <a:ext cx="1182718" cy="12575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2EE1E2-12DE-8280-1415-697E2176F6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220" y="621814"/>
            <a:ext cx="1584617" cy="11481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03F615-B94C-9315-EBBD-53ED0C07DB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36" y="803205"/>
            <a:ext cx="2404442" cy="285812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991CB8-C728-F9E8-140D-7A8B7A78E8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81" y="4660259"/>
            <a:ext cx="1685925" cy="18312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44A7F17-3DEE-CD1F-2F4D-F7AA67982B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119" y="2464972"/>
            <a:ext cx="2070654" cy="14118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10BB83E-3C98-C493-0EEE-DB28E5880A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90" y="1906887"/>
            <a:ext cx="2852899" cy="24734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22065AC-3D7A-E77D-B7A9-31B345C0A6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107" y="1833562"/>
            <a:ext cx="2209800" cy="2667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F96F583-DDD8-C663-7DB3-C84F1B9B08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35" y="621814"/>
            <a:ext cx="1973228" cy="173562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DEC3B95-BB05-96A0-EB7B-FABF325104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57" y="621814"/>
            <a:ext cx="1085850" cy="114812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ADD9EAE-DC28-98F2-2F86-06C863301B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36" y="3740840"/>
            <a:ext cx="2404442" cy="276597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91CE4F4-635B-C91D-7423-C8DCE89BB01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69" y="4627803"/>
            <a:ext cx="1413943" cy="187901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62DA93D-AB17-5C09-F567-AAD8C89CE2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937" y="3980241"/>
            <a:ext cx="2143125" cy="252657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9A16530-D377-9D1E-BD7F-0025DA431C3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756" y="4623090"/>
            <a:ext cx="1843229" cy="185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0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94D7A1-167F-70B3-5E8D-E78682CD88E2}"/>
              </a:ext>
            </a:extLst>
          </p:cNvPr>
          <p:cNvSpPr/>
          <p:nvPr/>
        </p:nvSpPr>
        <p:spPr>
          <a:xfrm>
            <a:off x="2093845" y="569843"/>
            <a:ext cx="7063407" cy="143123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SELECTED PRODUCTS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981F70-D46E-74B3-F67A-0929A0B70F74}"/>
              </a:ext>
            </a:extLst>
          </p:cNvPr>
          <p:cNvSpPr/>
          <p:nvPr/>
        </p:nvSpPr>
        <p:spPr>
          <a:xfrm>
            <a:off x="2093845" y="2782957"/>
            <a:ext cx="2252868" cy="3737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r>
              <a:rPr lang="en-US" sz="2000" b="1" i="1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JEANS XS 67</a:t>
            </a:r>
          </a:p>
          <a:p>
            <a:pPr algn="ctr">
              <a:lnSpc>
                <a:spcPct val="300000"/>
              </a:lnSpc>
            </a:pPr>
            <a:r>
              <a:rPr lang="en-US" sz="2000" b="1" i="1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SHIRT SX 91</a:t>
            </a:r>
          </a:p>
          <a:p>
            <a:pPr algn="ctr">
              <a:lnSpc>
                <a:spcPct val="300000"/>
              </a:lnSpc>
            </a:pPr>
            <a:r>
              <a:rPr lang="en-US" sz="2000" b="1" i="1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JEANS SL 69</a:t>
            </a:r>
          </a:p>
          <a:p>
            <a:pPr algn="ctr">
              <a:lnSpc>
                <a:spcPct val="300000"/>
              </a:lnSpc>
            </a:pPr>
            <a:r>
              <a:rPr lang="en-US" sz="2000" b="1" i="1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PENT MX 65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272067-38A7-B55F-2815-62895FD79808}"/>
              </a:ext>
            </a:extLst>
          </p:cNvPr>
          <p:cNvSpPr/>
          <p:nvPr/>
        </p:nvSpPr>
        <p:spPr>
          <a:xfrm>
            <a:off x="6798365" y="2782957"/>
            <a:ext cx="2252868" cy="37371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r>
              <a:rPr lang="en-US" sz="2000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RS:1800</a:t>
            </a:r>
          </a:p>
          <a:p>
            <a:pPr algn="ctr">
              <a:lnSpc>
                <a:spcPct val="300000"/>
              </a:lnSpc>
            </a:pPr>
            <a:r>
              <a:rPr lang="en-US" sz="2000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RS:2500</a:t>
            </a:r>
          </a:p>
          <a:p>
            <a:pPr algn="ctr">
              <a:lnSpc>
                <a:spcPct val="300000"/>
              </a:lnSpc>
            </a:pPr>
            <a:r>
              <a:rPr lang="en-US" sz="2000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RS:2600</a:t>
            </a:r>
          </a:p>
          <a:p>
            <a:pPr algn="ctr">
              <a:lnSpc>
                <a:spcPct val="300000"/>
              </a:lnSpc>
            </a:pPr>
            <a:r>
              <a:rPr lang="en-US" sz="2000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RS:3000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0849B18-FEC7-E835-0710-73F908884E92}"/>
              </a:ext>
            </a:extLst>
          </p:cNvPr>
          <p:cNvSpPr/>
          <p:nvPr/>
        </p:nvSpPr>
        <p:spPr>
          <a:xfrm>
            <a:off x="4518991" y="3429000"/>
            <a:ext cx="2252868" cy="260073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325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ashHorz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FEF7-89C2-7BF0-13DE-0987568EC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8900"/>
            <a:ext cx="8596668" cy="2395950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rgbClr val="002060"/>
                </a:solidFill>
                <a:highlight>
                  <a:srgbClr val="C0C0C0"/>
                </a:highlight>
              </a:rPr>
              <a:t>Payment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664F86-E9D4-F92F-BCE6-A8795B4699DC}"/>
              </a:ext>
            </a:extLst>
          </p:cNvPr>
          <p:cNvSpPr/>
          <p:nvPr/>
        </p:nvSpPr>
        <p:spPr>
          <a:xfrm>
            <a:off x="276664" y="2585889"/>
            <a:ext cx="5542671" cy="31792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CREDIT CARD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94B1D3-4166-1FBA-966F-44AE9F106B8D}"/>
              </a:ext>
            </a:extLst>
          </p:cNvPr>
          <p:cNvSpPr/>
          <p:nvPr/>
        </p:nvSpPr>
        <p:spPr>
          <a:xfrm>
            <a:off x="5819335" y="2409677"/>
            <a:ext cx="5685952" cy="3362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</a:rPr>
              <a:t>COUNTER </a:t>
            </a:r>
          </a:p>
        </p:txBody>
      </p:sp>
    </p:spTree>
    <p:extLst>
      <p:ext uri="{BB962C8B-B14F-4D97-AF65-F5344CB8AC3E}">
        <p14:creationId xmlns:p14="http://schemas.microsoft.com/office/powerpoint/2010/main" val="38651373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413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</vt:lpstr>
      <vt:lpstr>Bahnschrift</vt:lpstr>
      <vt:lpstr>Trebuchet MS</vt:lpstr>
      <vt:lpstr>Wingdings</vt:lpstr>
      <vt:lpstr>Wingdings 3</vt:lpstr>
      <vt:lpstr>Facet</vt:lpstr>
      <vt:lpstr>CHASEUP SHOPPING MALL MANAGEMENT PROJECT</vt:lpstr>
      <vt:lpstr>INTRODUCTION OF GROUP MEMBERES</vt:lpstr>
      <vt:lpstr>PowerPoint Presentation</vt:lpstr>
      <vt:lpstr> PROJECT INTRODUCTION</vt:lpstr>
      <vt:lpstr>Over view of our project</vt:lpstr>
      <vt:lpstr>PowerPoint Presentation</vt:lpstr>
      <vt:lpstr>PowerPoint Presentation</vt:lpstr>
      <vt:lpstr>PowerPoint Presentation</vt:lpstr>
      <vt:lpstr>Payment</vt:lpstr>
      <vt:lpstr>PowerPoint Presentation</vt:lpstr>
      <vt:lpstr>   PROBLEMS</vt:lpstr>
      <vt:lpstr> MOTIVATION</vt:lpstr>
      <vt:lpstr>      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CHASEUP SHOPPING MALL MANAGEMENT PROJECT</dc:title>
  <dc:creator>SharCom</dc:creator>
  <cp:lastModifiedBy>YOUSF,MUHAMMAD</cp:lastModifiedBy>
  <cp:revision>8</cp:revision>
  <dcterms:created xsi:type="dcterms:W3CDTF">2022-05-22T07:09:44Z</dcterms:created>
  <dcterms:modified xsi:type="dcterms:W3CDTF">2022-09-11T16:36:54Z</dcterms:modified>
</cp:coreProperties>
</file>