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A5E734D-DB37-40DB-9B93-04BA2FA20DC8}" type="datetimeFigureOut">
              <a:rPr lang="en-IN" smtClean="0"/>
              <a:t>12-06-2024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3928B1-C87D-4997-B6A6-25462B51D457}" type="slidenum">
              <a:rPr lang="en-IN" smtClean="0"/>
              <a:t>‹#›</a:t>
            </a:fld>
            <a:endParaRPr lang="en-IN"/>
          </a:p>
        </p:txBody>
      </p:sp>
    </p:spTree>
    <p:extLst>
      <p:ext uri="{BB962C8B-B14F-4D97-AF65-F5344CB8AC3E}">
        <p14:creationId xmlns:p14="http://schemas.microsoft.com/office/powerpoint/2010/main" val="242401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20" dirty="0"/>
              <a:t>A keylogger is a type of surveillance technology used to monitor and record each keystroke typed on a specific computer's keyboard. In this tutorial, you will learn how to write a keylogger in </a:t>
            </a:r>
            <a:endParaRPr lang="en-IN" dirty="0"/>
          </a:p>
        </p:txBody>
      </p:sp>
      <p:sp>
        <p:nvSpPr>
          <p:cNvPr id="4" name="Slide Number Placeholder 3"/>
          <p:cNvSpPr>
            <a:spLocks noGrp="1"/>
          </p:cNvSpPr>
          <p:nvPr>
            <p:ph type="sldNum" sz="quarter" idx="5"/>
          </p:nvPr>
        </p:nvSpPr>
        <p:spPr/>
        <p:txBody>
          <a:bodyPr/>
          <a:lstStyle/>
          <a:p>
            <a:fld id="{273928B1-C87D-4997-B6A6-25462B51D457}" type="slidenum">
              <a:rPr lang="en-IN" smtClean="0"/>
              <a:t>8</a:t>
            </a:fld>
            <a:endParaRPr lang="en-IN"/>
          </a:p>
        </p:txBody>
      </p:sp>
    </p:spTree>
    <p:extLst>
      <p:ext uri="{BB962C8B-B14F-4D97-AF65-F5344CB8AC3E}">
        <p14:creationId xmlns:p14="http://schemas.microsoft.com/office/powerpoint/2010/main" val="66144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2120983"/>
            <a:ext cx="64770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a:t>
            </a:r>
            <a:r>
              <a:rPr lang="en-US" sz="2800" b="1" spc="15" dirty="0">
                <a:latin typeface="Tahoma" panose="020B0604030504040204" pitchFamily="34" charset="0"/>
                <a:ea typeface="Tahoma" panose="020B0604030504040204" pitchFamily="34" charset="0"/>
                <a:cs typeface="Tahoma" panose="020B0604030504040204" pitchFamily="34" charset="0"/>
              </a:rPr>
              <a:t>MD Muzammil</a:t>
            </a:r>
            <a:endParaRPr b="1" spc="15" dirty="0">
              <a:latin typeface="Tahoma" panose="020B0604030504040204" pitchFamily="34" charset="0"/>
              <a:ea typeface="Tahoma" panose="020B0604030504040204" pitchFamily="34" charset="0"/>
              <a:cs typeface="Tahoma" panose="020B0604030504040204" pitchFamily="34"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998268" cy="296812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br>
              <a:rPr lang="en-US" dirty="0"/>
            </a:br>
            <a:br>
              <a:rPr lang="en-IN" sz="2400" b="0" dirty="0"/>
            </a:br>
            <a:r>
              <a:rPr lang="en-US" sz="2400" b="0" dirty="0"/>
              <a:t>The best way to protect your devices from keylogging is to use a high-quality antivirus or firewall. You can also take other precautions to make an infection less likely</a:t>
            </a:r>
            <a:endParaRPr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85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76028" y="1033089"/>
            <a:ext cx="5854383"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r>
              <a:rPr lang="en-IN" sz="4000" spc="25" dirty="0"/>
              <a:t>Keylogger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28601"/>
            <a:ext cx="11853832" cy="662783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r>
              <a:rPr lang="en-IN" dirty="0"/>
              <a:t>          </a:t>
            </a:r>
          </a:p>
          <a:p>
            <a:r>
              <a:rPr lang="en-IN" dirty="0"/>
              <a:t>             </a:t>
            </a:r>
            <a:r>
              <a:rPr lang="en-IN" sz="2400" dirty="0"/>
              <a:t>1</a:t>
            </a:r>
            <a:r>
              <a:rPr lang="en-IN" dirty="0"/>
              <a:t>. </a:t>
            </a:r>
            <a:r>
              <a:rPr lang="en-IN" sz="2400" dirty="0"/>
              <a:t>Understanding Keylogger Threats</a:t>
            </a:r>
          </a:p>
          <a:p>
            <a:r>
              <a:rPr lang="en-IN" sz="2400" dirty="0"/>
              <a:t>          2. Importance if security Measures</a:t>
            </a:r>
          </a:p>
          <a:p>
            <a:r>
              <a:rPr lang="en-IN" sz="2400" dirty="0"/>
              <a:t>          3. Detection and prevention Techniques</a:t>
            </a:r>
          </a:p>
          <a:p>
            <a:r>
              <a:rPr lang="en-IN" sz="2400" dirty="0"/>
              <a:t>          4. Role of End Users in security</a:t>
            </a:r>
          </a:p>
          <a:p>
            <a:r>
              <a:rPr lang="en-IN" sz="2400" dirty="0"/>
              <a:t>          5. Best practices for Security implementation</a:t>
            </a:r>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36537" y="-54464"/>
            <a:ext cx="7870826"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158545"/>
            <a:ext cx="9372600" cy="547201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2400" spc="10" dirty="0"/>
            </a:br>
            <a:r>
              <a:rPr lang="en-IN" sz="2400" spc="10" dirty="0"/>
              <a:t>  </a:t>
            </a:r>
            <a:br>
              <a:rPr lang="en-IN" sz="2400" spc="10" dirty="0"/>
            </a:br>
            <a:r>
              <a:rPr lang="en-IN" sz="2400" spc="10" dirty="0"/>
              <a:t>  </a:t>
            </a:r>
            <a:br>
              <a:rPr lang="en-IN" sz="2400" spc="10" dirty="0"/>
            </a:br>
            <a:br>
              <a:rPr lang="en-IN" sz="2400" spc="10" dirty="0"/>
            </a:br>
            <a:r>
              <a:rPr lang="en-IN" sz="2400" spc="10" dirty="0"/>
              <a:t>   Problem:</a:t>
            </a:r>
            <a:br>
              <a:rPr lang="en-IN" sz="2400" spc="10" dirty="0"/>
            </a:br>
            <a:r>
              <a:rPr lang="en-IN" sz="2400" spc="10" dirty="0"/>
              <a:t>    </a:t>
            </a:r>
            <a:r>
              <a:rPr lang="en-IN" sz="2400" b="0" spc="10" dirty="0"/>
              <a:t>Keylogger are a significant threat to cyber security,</a:t>
            </a:r>
            <a:br>
              <a:rPr lang="en-IN" sz="2400" b="0" spc="10" dirty="0"/>
            </a:br>
            <a:r>
              <a:rPr lang="en-IN" sz="2400" b="0" spc="10" dirty="0"/>
              <a:t>    leading to unauthorized access to sensitive information,</a:t>
            </a:r>
            <a:br>
              <a:rPr lang="en-IN" sz="2400" b="0" spc="10" dirty="0"/>
            </a:br>
            <a:r>
              <a:rPr lang="en-IN" sz="2400" b="0" spc="10" dirty="0"/>
              <a:t>    identity theft, and financial fraud.</a:t>
            </a:r>
            <a:br>
              <a:rPr lang="en-IN" sz="2400" b="0" spc="10" dirty="0"/>
            </a:br>
            <a:br>
              <a:rPr lang="en-IN" sz="2400" b="0" spc="10" dirty="0"/>
            </a:br>
            <a:r>
              <a:rPr lang="en-IN" sz="2400" b="0" spc="10" dirty="0"/>
              <a:t>   </a:t>
            </a:r>
            <a:r>
              <a:rPr lang="en-IN" sz="2400" spc="10" dirty="0"/>
              <a:t>Impact:</a:t>
            </a:r>
            <a:br>
              <a:rPr lang="en-IN" sz="2400" b="0" spc="10" dirty="0"/>
            </a:br>
            <a:r>
              <a:rPr lang="en-IN" sz="2400" b="0" spc="10" dirty="0"/>
              <a:t>    Affects individuals, businesses, and organizations by          </a:t>
            </a:r>
            <a:br>
              <a:rPr lang="en-IN" sz="2400" b="0" spc="10" dirty="0"/>
            </a:br>
            <a:r>
              <a:rPr lang="en-IN" sz="2400" b="0" spc="10" dirty="0"/>
              <a:t>    compromising data privacy and security.</a:t>
            </a:r>
            <a:br>
              <a:rPr lang="en-IN" sz="2400" b="0" spc="10" dirty="0"/>
            </a:br>
            <a:r>
              <a:rPr lang="en-IN" sz="2400" b="0" spc="10" dirty="0"/>
              <a:t>    </a:t>
            </a:r>
            <a:r>
              <a:rPr lang="en-IN" sz="2400" spc="10" dirty="0"/>
              <a:t>    </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838200" y="6482708"/>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itle 11">
            <a:extLst>
              <a:ext uri="{FF2B5EF4-FFF2-40B4-BE49-F238E27FC236}">
                <a16:creationId xmlns:a16="http://schemas.microsoft.com/office/drawing/2014/main" id="{1F179AD1-FDBE-A569-D184-BD62EC033057}"/>
              </a:ext>
            </a:extLst>
          </p:cNvPr>
          <p:cNvSpPr>
            <a:spLocks noGrp="1"/>
          </p:cNvSpPr>
          <p:nvPr>
            <p:ph type="title"/>
          </p:nvPr>
        </p:nvSpPr>
        <p:spPr>
          <a:xfrm>
            <a:off x="228600" y="14748"/>
            <a:ext cx="10681335" cy="4431983"/>
          </a:xfrm>
        </p:spPr>
        <p:txBody>
          <a:bodyPr/>
          <a:lstStyle/>
          <a:p>
            <a:r>
              <a:rPr lang="en-US" dirty="0"/>
              <a:t>PROJECT OVERVIEW</a:t>
            </a:r>
            <a:br>
              <a:rPr lang="en-US" dirty="0"/>
            </a:br>
            <a:br>
              <a:rPr lang="en-US" dirty="0"/>
            </a:br>
            <a:r>
              <a:rPr lang="en-US" dirty="0"/>
              <a:t>  </a:t>
            </a:r>
            <a:r>
              <a:rPr lang="en-US" sz="2400" dirty="0"/>
              <a:t>Objective: </a:t>
            </a:r>
            <a:br>
              <a:rPr lang="en-US" sz="2400" dirty="0"/>
            </a:br>
            <a:r>
              <a:rPr lang="en-US" sz="2400" dirty="0"/>
              <a:t>     </a:t>
            </a:r>
            <a:r>
              <a:rPr lang="en-US" sz="2400" b="0" dirty="0"/>
              <a:t>Develop a comprehensive understanding of keyloggers, their types, how   </a:t>
            </a:r>
            <a:br>
              <a:rPr lang="en-US" sz="2400" b="0" dirty="0"/>
            </a:br>
            <a:r>
              <a:rPr lang="en-US" sz="2400" b="0" dirty="0"/>
              <a:t>     they work, and effective security measures to prevent keylogging attacks.</a:t>
            </a:r>
            <a:br>
              <a:rPr lang="en-US" sz="2400" b="0" dirty="0"/>
            </a:br>
            <a:br>
              <a:rPr lang="en-US" sz="2400" b="0" dirty="0"/>
            </a:br>
            <a:r>
              <a:rPr lang="en-US" sz="2400" b="0" dirty="0"/>
              <a:t>    </a:t>
            </a:r>
            <a:r>
              <a:rPr lang="en-US" sz="2400" dirty="0"/>
              <a:t>Scope:</a:t>
            </a:r>
            <a:br>
              <a:rPr lang="en-US" sz="2400" b="0" dirty="0"/>
            </a:br>
            <a:r>
              <a:rPr lang="en-US" sz="2400" b="0" dirty="0"/>
              <a:t>     Includes an analysis of hardware and software keyloggers, legal and  </a:t>
            </a:r>
            <a:br>
              <a:rPr lang="en-US" sz="2400" b="0" dirty="0"/>
            </a:br>
            <a:r>
              <a:rPr lang="en-US" sz="2400" b="0" dirty="0"/>
              <a:t>     ethical implications, security measures, and best practices.</a:t>
            </a:r>
            <a:endParaRPr lang="en-IN"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838200"/>
            <a:ext cx="7343044" cy="5310428"/>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 </a:t>
            </a:r>
            <a:r>
              <a:rPr lang="en-US" sz="2400" spc="5" dirty="0"/>
              <a:t>Individuals</a:t>
            </a:r>
            <a:r>
              <a:rPr lang="en-US" sz="2400" b="0" spc="5" dirty="0"/>
              <a:t>:</a:t>
            </a:r>
            <a:br>
              <a:rPr lang="en-US" sz="2400" b="0" spc="5" dirty="0"/>
            </a:br>
            <a:r>
              <a:rPr lang="en-US" sz="2400" b="0" spc="5" dirty="0"/>
              <a:t>  Concerned about personal data   security and </a:t>
            </a:r>
            <a:br>
              <a:rPr lang="en-US" sz="2400" b="0" spc="5" dirty="0"/>
            </a:br>
            <a:r>
              <a:rPr lang="en-US" sz="2400" b="0" spc="5" dirty="0"/>
              <a:t>  privacy.</a:t>
            </a:r>
            <a:br>
              <a:rPr lang="en-US" sz="2400" b="0" spc="5" dirty="0"/>
            </a:br>
            <a:r>
              <a:rPr lang="en-US" sz="2400" b="0" spc="5" dirty="0"/>
              <a:t> </a:t>
            </a:r>
            <a:r>
              <a:rPr lang="en-US" sz="2400" spc="5" dirty="0"/>
              <a:t>Businesses: </a:t>
            </a:r>
            <a:br>
              <a:rPr lang="en-US" sz="2400" spc="5" dirty="0"/>
            </a:br>
            <a:r>
              <a:rPr lang="en-US" sz="2400" spc="5" dirty="0"/>
              <a:t>  </a:t>
            </a:r>
            <a:r>
              <a:rPr lang="en-US" sz="2400" b="0" spc="5" dirty="0"/>
              <a:t>Need to protect corporate data  and ensure  </a:t>
            </a:r>
            <a:br>
              <a:rPr lang="en-US" sz="2400" b="0" spc="5" dirty="0"/>
            </a:br>
            <a:r>
              <a:rPr lang="en-US" sz="2400" b="0" spc="5" dirty="0"/>
              <a:t>  compliance with  security standards.</a:t>
            </a:r>
            <a:br>
              <a:rPr lang="en-US" sz="2400" b="0" spc="5" dirty="0"/>
            </a:br>
            <a:r>
              <a:rPr lang="en-US" sz="2400" spc="5" dirty="0"/>
              <a:t> Organizations:</a:t>
            </a:r>
            <a:br>
              <a:rPr lang="en-US" sz="2400" spc="5" dirty="0"/>
            </a:br>
            <a:r>
              <a:rPr lang="en-US" sz="2400" spc="5" dirty="0"/>
              <a:t>  </a:t>
            </a:r>
            <a:r>
              <a:rPr lang="en-US" sz="2400" b="0" spc="5" dirty="0"/>
              <a:t>Require robust security measures to safeguard  </a:t>
            </a:r>
            <a:br>
              <a:rPr lang="en-US" sz="2400" b="0" spc="5" dirty="0"/>
            </a:br>
            <a:r>
              <a:rPr lang="en-US" sz="2400" b="0" spc="5" dirty="0"/>
              <a:t>  sensitive information.</a:t>
            </a:r>
            <a:br>
              <a:rPr lang="en-US" sz="2400" b="0" spc="5" dirty="0"/>
            </a:br>
            <a:r>
              <a:rPr lang="en-US" sz="2400" b="0" spc="5" dirty="0"/>
              <a:t> </a:t>
            </a:r>
            <a:r>
              <a:rPr lang="en-US" sz="2400" spc="5" dirty="0"/>
              <a:t>Security Professionals: </a:t>
            </a:r>
            <a:br>
              <a:rPr lang="en-US" sz="2400" spc="5" dirty="0"/>
            </a:br>
            <a:r>
              <a:rPr lang="en-US" sz="2400" spc="5" dirty="0"/>
              <a:t> </a:t>
            </a:r>
            <a:r>
              <a:rPr lang="en-US" sz="2400" b="0" spc="5" dirty="0"/>
              <a:t>Aim to understand and mitigate  keylogging threats</a:t>
            </a:r>
            <a:r>
              <a:rPr lang="en-US" sz="3200" b="0" spc="5" dirty="0"/>
              <a:t>.</a:t>
            </a:r>
            <a:endParaRPr sz="3200" b="0" dirty="0"/>
          </a:p>
        </p:txBody>
      </p:sp>
      <p:pic>
        <p:nvPicPr>
          <p:cNvPr id="6" name="object 6"/>
          <p:cNvPicPr/>
          <p:nvPr/>
        </p:nvPicPr>
        <p:blipFill>
          <a:blip r:embed="rId2" cstate="print"/>
          <a:stretch>
            <a:fillRect/>
          </a:stretch>
        </p:blipFill>
        <p:spPr>
          <a:xfrm>
            <a:off x="6700991" y="1524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41319"/>
            <a:ext cx="2538730" cy="310515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0"/>
            <a:ext cx="9829800" cy="6661439"/>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3600" dirty="0"/>
              <a:t> </a:t>
            </a:r>
            <a:r>
              <a:rPr lang="en-US" sz="2400" b="0" dirty="0"/>
              <a:t>A keylogger, when used ethically and legally, can offer several potential benefits </a:t>
            </a:r>
            <a:br>
              <a:rPr lang="en-US" sz="2400" dirty="0"/>
            </a:br>
            <a:r>
              <a:rPr lang="en-US" sz="2400" dirty="0"/>
              <a:t>                         1.Security Testing: </a:t>
            </a:r>
            <a:r>
              <a:rPr lang="en-US" sz="2400" b="0" dirty="0"/>
              <a:t>Keyloggers can be used by </a:t>
            </a:r>
            <a:br>
              <a:rPr lang="en-US" sz="2400" b="0" dirty="0"/>
            </a:br>
            <a:r>
              <a:rPr lang="en-US" sz="2400" b="0" dirty="0"/>
              <a:t>                             cybersecurity professionals to test the robustness  </a:t>
            </a:r>
            <a:br>
              <a:rPr lang="en-US" sz="2400" b="0" dirty="0"/>
            </a:br>
            <a:r>
              <a:rPr lang="en-US" sz="2400" b="0" dirty="0"/>
              <a:t>                             of security systems, identify vulnerabilities, and </a:t>
            </a:r>
            <a:br>
              <a:rPr lang="en-US" sz="2400" b="0" dirty="0"/>
            </a:br>
            <a:r>
              <a:rPr lang="en-US" sz="2400" b="0" dirty="0"/>
              <a:t>                             strengthen defenses.</a:t>
            </a:r>
            <a:br>
              <a:rPr lang="en-US" sz="2400" b="0" dirty="0"/>
            </a:br>
            <a:r>
              <a:rPr lang="en-US" sz="2400" b="0" dirty="0"/>
              <a:t>                         </a:t>
            </a:r>
            <a:r>
              <a:rPr lang="en-US" sz="2400" dirty="0"/>
              <a:t>2.Parental Control: </a:t>
            </a:r>
            <a:r>
              <a:rPr lang="en-US" sz="2400" b="0" dirty="0"/>
              <a:t>Parents might use keyloggers to </a:t>
            </a:r>
            <a:br>
              <a:rPr lang="en-US" sz="2400" b="0" dirty="0"/>
            </a:br>
            <a:r>
              <a:rPr lang="en-US" sz="2400" b="0" dirty="0"/>
              <a:t>                             monitor their children’s online activities to ensure </a:t>
            </a:r>
            <a:br>
              <a:rPr lang="en-US" sz="2400" b="0" dirty="0"/>
            </a:br>
            <a:r>
              <a:rPr lang="en-US" sz="2400" b="0" dirty="0"/>
              <a:t>                             their safety on the internet. However, this should  </a:t>
            </a:r>
            <a:br>
              <a:rPr lang="en-US" sz="2400" b="0" dirty="0"/>
            </a:br>
            <a:r>
              <a:rPr lang="en-US" sz="2400" b="0" dirty="0"/>
              <a:t>                             be done transparently and with respect for </a:t>
            </a:r>
            <a:br>
              <a:rPr lang="en-US" sz="2400" b="0" dirty="0"/>
            </a:br>
            <a:r>
              <a:rPr lang="en-US" sz="2400" b="0" dirty="0"/>
              <a:t>                             privacy.</a:t>
            </a:r>
            <a:br>
              <a:rPr lang="en-US" sz="2400" b="0" dirty="0"/>
            </a:br>
            <a:r>
              <a:rPr lang="en-US" sz="2400" b="0" dirty="0"/>
              <a:t>                         </a:t>
            </a:r>
            <a:r>
              <a:rPr lang="en-US" sz="2400" dirty="0"/>
              <a:t>3.Business Monitoring</a:t>
            </a:r>
            <a:r>
              <a:rPr lang="en-US" sz="2400" b="0" dirty="0"/>
              <a:t>: </a:t>
            </a:r>
            <a:br>
              <a:rPr lang="en-US" sz="2400" b="0" dirty="0"/>
            </a:br>
            <a:r>
              <a:rPr lang="en-US" sz="2400" b="0" dirty="0"/>
              <a:t>                             Companies may use keyloggers to monitor  </a:t>
            </a:r>
            <a:br>
              <a:rPr lang="en-US" sz="2400" b="0" dirty="0"/>
            </a:br>
            <a:r>
              <a:rPr lang="en-US" sz="2400" b="0" dirty="0"/>
              <a:t>                             employee productivity, prevent data breaches, and </a:t>
            </a:r>
            <a:br>
              <a:rPr lang="en-US" sz="2400" b="0" dirty="0"/>
            </a:br>
            <a:r>
              <a:rPr lang="en-US" sz="2400" b="0" dirty="0"/>
              <a:t>                             investigate incidents. This should always be done  </a:t>
            </a:r>
            <a:br>
              <a:rPr lang="en-US" sz="2400" b="0" dirty="0"/>
            </a:br>
            <a:r>
              <a:rPr lang="en-US" sz="2400" b="0" dirty="0"/>
              <a:t>                            in compliance with local laws and company policies.</a:t>
            </a:r>
            <a:endParaRPr sz="36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981201" y="1770079"/>
            <a:ext cx="3048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12556" y="804273"/>
            <a:ext cx="9143771" cy="440248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US" sz="4250" spc="20" dirty="0"/>
            </a:br>
            <a:r>
              <a:rPr lang="en-IN" sz="4250" spc="20" dirty="0"/>
              <a:t>               </a:t>
            </a:r>
            <a:r>
              <a:rPr lang="en-US" sz="2000" b="0" spc="20" dirty="0"/>
              <a:t> A keylogger is a type of surveillance technology used to  </a:t>
            </a:r>
            <a:br>
              <a:rPr lang="en-US" sz="2000" b="0" spc="20" dirty="0"/>
            </a:br>
            <a:r>
              <a:rPr lang="en-US" sz="2000" b="0" spc="20" dirty="0"/>
              <a:t>                                monitor and record each keystroke typed on a specific  </a:t>
            </a:r>
            <a:br>
              <a:rPr lang="en-US" sz="2000" b="0" spc="20" dirty="0"/>
            </a:br>
            <a:r>
              <a:rPr lang="en-US" sz="2000" b="0" spc="20" dirty="0"/>
              <a:t>                                computer's keyboard. In this tutorial, you will learn how </a:t>
            </a:r>
            <a:br>
              <a:rPr lang="en-US" sz="2000" b="0" spc="20" dirty="0"/>
            </a:br>
            <a:r>
              <a:rPr lang="en-US" sz="2000" b="0" spc="20" dirty="0"/>
              <a:t>                                to write a keylogger in Python.</a:t>
            </a:r>
            <a:br>
              <a:rPr lang="en-US" sz="2000" b="0" spc="20" dirty="0"/>
            </a:br>
            <a:r>
              <a:rPr lang="en-US" sz="2000" b="0" spc="20" dirty="0"/>
              <a:t>                                This tool has both legitimate and illegitimate uses. </a:t>
            </a:r>
            <a:br>
              <a:rPr lang="en-US" sz="2000" b="0" spc="20" dirty="0"/>
            </a:br>
            <a:r>
              <a:rPr lang="en-US" sz="2000" b="0" spc="20" dirty="0"/>
              <a:t>                                Legitimate uses can include monitoring employee </a:t>
            </a:r>
            <a:br>
              <a:rPr lang="en-US" sz="2000" b="0" spc="20" dirty="0"/>
            </a:br>
            <a:r>
              <a:rPr lang="en-US" sz="2000" b="0" spc="20" dirty="0"/>
              <a:t>                                productivity, parental control, and troubleshooting </a:t>
            </a:r>
            <a:br>
              <a:rPr lang="en-US" sz="2000" b="0" spc="20" dirty="0"/>
            </a:br>
            <a:r>
              <a:rPr lang="en-US" sz="2000" b="0" spc="20" dirty="0"/>
              <a:t>                                computer issues. However, when used unethically by  </a:t>
            </a:r>
            <a:br>
              <a:rPr lang="en-US" sz="2000" b="0" spc="20" dirty="0"/>
            </a:br>
            <a:r>
              <a:rPr lang="en-US" sz="2000" b="0" spc="20" dirty="0"/>
              <a:t>                                hackers or script kiddies, a keylogger can capture </a:t>
            </a:r>
            <a:br>
              <a:rPr lang="en-US" sz="2000" b="0" spc="20" dirty="0"/>
            </a:br>
            <a:r>
              <a:rPr lang="en-US" sz="2000" b="0" spc="20" dirty="0"/>
              <a:t>                                sensitive information like login credentials, credit card </a:t>
            </a:r>
            <a:br>
              <a:rPr lang="en-US" sz="2000" b="0" spc="20" dirty="0"/>
            </a:br>
            <a:r>
              <a:rPr lang="en-US" sz="2000" b="0" spc="20" dirty="0"/>
              <a:t>                                numbers, and personal messages.</a:t>
            </a: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52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870155" y="910590"/>
            <a:ext cx="8743950" cy="3916457"/>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lang="en-US" sz="1800" spc="-5" dirty="0">
              <a:latin typeface="Trebuchet MS"/>
              <a:cs typeface="Trebuchet MS"/>
            </a:endParaRPr>
          </a:p>
          <a:p>
            <a:pPr marL="12700">
              <a:lnSpc>
                <a:spcPct val="100000"/>
              </a:lnSpc>
              <a:spcBef>
                <a:spcPts val="100"/>
              </a:spcBef>
            </a:pPr>
            <a:endParaRPr lang="en-IN" spc="-5" dirty="0">
              <a:latin typeface="Trebuchet MS"/>
              <a:cs typeface="Trebuchet MS"/>
            </a:endParaRPr>
          </a:p>
          <a:p>
            <a:pPr marL="12700">
              <a:lnSpc>
                <a:spcPct val="100000"/>
              </a:lnSpc>
              <a:spcBef>
                <a:spcPts val="100"/>
              </a:spcBef>
            </a:pPr>
            <a:r>
              <a:rPr lang="en-US" sz="1800" spc="-5" dirty="0">
                <a:latin typeface="Trebuchet MS"/>
                <a:cs typeface="Trebuchet MS"/>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1800" spc="-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09600" y="762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TotalTime>
  <Words>774</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Tahoma</vt:lpstr>
      <vt:lpstr>Trebuchet MS</vt:lpstr>
      <vt:lpstr>Office Theme</vt:lpstr>
      <vt:lpstr>   MD Muzammil</vt:lpstr>
      <vt:lpstr>PROJECT TITLE Keylogger and Security</vt:lpstr>
      <vt:lpstr>AGENDA</vt:lpstr>
      <vt:lpstr>PROBLEM STATEMENT            Problem:     Keylogger are a significant threat to cyber security,     leading to unauthorized access to sensitive information,     identity theft, and financial fraud.     Impact:     Affects individuals, businesses, and organizations by               compromising data privacy and security.         </vt:lpstr>
      <vt:lpstr>PROJECT OVERVIEW    Objective:       Develop a comprehensive understanding of keyloggers, their types, how         they work, and effective security measures to prevent keylogging attacks.      Scope:      Includes an analysis of hardware and software keyloggers, legal and        ethical implications, security measures, and best practices.</vt:lpstr>
      <vt:lpstr>WHO ARE THE END USERS?   Individuals:   Concerned about personal data   security and    privacy.  Businesses:    Need to protect corporate data  and ensure     compliance with  security standards.  Organizations:   Require robust security measures to safeguard     sensitive information.  Security Professionals:   Aim to understand and mitigate  keylogging threats.</vt:lpstr>
      <vt:lpstr>YOUR SOLUTION AND ITS VALUE PROPOSITION  A keylogger, when used ethically and legally, can offer several potential benefits                           1.Security Testing: Keyloggers can be used by                               cybersecurity professionals to test the robustness                                of security systems, identify vulnerabilities, and                               strengthen defenses.                          2.Parental Control: Parents might use keyloggers to                               monitor their children’s online activities to ensure                               their safety on the internet. However, this should                                be done transparently and with respect for                               privacy.                          3.Business Monitoring:                               Companies may use keyloggers to monitor                                employee productivity, prevent data breaches, and                               investigate incidents. This should always be done                               in compliance with local laws and company policies.</vt:lpstr>
      <vt:lpstr>THE WOW IN YOUR SOLUTION                 A keylogger is a type of surveillance technology used to                                   monitor and record each keystroke typed on a specific                                   computer's keyboard. In this tutorial, you will learn how                                  to write a keylogger in Python.                                 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vt:lpstr>
      <vt:lpstr>PowerPoint Presentation</vt:lpstr>
      <vt:lpstr>RESULTS   The best way to protect your devices from keylogging is to use a high-quality antivirus or firewall. You can also take other precautions to make an infection less likely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MOHAMMAD. MUZAMMIL</cp:lastModifiedBy>
  <cp:revision>3</cp:revision>
  <dcterms:created xsi:type="dcterms:W3CDTF">2024-06-03T05:48:59Z</dcterms:created>
  <dcterms:modified xsi:type="dcterms:W3CDTF">2024-06-12T11:11:32Z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