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0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8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082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3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6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3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6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9836-8FC9-A0A5-8742-A8E91D73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653D-440E-F5E5-33FE-C1AB7E3DE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A289-7812-ACB1-EC41-4D2F1A48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36AA-50BF-4850-D439-FA4157DF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C6C7-E368-E5C6-32CF-E3FB7814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2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2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6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FA6877-245F-4496-9FF9-7C2F0E732E4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CBC29A5-71FC-42FB-A1EA-8618A7D190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7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DA1-6AAB-3527-141B-076447ABC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API Mapping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409E8-2174-D5CF-CAB5-75FEE488D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Config-Driven API Payload Builder in Java Spring Boot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5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528E-42A6-7D86-A9AB-CBFC2618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2DA3-0D4A-5A68-7B8D-A8575C4F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423415"/>
            <a:ext cx="9905998" cy="3124201"/>
          </a:xfrm>
        </p:spPr>
        <p:txBody>
          <a:bodyPr/>
          <a:lstStyle/>
          <a:p>
            <a:r>
              <a:rPr lang="en-US" dirty="0"/>
              <a:t>To dynamically generate PUT API request bodies in a complex Java Spring Boot application by mapping database fields (from ~35 tables) to nested JSON structures, using configuration-driven logic.</a:t>
            </a:r>
          </a:p>
        </p:txBody>
      </p:sp>
    </p:spTree>
    <p:extLst>
      <p:ext uri="{BB962C8B-B14F-4D97-AF65-F5344CB8AC3E}">
        <p14:creationId xmlns:p14="http://schemas.microsoft.com/office/powerpoint/2010/main" val="26109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D203-89FF-C713-C9F4-BE9430BB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373952"/>
            <a:ext cx="11695176" cy="60268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/>
              <a:t> </a:t>
            </a:r>
            <a:r>
              <a:rPr lang="en-US" sz="2400" b="1" dirty="0"/>
              <a:t>Zero POJO Hell</a:t>
            </a:r>
          </a:p>
          <a:p>
            <a:pPr marL="0" indent="0">
              <a:buNone/>
            </a:pPr>
            <a:r>
              <a:rPr lang="en-US" sz="2400" dirty="0"/>
              <a:t>Avoids writing and maintaining hundreds of DTOs/VOs/</a:t>
            </a:r>
            <a:r>
              <a:rPr lang="en-US" sz="2400" dirty="0" err="1"/>
              <a:t>RequestModels</a:t>
            </a:r>
            <a:r>
              <a:rPr lang="en-US" sz="2400" dirty="0"/>
              <a:t> by leveraging:</a:t>
            </a:r>
          </a:p>
          <a:p>
            <a:pPr marL="0" indent="0">
              <a:buNone/>
            </a:pPr>
            <a:r>
              <a:rPr lang="en-US" sz="2400" dirty="0"/>
              <a:t>* `Map&lt;String, Object&gt;`-based dynamic builders</a:t>
            </a:r>
          </a:p>
          <a:p>
            <a:pPr marL="0" indent="0">
              <a:buNone/>
            </a:pPr>
            <a:r>
              <a:rPr lang="en-US" sz="2400" dirty="0"/>
              <a:t>* Declarative config for structure, translation, and routing</a:t>
            </a:r>
          </a:p>
          <a:p>
            <a:pPr marL="0" indent="0">
              <a:buNone/>
            </a:pPr>
            <a:r>
              <a:rPr lang="en-US" sz="2400" b="1" dirty="0"/>
              <a:t> One Source of Truth</a:t>
            </a:r>
          </a:p>
          <a:p>
            <a:pPr marL="0" indent="0">
              <a:buNone/>
            </a:pPr>
            <a:r>
              <a:rPr lang="en-US" sz="2400" dirty="0"/>
              <a:t>Your YAML becomes the only thing to change when API contracts evolve — no need to touch Java classes or serializers.</a:t>
            </a:r>
          </a:p>
          <a:p>
            <a:pPr marL="0" indent="0">
              <a:buNone/>
            </a:pPr>
            <a:r>
              <a:rPr lang="en-US" sz="2400" b="1" dirty="0"/>
              <a:t> Highly Extensible</a:t>
            </a:r>
          </a:p>
          <a:p>
            <a:pPr marL="0" indent="0">
              <a:buNone/>
            </a:pPr>
            <a:r>
              <a:rPr lang="en-US" sz="2400" dirty="0"/>
              <a:t>* New action types?  Just add mappings.</a:t>
            </a:r>
          </a:p>
          <a:p>
            <a:pPr marL="0" indent="0">
              <a:buNone/>
            </a:pPr>
            <a:r>
              <a:rPr lang="en-US" sz="2400" dirty="0"/>
              <a:t>* New formats or nesting?  Use object templates.</a:t>
            </a:r>
          </a:p>
          <a:p>
            <a:pPr marL="0" indent="0">
              <a:buNone/>
            </a:pPr>
            <a:r>
              <a:rPr lang="en-US" sz="2400" dirty="0"/>
              <a:t>* New transformations?  Add translators to registry.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2602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9644-F906-40F3-9419-D12F38A4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097280"/>
            <a:ext cx="9905998" cy="4693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Key Features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Field-to-API Mapping</a:t>
            </a:r>
          </a:p>
          <a:p>
            <a:pPr marL="0" indent="0">
              <a:buNone/>
            </a:pPr>
            <a:r>
              <a:rPr lang="en-US" sz="1600" dirty="0"/>
              <a:t>2. Nested Object and Array Support</a:t>
            </a:r>
          </a:p>
          <a:p>
            <a:pPr marL="0" indent="0">
              <a:buNone/>
            </a:pPr>
            <a:r>
              <a:rPr lang="en-US" sz="1600" dirty="0"/>
              <a:t>3. Data Translators</a:t>
            </a:r>
          </a:p>
          <a:p>
            <a:pPr marL="0" indent="0">
              <a:buNone/>
            </a:pPr>
            <a:r>
              <a:rPr lang="en-US" sz="1600" dirty="0"/>
              <a:t>4. Conditional Mapping</a:t>
            </a:r>
          </a:p>
          <a:p>
            <a:pPr marL="0" indent="0">
              <a:buNone/>
            </a:pPr>
            <a:r>
              <a:rPr lang="en-US" sz="1600" dirty="0"/>
              <a:t>5. Key-Value Pair Injection</a:t>
            </a:r>
          </a:p>
          <a:p>
            <a:pPr marL="0" indent="0">
              <a:buNone/>
            </a:pPr>
            <a:r>
              <a:rPr lang="en-US" sz="1600" dirty="0"/>
              <a:t>6. Object Template Injection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53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11</TotalTime>
  <Words>173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API Mapping Presentation</vt:lpstr>
      <vt:lpstr>Objective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Muzammil Farook</dc:creator>
  <cp:lastModifiedBy>Muzammil Farook</cp:lastModifiedBy>
  <cp:revision>1</cp:revision>
  <dcterms:created xsi:type="dcterms:W3CDTF">2025-06-04T10:16:40Z</dcterms:created>
  <dcterms:modified xsi:type="dcterms:W3CDTF">2025-06-04T10:27:55Z</dcterms:modified>
</cp:coreProperties>
</file>