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9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75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169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44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61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18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10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1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4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1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4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7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2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56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From Delivery to Acceleration — AI &amp; Innovation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</a:pPr>
            <a:r>
              <a:rPr dirty="0"/>
              <a:t>Context: 100</a:t>
            </a:r>
            <a:r>
              <a:rPr lang="en-IN" dirty="0"/>
              <a:t>0</a:t>
            </a:r>
            <a:r>
              <a:rPr dirty="0"/>
              <a:t>+ Java Spring Boot microservices | </a:t>
            </a:r>
            <a:r>
              <a:rPr lang="en-IN" dirty="0"/>
              <a:t>500+</a:t>
            </a:r>
            <a:r>
              <a:rPr dirty="0"/>
              <a:t> developers</a:t>
            </a:r>
          </a:p>
          <a:p>
            <a:pPr>
              <a:spcAft>
                <a:spcPts val="500"/>
              </a:spcAft>
            </a:pPr>
            <a:r>
              <a:rPr dirty="0"/>
              <a:t>Goal: Shift from maintenance to innovation — leveraging AI for productivity, creativity, and reusability.</a:t>
            </a:r>
          </a:p>
          <a:p>
            <a:pPr>
              <a:spcAft>
                <a:spcPts val="500"/>
              </a:spcAft>
            </a:pPr>
            <a:r>
              <a:rPr dirty="0"/>
              <a:t>Focus Areas: AI-Driven Fast-Track Development | Code-a-Thon | AI Marketplace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AI-Driven Fast-Track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pPr>
              <a:spcAft>
                <a:spcPts val="500"/>
              </a:spcAft>
            </a:pPr>
            <a:r>
              <a:t>Problem: 30–40% of dev effort spent on boilerplate setup &amp; manual reviews.</a:t>
            </a:r>
          </a:p>
          <a:p>
            <a:pPr>
              <a:spcAft>
                <a:spcPts val="500"/>
              </a:spcAft>
            </a:pPr>
            <a:r>
              <a:t>Solution:</a:t>
            </a:r>
          </a:p>
          <a:p>
            <a:pPr>
              <a:spcAft>
                <a:spcPts val="500"/>
              </a:spcAft>
            </a:pPr>
            <a:r>
              <a:t>• AI Scaffolding – Generate controllers/entities from functional specs.</a:t>
            </a:r>
          </a:p>
          <a:p>
            <a:pPr>
              <a:spcAft>
                <a:spcPts val="500"/>
              </a:spcAft>
            </a:pPr>
            <a:r>
              <a:t>• AI Reviewers – Suggest fixes for design, security, performance.</a:t>
            </a:r>
          </a:p>
          <a:p>
            <a:pPr>
              <a:spcAft>
                <a:spcPts val="500"/>
              </a:spcAft>
            </a:pPr>
            <a:r>
              <a:t>• AI Docs – Auto-generate API specs &amp; architecture diagrams.</a:t>
            </a:r>
          </a:p>
          <a:p>
            <a:pPr>
              <a:spcAft>
                <a:spcPts val="500"/>
              </a:spcAft>
            </a:pPr>
            <a:r>
              <a:t>Pilot: Apply to 2 existing microservices and measure dev effort reduction.</a:t>
            </a:r>
          </a:p>
          <a:p>
            <a:pPr>
              <a:spcAft>
                <a:spcPts val="500"/>
              </a:spcAft>
            </a:pPr>
            <a:r>
              <a:t>Expected Gains: 30–50% faster delivery, faster onboarding, improved code quality.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Code-a-Thon — Ignite Developer Creativity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pPr>
              <a:spcAft>
                <a:spcPts val="500"/>
              </a:spcAft>
            </a:pPr>
            <a:r>
              <a:t>Objective: Foster innovation, teamwork, and product-thinking.</a:t>
            </a:r>
          </a:p>
          <a:p>
            <a:pPr>
              <a:spcAft>
                <a:spcPts val="500"/>
              </a:spcAft>
            </a:pPr>
            <a:r>
              <a:t>Format:</a:t>
            </a:r>
          </a:p>
          <a:p>
            <a:pPr>
              <a:spcAft>
                <a:spcPts val="500"/>
              </a:spcAft>
            </a:pPr>
            <a:r>
              <a:t>• Theme: 'Automate the Mundane' | Duration: 1–2 days | Teams: 2–4 devs</a:t>
            </a:r>
          </a:p>
          <a:p>
            <a:pPr>
              <a:spcAft>
                <a:spcPts val="500"/>
              </a:spcAft>
            </a:pPr>
            <a:r>
              <a:t>• Judging: Innovation, Impact, Completeness, Demo Quality</a:t>
            </a:r>
          </a:p>
          <a:p>
            <a:pPr>
              <a:spcAft>
                <a:spcPts val="500"/>
              </a:spcAft>
            </a:pPr>
            <a:r>
              <a:t>Example Projects:</a:t>
            </a:r>
          </a:p>
          <a:p>
            <a:pPr>
              <a:spcAft>
                <a:spcPts val="500"/>
              </a:spcAft>
            </a:pPr>
            <a:r>
              <a:t>• JIRA summary bot using AI</a:t>
            </a:r>
          </a:p>
          <a:p>
            <a:pPr>
              <a:spcAft>
                <a:spcPts val="500"/>
              </a:spcAft>
            </a:pPr>
            <a:r>
              <a:t>• Microservice dependency visualizer</a:t>
            </a:r>
          </a:p>
          <a:p>
            <a:pPr>
              <a:spcAft>
                <a:spcPts val="500"/>
              </a:spcAft>
            </a:pPr>
            <a:r>
              <a:t>• API doc generator</a:t>
            </a:r>
          </a:p>
          <a:p>
            <a:pPr>
              <a:spcAft>
                <a:spcPts val="500"/>
              </a:spcAft>
            </a:pPr>
            <a:r>
              <a:t>Outcome: Internal accelerators, morale boost, marketplace-ready ideas.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AI Marketplace — Build Once, Reuse 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spcAft>
                <a:spcPts val="500"/>
              </a:spcAft>
            </a:pPr>
            <a:r>
              <a:t>Vision: Create a central hub for publishing and reusing AI-powered tools.</a:t>
            </a:r>
          </a:p>
          <a:p>
            <a:pPr>
              <a:spcAft>
                <a:spcPts val="500"/>
              </a:spcAft>
            </a:pPr>
            <a:r>
              <a:t>Core Assets:</a:t>
            </a:r>
          </a:p>
          <a:p>
            <a:pPr>
              <a:spcAft>
                <a:spcPts val="500"/>
              </a:spcAft>
            </a:pPr>
            <a:r>
              <a:t>• AI APIs: Summarizer, Test Generator, Code Commenter</a:t>
            </a:r>
          </a:p>
          <a:p>
            <a:pPr>
              <a:spcAft>
                <a:spcPts val="500"/>
              </a:spcAft>
            </a:pPr>
            <a:r>
              <a:t>• Prompt Packs: Templates for Devs, Testers, PMs</a:t>
            </a:r>
          </a:p>
          <a:p>
            <a:pPr>
              <a:spcAft>
                <a:spcPts val="500"/>
              </a:spcAft>
            </a:pPr>
            <a:r>
              <a:t>• Reusable Connectors: PDF→JSON converter, Log parser, Impact analyzer</a:t>
            </a:r>
          </a:p>
          <a:p>
            <a:pPr>
              <a:spcAft>
                <a:spcPts val="500"/>
              </a:spcAft>
            </a:pPr>
            <a:r>
              <a:t>Implementation: Spring Boot + React portal, Git-based contributions.</a:t>
            </a:r>
          </a:p>
          <a:p>
            <a:pPr>
              <a:spcAft>
                <a:spcPts val="500"/>
              </a:spcAft>
            </a:pPr>
            <a:r>
              <a:t>Long-Term: Expand internally → external monetization.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Strategic Value Across All Initiatives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pPr>
              <a:spcAft>
                <a:spcPts val="500"/>
              </a:spcAft>
            </a:pPr>
            <a:r>
              <a:t>Each initiative reinforces the other — build faster → innovate more → monetize results.</a:t>
            </a:r>
          </a:p>
          <a:p>
            <a:pPr>
              <a:spcAft>
                <a:spcPts val="500"/>
              </a:spcAft>
            </a:pPr>
            <a:r>
              <a:t>Comparative Overview:</a:t>
            </a:r>
          </a:p>
          <a:p>
            <a:pPr>
              <a:spcAft>
                <a:spcPts val="500"/>
              </a:spcAft>
            </a:pPr>
            <a:r>
              <a:t>• AI Fast-Track Dev → Speed &amp; Efficiency → 50% faster builds</a:t>
            </a:r>
          </a:p>
          <a:p>
            <a:pPr>
              <a:spcAft>
                <a:spcPts val="500"/>
              </a:spcAft>
            </a:pPr>
            <a:r>
              <a:t>• Code-a-Thon → Culture &amp; Collaboration → Boost innovation engagement</a:t>
            </a:r>
          </a:p>
          <a:p>
            <a:pPr>
              <a:spcAft>
                <a:spcPts val="500"/>
              </a:spcAft>
            </a:pPr>
            <a:r>
              <a:t>• AI Marketplace → Reuse &amp; Monetization → Reusable assets, future revenue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Leadership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pPr>
              <a:spcAft>
                <a:spcPts val="500"/>
              </a:spcAft>
            </a:pPr>
            <a:r>
              <a:t>Proposed Actions:</a:t>
            </a:r>
          </a:p>
          <a:p>
            <a:pPr>
              <a:spcAft>
                <a:spcPts val="500"/>
              </a:spcAft>
            </a:pPr>
            <a:r>
              <a:t>1. Approve pilot for AI Fast-Track (2 services)</a:t>
            </a:r>
          </a:p>
          <a:p>
            <a:pPr>
              <a:spcAft>
                <a:spcPts val="500"/>
              </a:spcAft>
            </a:pPr>
            <a:r>
              <a:t>2. Schedule first Code-a-Thon next quarter</a:t>
            </a:r>
          </a:p>
          <a:p>
            <a:pPr>
              <a:spcAft>
                <a:spcPts val="500"/>
              </a:spcAft>
            </a:pPr>
            <a:r>
              <a:t>3. Create working group for AI Marketplace MVP</a:t>
            </a:r>
          </a:p>
          <a:p>
            <a:pPr>
              <a:spcAft>
                <a:spcPts val="500"/>
              </a:spcAft>
            </a:pPr>
            <a:r>
              <a:t>Ask: Leadership sponsorship to formalize pilots.</a:t>
            </a:r>
          </a:p>
          <a:p>
            <a:pPr>
              <a:spcAft>
                <a:spcPts val="500"/>
              </a:spcAft>
            </a:pPr>
            <a:r>
              <a:t>Outcome: Transform our engineering team into an AI-powered innovation hub.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</TotalTime>
  <Words>401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Slate</vt:lpstr>
      <vt:lpstr>From Delivery to Acceleration — AI &amp; Innovation Roadmap</vt:lpstr>
      <vt:lpstr>AI-Driven Fast-Track Development</vt:lpstr>
      <vt:lpstr>Code-a-Thon — Ignite Developer Creativity</vt:lpstr>
      <vt:lpstr>AI Marketplace — Build Once, Reuse Everywhere</vt:lpstr>
      <vt:lpstr>Strategic Value Across All Initiatives</vt:lpstr>
      <vt:lpstr>Next Steps &amp; Leadership Ask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Muzammil Farook</cp:lastModifiedBy>
  <cp:revision>2</cp:revision>
  <dcterms:created xsi:type="dcterms:W3CDTF">2013-01-27T09:14:16Z</dcterms:created>
  <dcterms:modified xsi:type="dcterms:W3CDTF">2025-10-08T08:58:36Z</dcterms:modified>
  <cp:category/>
</cp:coreProperties>
</file>