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56FD-B2B9-3375-7E01-E44F1F802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3EA93-CF55-ACDC-7533-777EB6AC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CC03-E0AC-D86E-5326-438E977B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654E0-C5C2-B7E5-4B1D-4D05B64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69765-1985-FB71-063A-C3A35D76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A6EC-32E3-81EB-10D5-6EF9C0E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E536-4EF6-EB57-F192-C6EBBA7F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1764-AF2F-B70F-4368-C2CF406A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B833D-9B2A-C6BF-4F5C-75C087F8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FC22-30B7-B5D6-0BAF-27F2ACEC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D53D4-5DF8-FAA1-B6E0-B8B9E1732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4B112-8B0B-AD3B-BD1D-E89E3CD46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6754C-CD6B-D7FE-DE10-8D797718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3792-F27A-8907-281D-E490CC55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1CFE-266E-29A3-CAED-3556E92F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9EF4-90B4-9BE5-42B2-7B81D3AE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2763-2BFC-096A-746E-D63BE9938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05F1-66AE-4C8D-6CCD-865455B2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703E6-4FD1-EEEB-553C-13753DF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D093-8425-863B-6A98-7D24C314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0409-59F6-B0D1-8858-0037C2DF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43FA3-0571-8118-1F23-65A1AAE1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6B4E-3668-9428-67AA-D7FFDE13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A6C0-5FE6-2D89-717E-B75108DB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2DFE-E23E-DB59-0672-2554DCC1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7B93-9640-DA1B-900D-AC429480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A77C-C28B-64F3-C557-4CD2C8E4D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2EA96-9B29-44D3-F34B-1EE6BEE0A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5A39-5F86-C445-4AF7-E3AADCFB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19A5A-2CAF-7E2D-CFA5-157BF239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FBB8-B3BE-6B7D-3A52-7EAD7CF5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D2C5-B1BF-1752-6557-1038FEE7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CEF0-43B5-E676-617D-6488B8F8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49AFB-C1CF-E580-EC20-F54401261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FDAA1-6857-B1CA-18E5-FB219C25B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1A9FB-C4FD-C8EA-BA26-8C6E83E0F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D6E37-4AB0-0429-85FA-AC1D17D7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3A550-E80C-186F-D261-9A6FD493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01486-8257-37D6-E46F-30F923D7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42EF-8F54-C8E9-D0E1-5A4FBE17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3E184-B2F6-2676-7CE1-911EECDB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D4DEB-0CD8-A835-1B82-24A5DE1D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826F3-BAB0-D811-777C-65E8C11E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8097B-D688-9481-A58B-EE4F21A9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4CDA8-2490-8FA3-8225-4E9FE463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9C6E8-5C1E-64DF-8D35-F12B553A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5A4B-F972-0E9D-D003-67BD1A7D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50B6-5E7F-D146-F00A-4BA0C15D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0C4D6-CCA1-42E3-88A2-B02E6E9D1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7D31-D627-F62B-AF34-3B1C4F6D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9BC72-B339-AAD5-3962-B5EF8632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9B62-9178-90C7-56BB-9BC1FD16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F8AF-FA98-3F0D-5598-5471542F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64ECE-F2F4-3D07-61F2-A1D7F8B8A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7DF99-7BB8-81BA-5451-99F6DDDD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EA2C4-381E-B830-222C-6F3948FE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D7013-2285-A2FD-6EBB-32EED1E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E6823-CACE-4C89-9C09-9DE17A3A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77114-464D-1B3A-0685-D53317B3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41B20-78F8-8D59-5FDD-8BA7357B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16B4-DCD8-BFE1-8B1C-660B27EBB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6FBB9-4A6A-4399-A199-69E8CF0C4E6F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FA72-52B3-3EC1-7145-2AA0D250C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B978-B7D6-F385-6989-91825397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1EE6-EBD3-4828-8DBD-062EF4582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2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E12B-5BE6-EA62-1ACE-E9484AF5E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72D7B-0842-94B6-1A33-DF4910F46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FE09212-1E72-AE9F-4F5D-941A1EE6B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84E627-A123-8E01-BBFA-1A1C76790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3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BBE2DB-1B0E-7693-053A-5595AF94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9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BDA62B-89F8-9D82-501F-E56DC3EF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3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44F8F0-AD5E-243F-525F-77971CA64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2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6A051A1-EC51-47BF-BE0E-C9122D02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3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5DFC3D0-24FF-0697-B5AA-45047068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7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EBB71D-6231-5C1E-33DB-02E0B3DF5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0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353F9DB-9943-AE58-56E5-D3AA257E3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15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148562-849D-008A-7DD0-3348E389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E925DF-0FF4-F966-330C-356536CD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B9DFD9-4150-C06B-DD09-4D4C00E0D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33B648C-95CB-EC89-F80C-3F403A77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E17AC9-A800-84DA-C731-B099EE496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4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22E0278-FD70-020B-D501-C5BD55BBA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8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9683359-2ACA-5B91-9F4B-9F0E15F3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4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MUZAMMIL AHMED - 25371</dc:creator>
  <cp:lastModifiedBy>MUZAMMIL AHMED - 25371</cp:lastModifiedBy>
  <cp:revision>2</cp:revision>
  <dcterms:created xsi:type="dcterms:W3CDTF">2022-05-08T18:02:32Z</dcterms:created>
  <dcterms:modified xsi:type="dcterms:W3CDTF">2022-05-08T23:58:16Z</dcterms:modified>
</cp:coreProperties>
</file>