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3"/>
  </p:notesMasterIdLst>
  <p:sldIdLst>
    <p:sldId id="256" r:id="rId2"/>
    <p:sldId id="258" r:id="rId3"/>
    <p:sldId id="259" r:id="rId4"/>
    <p:sldId id="260" r:id="rId5"/>
    <p:sldId id="261" r:id="rId6"/>
    <p:sldId id="263" r:id="rId7"/>
    <p:sldId id="264" r:id="rId8"/>
    <p:sldId id="268" r:id="rId9"/>
    <p:sldId id="275" r:id="rId10"/>
    <p:sldId id="278" r:id="rId11"/>
    <p:sldId id="279"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Nunito" panose="020B0604020202020204" charset="0"/>
      <p:regular r:id="rId18"/>
      <p:bold r:id="rId19"/>
      <p:italic r:id="rId20"/>
      <p:boldItalic r:id="rId21"/>
    </p:embeddedFont>
    <p:embeddedFont>
      <p:font typeface="Nunito SemiBold" panose="020B0604020202020204" charset="0"/>
      <p:regular r:id="rId22"/>
      <p:bold r:id="rId23"/>
      <p:italic r:id="rId24"/>
      <p:boldItalic r:id="rId25"/>
    </p:embeddedFont>
    <p:embeddedFont>
      <p:font typeface="Amatic SC" panose="020B0604020202020204" charset="-79"/>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0C35A8-31EE-4B06-98D1-F3640B604409}">
  <a:tblStyle styleId="{2C0C35A8-31EE-4B06-98D1-F3640B60440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2D37EB-A914-4A42-9CBE-EA1083F15C1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4" autoAdjust="0"/>
    <p:restoredTop sz="94660"/>
  </p:normalViewPr>
  <p:slideViewPr>
    <p:cSldViewPr snapToGrid="0">
      <p:cViewPr varScale="1">
        <p:scale>
          <a:sx n="98" d="100"/>
          <a:sy n="98" d="100"/>
        </p:scale>
        <p:origin x="3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173968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210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228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859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75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647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863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98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517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402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914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507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782225" y="778096"/>
            <a:ext cx="7579546" cy="3864638"/>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60343" y="542436"/>
            <a:ext cx="814257" cy="1022479"/>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8121968" y="821005"/>
            <a:ext cx="185720" cy="33582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2947917" y="505266"/>
            <a:ext cx="831121" cy="96144"/>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3868218" y="487291"/>
            <a:ext cx="278364" cy="43099"/>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3549755" y="4514760"/>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925109" y="4621068"/>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1867900" y="1731475"/>
            <a:ext cx="5408100" cy="16806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6800"/>
            </a:lvl1pPr>
            <a:lvl2pPr lvl="1" algn="ctr" rtl="0">
              <a:spcBef>
                <a:spcPts val="0"/>
              </a:spcBef>
              <a:spcAft>
                <a:spcPts val="0"/>
              </a:spcAft>
              <a:buSzPts val="6800"/>
              <a:buNone/>
              <a:defRPr sz="6800"/>
            </a:lvl2pPr>
            <a:lvl3pPr lvl="2" algn="ctr" rtl="0">
              <a:spcBef>
                <a:spcPts val="0"/>
              </a:spcBef>
              <a:spcAft>
                <a:spcPts val="0"/>
              </a:spcAft>
              <a:buSzPts val="6800"/>
              <a:buNone/>
              <a:defRPr sz="6800"/>
            </a:lvl3pPr>
            <a:lvl4pPr lvl="3" algn="ctr" rtl="0">
              <a:spcBef>
                <a:spcPts val="0"/>
              </a:spcBef>
              <a:spcAft>
                <a:spcPts val="0"/>
              </a:spcAft>
              <a:buSzPts val="6800"/>
              <a:buNone/>
              <a:defRPr sz="6800"/>
            </a:lvl4pPr>
            <a:lvl5pPr lvl="4" algn="ctr" rtl="0">
              <a:spcBef>
                <a:spcPts val="0"/>
              </a:spcBef>
              <a:spcAft>
                <a:spcPts val="0"/>
              </a:spcAft>
              <a:buSzPts val="6800"/>
              <a:buNone/>
              <a:defRPr sz="6800"/>
            </a:lvl5pPr>
            <a:lvl6pPr lvl="5" algn="ctr" rtl="0">
              <a:spcBef>
                <a:spcPts val="0"/>
              </a:spcBef>
              <a:spcAft>
                <a:spcPts val="0"/>
              </a:spcAft>
              <a:buSzPts val="6800"/>
              <a:buNone/>
              <a:defRPr sz="6800"/>
            </a:lvl6pPr>
            <a:lvl7pPr lvl="6" algn="ctr" rtl="0">
              <a:spcBef>
                <a:spcPts val="0"/>
              </a:spcBef>
              <a:spcAft>
                <a:spcPts val="0"/>
              </a:spcAft>
              <a:buSzPts val="6800"/>
              <a:buNone/>
              <a:defRPr sz="6800"/>
            </a:lvl7pPr>
            <a:lvl8pPr lvl="7" algn="ctr" rtl="0">
              <a:spcBef>
                <a:spcPts val="0"/>
              </a:spcBef>
              <a:spcAft>
                <a:spcPts val="0"/>
              </a:spcAft>
              <a:buSzPts val="6800"/>
              <a:buNone/>
              <a:defRPr sz="6800"/>
            </a:lvl8pPr>
            <a:lvl9pPr lvl="8" algn="ctr" rtl="0">
              <a:spcBef>
                <a:spcPts val="0"/>
              </a:spcBef>
              <a:spcAft>
                <a:spcPts val="0"/>
              </a:spcAft>
              <a:buSzPts val="6800"/>
              <a:buNone/>
              <a:defRPr sz="6800"/>
            </a:lvl9pPr>
          </a:lstStyle>
          <a:p>
            <a:endParaRPr/>
          </a:p>
        </p:txBody>
      </p:sp>
      <p:sp>
        <p:nvSpPr>
          <p:cNvPr id="19" name="Google Shape;19;p2"/>
          <p:cNvSpPr/>
          <p:nvPr/>
        </p:nvSpPr>
        <p:spPr>
          <a:xfrm rot="-871776">
            <a:off x="594544" y="662599"/>
            <a:ext cx="1234918" cy="1390637"/>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rot="-5400000">
            <a:off x="546000" y="3237680"/>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1737742">
            <a:off x="7950210" y="3938411"/>
            <a:ext cx="211749" cy="2681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Half">
  <p:cSld name="BLANK_1_1">
    <p:bg>
      <p:bgPr>
        <a:solidFill>
          <a:schemeClr val="lt1"/>
        </a:solidFill>
        <a:effectLst/>
      </p:bgPr>
    </p:bg>
    <p:spTree>
      <p:nvGrpSpPr>
        <p:cNvPr id="1" name="Shape 166"/>
        <p:cNvGrpSpPr/>
        <p:nvPr/>
      </p:nvGrpSpPr>
      <p:grpSpPr>
        <a:xfrm>
          <a:off x="0" y="0"/>
          <a:ext cx="0" cy="0"/>
          <a:chOff x="0" y="0"/>
          <a:chExt cx="0" cy="0"/>
        </a:xfrm>
      </p:grpSpPr>
      <p:sp>
        <p:nvSpPr>
          <p:cNvPr id="167" name="Google Shape;167;p13"/>
          <p:cNvSpPr/>
          <p:nvPr/>
        </p:nvSpPr>
        <p:spPr>
          <a:xfrm rot="-1760302">
            <a:off x="4588400" y="637136"/>
            <a:ext cx="4206636" cy="4111947"/>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9" name="Google Shape;169;p13"/>
          <p:cNvGrpSpPr/>
          <p:nvPr/>
        </p:nvGrpSpPr>
        <p:grpSpPr>
          <a:xfrm>
            <a:off x="4377287" y="431563"/>
            <a:ext cx="4360802" cy="4280374"/>
            <a:chOff x="576654" y="555403"/>
            <a:chExt cx="3865959" cy="3794658"/>
          </a:xfrm>
        </p:grpSpPr>
        <p:sp>
          <p:nvSpPr>
            <p:cNvPr id="170" name="Google Shape;170;p13"/>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 name="Google Shape;175;p13"/>
          <p:cNvSpPr/>
          <p:nvPr/>
        </p:nvSpPr>
        <p:spPr>
          <a:xfrm rot="2700000">
            <a:off x="4969709" y="954676"/>
            <a:ext cx="200969" cy="172851"/>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3"/>
          <p:cNvSpPr/>
          <p:nvPr/>
        </p:nvSpPr>
        <p:spPr>
          <a:xfrm rot="8434612">
            <a:off x="7810734" y="3959265"/>
            <a:ext cx="540275" cy="264310"/>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2"/>
        <p:cNvGrpSpPr/>
        <p:nvPr/>
      </p:nvGrpSpPr>
      <p:grpSpPr>
        <a:xfrm>
          <a:off x="0" y="0"/>
          <a:ext cx="0" cy="0"/>
          <a:chOff x="0" y="0"/>
          <a:chExt cx="0" cy="0"/>
        </a:xfrm>
      </p:grpSpPr>
      <p:sp>
        <p:nvSpPr>
          <p:cNvPr id="23" name="Google Shape;23;p3"/>
          <p:cNvSpPr/>
          <p:nvPr/>
        </p:nvSpPr>
        <p:spPr>
          <a:xfrm rot="-898861">
            <a:off x="739797" y="433628"/>
            <a:ext cx="1461825" cy="1605908"/>
          </a:xfrm>
          <a:custGeom>
            <a:avLst/>
            <a:gdLst/>
            <a:ahLst/>
            <a:cxnLst/>
            <a:rect l="l" t="t" r="r" b="b"/>
            <a:pathLst>
              <a:path w="462239" h="507799" extrusionOk="0">
                <a:moveTo>
                  <a:pt x="459973" y="179541"/>
                </a:moveTo>
                <a:cubicBezTo>
                  <a:pt x="458636" y="122779"/>
                  <a:pt x="461727" y="55887"/>
                  <a:pt x="399242" y="30652"/>
                </a:cubicBezTo>
                <a:cubicBezTo>
                  <a:pt x="293347" y="-13921"/>
                  <a:pt x="170306" y="-1205"/>
                  <a:pt x="59171" y="14844"/>
                </a:cubicBezTo>
                <a:cubicBezTo>
                  <a:pt x="33585" y="19514"/>
                  <a:pt x="9512" y="39816"/>
                  <a:pt x="8569" y="67090"/>
                </a:cubicBezTo>
                <a:cubicBezTo>
                  <a:pt x="-7195" y="174126"/>
                  <a:pt x="2605" y="285590"/>
                  <a:pt x="7933" y="393766"/>
                </a:cubicBezTo>
                <a:cubicBezTo>
                  <a:pt x="10235" y="423781"/>
                  <a:pt x="16703" y="454453"/>
                  <a:pt x="42377" y="473550"/>
                </a:cubicBezTo>
                <a:cubicBezTo>
                  <a:pt x="111527" y="513693"/>
                  <a:pt x="199071" y="505691"/>
                  <a:pt x="276684" y="507664"/>
                </a:cubicBezTo>
                <a:cubicBezTo>
                  <a:pt x="477513" y="513540"/>
                  <a:pt x="465279" y="327137"/>
                  <a:pt x="459973" y="179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1773500" y="1980025"/>
            <a:ext cx="5597100" cy="6711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 name="Google Shape;25;p3"/>
          <p:cNvSpPr txBox="1">
            <a:spLocks noGrp="1"/>
          </p:cNvSpPr>
          <p:nvPr>
            <p:ph type="subTitle" idx="1"/>
          </p:nvPr>
        </p:nvSpPr>
        <p:spPr>
          <a:xfrm>
            <a:off x="1773500" y="2664426"/>
            <a:ext cx="5597100" cy="3864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2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
        <p:nvSpPr>
          <p:cNvPr id="26" name="Google Shape;26;p3"/>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rot="4673461">
            <a:off x="7546626" y="3625444"/>
            <a:ext cx="814039" cy="102220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rot="4673461">
            <a:off x="7996900" y="4294821"/>
            <a:ext cx="185670" cy="33573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rot="-5167633">
            <a:off x="338201" y="3492220"/>
            <a:ext cx="831049" cy="96136"/>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rot="-5167633">
            <a:off x="614037" y="2873277"/>
            <a:ext cx="278340" cy="43095"/>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5262249" y="462245"/>
            <a:ext cx="681049" cy="214332"/>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2829661" y="4511611"/>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p:nvPr/>
        </p:nvSpPr>
        <p:spPr>
          <a:xfrm>
            <a:off x="4309554" y="454497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7710737" y="66712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865454" y="61702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6"/>
        <p:cNvGrpSpPr/>
        <p:nvPr/>
      </p:nvGrpSpPr>
      <p:grpSpPr>
        <a:xfrm>
          <a:off x="0" y="0"/>
          <a:ext cx="0" cy="0"/>
          <a:chOff x="0" y="0"/>
          <a:chExt cx="0" cy="0"/>
        </a:xfrm>
      </p:grpSpPr>
      <p:sp>
        <p:nvSpPr>
          <p:cNvPr id="37" name="Google Shape;37;p4"/>
          <p:cNvSpPr/>
          <p:nvPr/>
        </p:nvSpPr>
        <p:spPr>
          <a:xfrm>
            <a:off x="1711339" y="1054787"/>
            <a:ext cx="2954" cy="1397"/>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789941" y="506013"/>
            <a:ext cx="7919231" cy="4371184"/>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529421" y="349800"/>
            <a:ext cx="8062595" cy="4512254"/>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 name="Google Shape;40;p4"/>
          <p:cNvGrpSpPr/>
          <p:nvPr/>
        </p:nvGrpSpPr>
        <p:grpSpPr>
          <a:xfrm>
            <a:off x="550224" y="368620"/>
            <a:ext cx="878229" cy="62753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 name="Google Shape;46;p4"/>
          <p:cNvSpPr txBox="1">
            <a:spLocks noGrp="1"/>
          </p:cNvSpPr>
          <p:nvPr>
            <p:ph type="body" idx="1"/>
          </p:nvPr>
        </p:nvSpPr>
        <p:spPr>
          <a:xfrm>
            <a:off x="1714300" y="1186825"/>
            <a:ext cx="5715300" cy="2769900"/>
          </a:xfrm>
          <a:prstGeom prst="rect">
            <a:avLst/>
          </a:prstGeom>
        </p:spPr>
        <p:txBody>
          <a:bodyPr spcFirstLastPara="1" wrap="square" lIns="0" tIns="0" rIns="0" bIns="0" anchor="ctr" anchorCtr="0">
            <a:noAutofit/>
          </a:bodyPr>
          <a:lstStyle>
            <a:lvl1pPr marL="457200" lvl="0" indent="-406400" algn="ctr" rtl="0">
              <a:spcBef>
                <a:spcPts val="0"/>
              </a:spcBef>
              <a:spcAft>
                <a:spcPts val="0"/>
              </a:spcAft>
              <a:buSzPts val="2800"/>
              <a:buFont typeface="Nunito SemiBold"/>
              <a:buChar char="✗"/>
              <a:defRPr sz="2800">
                <a:latin typeface="Nunito SemiBold"/>
                <a:ea typeface="Nunito SemiBold"/>
                <a:cs typeface="Nunito SemiBold"/>
                <a:sym typeface="Nunito SemiBold"/>
              </a:defRPr>
            </a:lvl1pPr>
            <a:lvl2pPr marL="914400" lvl="1"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2pPr>
            <a:lvl3pPr marL="1371600" lvl="2"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3pPr>
            <a:lvl4pPr marL="1828800" lvl="3"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4pPr>
            <a:lvl5pPr marL="2286000" lvl="4"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5pPr>
            <a:lvl6pPr marL="2743200" lvl="5"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6pPr>
            <a:lvl7pPr marL="3200400" lvl="6"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7pPr>
            <a:lvl8pPr marL="3657600" lvl="7"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8pPr>
            <a:lvl9pPr marL="4114800" lvl="8" indent="-406400" algn="ctr" rtl="0">
              <a:spcBef>
                <a:spcPts val="1000"/>
              </a:spcBef>
              <a:spcAft>
                <a:spcPts val="1000"/>
              </a:spcAft>
              <a:buSzPts val="2800"/>
              <a:buFont typeface="Nunito SemiBold"/>
              <a:buChar char="■"/>
              <a:defRPr sz="2800">
                <a:latin typeface="Nunito SemiBold"/>
                <a:ea typeface="Nunito SemiBold"/>
                <a:cs typeface="Nunito SemiBold"/>
                <a:sym typeface="Nunito SemiBold"/>
              </a:defRPr>
            </a:lvl9pPr>
          </a:lstStyle>
          <a:p>
            <a:endParaRPr/>
          </a:p>
        </p:txBody>
      </p:sp>
      <p:sp>
        <p:nvSpPr>
          <p:cNvPr id="47" name="Google Shape;47;p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4"/>
          <p:cNvSpPr/>
          <p:nvPr/>
        </p:nvSpPr>
        <p:spPr>
          <a:xfrm rot="-10653455">
            <a:off x="308904" y="3412015"/>
            <a:ext cx="814998" cy="1023408"/>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4"/>
          <p:cNvSpPr/>
          <p:nvPr/>
        </p:nvSpPr>
        <p:spPr>
          <a:xfrm rot="5624237">
            <a:off x="8289671" y="2866841"/>
            <a:ext cx="540119" cy="264234"/>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4"/>
          <p:cNvSpPr/>
          <p:nvPr/>
        </p:nvSpPr>
        <p:spPr>
          <a:xfrm rot="5400000">
            <a:off x="6259143" y="-119213"/>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4"/>
          <p:cNvSpPr/>
          <p:nvPr/>
        </p:nvSpPr>
        <p:spPr>
          <a:xfrm rot="5400000">
            <a:off x="6459663" y="73310"/>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4"/>
          <p:cNvSpPr/>
          <p:nvPr/>
        </p:nvSpPr>
        <p:spPr>
          <a:xfrm flipH="1">
            <a:off x="486100" y="253760"/>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4"/>
          <p:cNvSpPr/>
          <p:nvPr/>
        </p:nvSpPr>
        <p:spPr>
          <a:xfrm flipH="1">
            <a:off x="509560" y="230637"/>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sp>
        <p:nvSpPr>
          <p:cNvPr id="55" name="Google Shape;55;p5"/>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5"/>
          <p:cNvSpPr txBox="1">
            <a:spLocks noGrp="1"/>
          </p:cNvSpPr>
          <p:nvPr>
            <p:ph type="body" idx="1"/>
          </p:nvPr>
        </p:nvSpPr>
        <p:spPr>
          <a:xfrm>
            <a:off x="1188175" y="1506350"/>
            <a:ext cx="6426300" cy="28404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1000"/>
              </a:spcBef>
              <a:spcAft>
                <a:spcPts val="0"/>
              </a:spcAft>
              <a:buSzPts val="2200"/>
              <a:buChar char="✗"/>
              <a:defRPr/>
            </a:lvl2pPr>
            <a:lvl3pPr marL="1371600" lvl="2" indent="-368300" rtl="0">
              <a:spcBef>
                <a:spcPts val="1000"/>
              </a:spcBef>
              <a:spcAft>
                <a:spcPts val="0"/>
              </a:spcAft>
              <a:buSzPts val="2200"/>
              <a:buChar char="■"/>
              <a:defRPr/>
            </a:lvl3pPr>
            <a:lvl4pPr marL="1828800" lvl="3" indent="-368300" rtl="0">
              <a:spcBef>
                <a:spcPts val="1000"/>
              </a:spcBef>
              <a:spcAft>
                <a:spcPts val="0"/>
              </a:spcAft>
              <a:buSzPts val="2200"/>
              <a:buChar char="●"/>
              <a:defRPr/>
            </a:lvl4pPr>
            <a:lvl5pPr marL="2286000" lvl="4" indent="-368300" rtl="0">
              <a:spcBef>
                <a:spcPts val="1000"/>
              </a:spcBef>
              <a:spcAft>
                <a:spcPts val="0"/>
              </a:spcAft>
              <a:buSzPts val="2200"/>
              <a:buChar char="○"/>
              <a:defRPr/>
            </a:lvl5pPr>
            <a:lvl6pPr marL="2743200" lvl="5" indent="-368300" rtl="0">
              <a:spcBef>
                <a:spcPts val="1000"/>
              </a:spcBef>
              <a:spcAft>
                <a:spcPts val="0"/>
              </a:spcAft>
              <a:buSzPts val="2200"/>
              <a:buChar char="■"/>
              <a:defRPr/>
            </a:lvl6pPr>
            <a:lvl7pPr marL="3200400" lvl="6" indent="-368300" rtl="0">
              <a:spcBef>
                <a:spcPts val="1000"/>
              </a:spcBef>
              <a:spcAft>
                <a:spcPts val="0"/>
              </a:spcAft>
              <a:buSzPts val="2200"/>
              <a:buChar char="●"/>
              <a:defRPr/>
            </a:lvl7pPr>
            <a:lvl8pPr marL="3657600" lvl="7" indent="-368300" rtl="0">
              <a:spcBef>
                <a:spcPts val="1000"/>
              </a:spcBef>
              <a:spcAft>
                <a:spcPts val="0"/>
              </a:spcAft>
              <a:buSzPts val="2200"/>
              <a:buChar char="○"/>
              <a:defRPr/>
            </a:lvl8pPr>
            <a:lvl9pPr marL="4114800" lvl="8" indent="-368300" rtl="0">
              <a:spcBef>
                <a:spcPts val="1000"/>
              </a:spcBef>
              <a:spcAft>
                <a:spcPts val="1000"/>
              </a:spcAft>
              <a:buSzPts val="2200"/>
              <a:buChar char="■"/>
              <a:defRPr/>
            </a:lvl9pPr>
          </a:lstStyle>
          <a:p>
            <a:endParaRPr/>
          </a:p>
        </p:txBody>
      </p:sp>
      <p:sp>
        <p:nvSpPr>
          <p:cNvPr id="60" name="Google Shape;60;p5"/>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5"/>
          <p:cNvSpPr/>
          <p:nvPr/>
        </p:nvSpPr>
        <p:spPr>
          <a:xfrm>
            <a:off x="3215361" y="371192"/>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4695254" y="40455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244743" y="409436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8578274" y="29574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4853896" y="4607301"/>
            <a:ext cx="851649" cy="15516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2"/>
        <p:cNvGrpSpPr/>
        <p:nvPr/>
      </p:nvGrpSpPr>
      <p:grpSpPr>
        <a:xfrm>
          <a:off x="0" y="0"/>
          <a:ext cx="0" cy="0"/>
          <a:chOff x="0" y="0"/>
          <a:chExt cx="0" cy="0"/>
        </a:xfrm>
      </p:grpSpPr>
      <p:sp>
        <p:nvSpPr>
          <p:cNvPr id="83" name="Google Shape;83;p7"/>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7"/>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7" name="Google Shape;87;p7"/>
          <p:cNvSpPr txBox="1">
            <a:spLocks noGrp="1"/>
          </p:cNvSpPr>
          <p:nvPr>
            <p:ph type="body" idx="1"/>
          </p:nvPr>
        </p:nvSpPr>
        <p:spPr>
          <a:xfrm>
            <a:off x="1188175"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8" name="Google Shape;88;p7"/>
          <p:cNvSpPr txBox="1">
            <a:spLocks noGrp="1"/>
          </p:cNvSpPr>
          <p:nvPr>
            <p:ph type="body" idx="2"/>
          </p:nvPr>
        </p:nvSpPr>
        <p:spPr>
          <a:xfrm>
            <a:off x="4611864"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9" name="Google Shape;89;p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7"/>
          <p:cNvSpPr/>
          <p:nvPr/>
        </p:nvSpPr>
        <p:spPr>
          <a:xfrm>
            <a:off x="8138824" y="237026"/>
            <a:ext cx="739006" cy="92798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7"/>
          <p:cNvSpPr/>
          <p:nvPr/>
        </p:nvSpPr>
        <p:spPr>
          <a:xfrm>
            <a:off x="8547668" y="2847045"/>
            <a:ext cx="262123" cy="231108"/>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7"/>
          <p:cNvSpPr/>
          <p:nvPr/>
        </p:nvSpPr>
        <p:spPr>
          <a:xfrm>
            <a:off x="4426766" y="47247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7"/>
          <p:cNvSpPr/>
          <p:nvPr/>
        </p:nvSpPr>
        <p:spPr>
          <a:xfrm>
            <a:off x="5368771" y="47555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7"/>
          <p:cNvSpPr/>
          <p:nvPr/>
        </p:nvSpPr>
        <p:spPr>
          <a:xfrm>
            <a:off x="5538652" y="47551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7"/>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7"/>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97"/>
        <p:cNvGrpSpPr/>
        <p:nvPr/>
      </p:nvGrpSpPr>
      <p:grpSpPr>
        <a:xfrm>
          <a:off x="0" y="0"/>
          <a:ext cx="0" cy="0"/>
          <a:chOff x="0" y="0"/>
          <a:chExt cx="0" cy="0"/>
        </a:xfrm>
      </p:grpSpPr>
      <p:sp>
        <p:nvSpPr>
          <p:cNvPr id="98" name="Google Shape;98;p8"/>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8"/>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8"/>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8"/>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2" name="Google Shape;102;p8"/>
          <p:cNvSpPr txBox="1">
            <a:spLocks noGrp="1"/>
          </p:cNvSpPr>
          <p:nvPr>
            <p:ph type="body" idx="1"/>
          </p:nvPr>
        </p:nvSpPr>
        <p:spPr>
          <a:xfrm>
            <a:off x="1188175"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3" name="Google Shape;103;p8"/>
          <p:cNvSpPr txBox="1">
            <a:spLocks noGrp="1"/>
          </p:cNvSpPr>
          <p:nvPr>
            <p:ph type="body" idx="2"/>
          </p:nvPr>
        </p:nvSpPr>
        <p:spPr>
          <a:xfrm>
            <a:off x="3400388"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4" name="Google Shape;104;p8"/>
          <p:cNvSpPr txBox="1">
            <a:spLocks noGrp="1"/>
          </p:cNvSpPr>
          <p:nvPr>
            <p:ph type="body" idx="3"/>
          </p:nvPr>
        </p:nvSpPr>
        <p:spPr>
          <a:xfrm>
            <a:off x="5612601"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5" name="Google Shape;105;p8"/>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8"/>
          <p:cNvSpPr/>
          <p:nvPr/>
        </p:nvSpPr>
        <p:spPr>
          <a:xfrm rot="10338673">
            <a:off x="8747978" y="1166276"/>
            <a:ext cx="113410" cy="95472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8"/>
          <p:cNvSpPr/>
          <p:nvPr/>
        </p:nvSpPr>
        <p:spPr>
          <a:xfrm rot="10338673">
            <a:off x="8873347" y="1615232"/>
            <a:ext cx="80494" cy="39932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8"/>
          <p:cNvSpPr/>
          <p:nvPr/>
        </p:nvSpPr>
        <p:spPr>
          <a:xfrm>
            <a:off x="3152266" y="3811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8"/>
          <p:cNvSpPr/>
          <p:nvPr/>
        </p:nvSpPr>
        <p:spPr>
          <a:xfrm>
            <a:off x="4094271" y="4119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8"/>
          <p:cNvSpPr/>
          <p:nvPr/>
        </p:nvSpPr>
        <p:spPr>
          <a:xfrm>
            <a:off x="4264152" y="4115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8"/>
          <p:cNvSpPr/>
          <p:nvPr/>
        </p:nvSpPr>
        <p:spPr>
          <a:xfrm rot="5534346">
            <a:off x="22341" y="3409311"/>
            <a:ext cx="681569" cy="214495"/>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8"/>
          <p:cNvSpPr/>
          <p:nvPr/>
        </p:nvSpPr>
        <p:spPr>
          <a:xfrm>
            <a:off x="6092030" y="4766054"/>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8"/>
          <p:cNvSpPr/>
          <p:nvPr/>
        </p:nvSpPr>
        <p:spPr>
          <a:xfrm>
            <a:off x="6467384" y="4872362"/>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9"/>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9"/>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9"/>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9"/>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0" name="Google Shape;120;p9"/>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9"/>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9"/>
          <p:cNvSpPr/>
          <p:nvPr/>
        </p:nvSpPr>
        <p:spPr>
          <a:xfrm>
            <a:off x="2910561" y="377935"/>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9"/>
          <p:cNvSpPr/>
          <p:nvPr/>
        </p:nvSpPr>
        <p:spPr>
          <a:xfrm>
            <a:off x="4390454" y="411302"/>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9"/>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9"/>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9"/>
          <p:cNvSpPr/>
          <p:nvPr/>
        </p:nvSpPr>
        <p:spPr>
          <a:xfrm>
            <a:off x="244743" y="409436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9"/>
          <p:cNvSpPr/>
          <p:nvPr/>
        </p:nvSpPr>
        <p:spPr>
          <a:xfrm>
            <a:off x="8624662" y="1757104"/>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9"/>
          <p:cNvSpPr/>
          <p:nvPr/>
        </p:nvSpPr>
        <p:spPr>
          <a:xfrm>
            <a:off x="4654424" y="4555495"/>
            <a:ext cx="681049" cy="214332"/>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142"/>
        <p:cNvGrpSpPr/>
        <p:nvPr/>
      </p:nvGrpSpPr>
      <p:grpSpPr>
        <a:xfrm>
          <a:off x="0" y="0"/>
          <a:ext cx="0" cy="0"/>
          <a:chOff x="0" y="0"/>
          <a:chExt cx="0" cy="0"/>
        </a:xfrm>
      </p:grpSpPr>
      <p:sp>
        <p:nvSpPr>
          <p:cNvPr id="143" name="Google Shape;143;p11"/>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11"/>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1"/>
          <p:cNvSpPr/>
          <p:nvPr/>
        </p:nvSpPr>
        <p:spPr>
          <a:xfrm rot="-5673298">
            <a:off x="2374092" y="4308014"/>
            <a:ext cx="113285" cy="95367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1"/>
          <p:cNvSpPr/>
          <p:nvPr/>
        </p:nvSpPr>
        <p:spPr>
          <a:xfrm rot="-5673298">
            <a:off x="2213926" y="4684679"/>
            <a:ext cx="80405" cy="39888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1"/>
          <p:cNvSpPr/>
          <p:nvPr/>
        </p:nvSpPr>
        <p:spPr>
          <a:xfrm>
            <a:off x="5590150" y="299125"/>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1"/>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1"/>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1"/>
          <p:cNvSpPr/>
          <p:nvPr/>
        </p:nvSpPr>
        <p:spPr>
          <a:xfrm>
            <a:off x="331162" y="1999469"/>
            <a:ext cx="211591" cy="2679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1"/>
          <p:cNvSpPr/>
          <p:nvPr/>
        </p:nvSpPr>
        <p:spPr>
          <a:xfrm>
            <a:off x="8564788" y="35845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1"/>
          <p:cNvSpPr/>
          <p:nvPr/>
        </p:nvSpPr>
        <p:spPr>
          <a:xfrm rot="5069525">
            <a:off x="7853134" y="3741816"/>
            <a:ext cx="814157" cy="1022353"/>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1"/>
          <p:cNvSpPr/>
          <p:nvPr/>
        </p:nvSpPr>
        <p:spPr>
          <a:xfrm rot="5400000">
            <a:off x="30541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Dark">
  <p:cSld name="BLANK_1">
    <p:bg>
      <p:bgPr>
        <a:solidFill>
          <a:schemeClr val="dk1"/>
        </a:solidFill>
        <a:effectLst/>
      </p:bgPr>
    </p:bg>
    <p:spTree>
      <p:nvGrpSpPr>
        <p:cNvPr id="1" name="Shape 154"/>
        <p:cNvGrpSpPr/>
        <p:nvPr/>
      </p:nvGrpSpPr>
      <p:grpSpPr>
        <a:xfrm>
          <a:off x="0" y="0"/>
          <a:ext cx="0" cy="0"/>
          <a:chOff x="0" y="0"/>
          <a:chExt cx="0" cy="0"/>
        </a:xfrm>
      </p:grpSpPr>
      <p:sp>
        <p:nvSpPr>
          <p:cNvPr id="155" name="Google Shape;155;p1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
        <p:nvSpPr>
          <p:cNvPr id="156" name="Google Shape;156;p12"/>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rot="-5673298">
            <a:off x="2374092" y="4308014"/>
            <a:ext cx="113285" cy="95367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rot="-5673298">
            <a:off x="2213926" y="4684679"/>
            <a:ext cx="80405" cy="39888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5590150" y="299125"/>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a:off x="331162" y="1999469"/>
            <a:ext cx="211591" cy="2679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a:off x="8564788" y="35845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rot="5069525">
            <a:off x="7853134" y="3741816"/>
            <a:ext cx="814157" cy="1022353"/>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rot="5400000">
            <a:off x="30541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3375" y="683600"/>
            <a:ext cx="64263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1pPr>
            <a:lvl2pPr lvl="1"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2pPr>
            <a:lvl3pPr lvl="2"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3pPr>
            <a:lvl4pPr lvl="3"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4pPr>
            <a:lvl5pPr lvl="4"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5pPr>
            <a:lvl6pPr lvl="5"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6pPr>
            <a:lvl7pPr lvl="6"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7pPr>
            <a:lvl8pPr lvl="7"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8pPr>
            <a:lvl9pPr lvl="8"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88175" y="1506350"/>
            <a:ext cx="6426300" cy="2840400"/>
          </a:xfrm>
          <a:prstGeom prst="rect">
            <a:avLst/>
          </a:prstGeom>
          <a:noFill/>
          <a:ln>
            <a:noFill/>
          </a:ln>
        </p:spPr>
        <p:txBody>
          <a:bodyPr spcFirstLastPara="1" wrap="square" lIns="0" tIns="0" rIns="0" bIns="0" anchor="t" anchorCtr="0">
            <a:noAutofit/>
          </a:bodyPr>
          <a:lstStyle>
            <a:lvl1pPr marL="457200" lvl="0" indent="-368300" rtl="0">
              <a:lnSpc>
                <a:spcPct val="100000"/>
              </a:lnSpc>
              <a:spcBef>
                <a:spcPts val="0"/>
              </a:spcBef>
              <a:spcAft>
                <a:spcPts val="0"/>
              </a:spcAft>
              <a:buClr>
                <a:schemeClr val="accent1"/>
              </a:buClr>
              <a:buSzPts val="2200"/>
              <a:buFont typeface="Nunito"/>
              <a:buChar char="✗"/>
              <a:defRPr sz="2200">
                <a:solidFill>
                  <a:schemeClr val="dk1"/>
                </a:solidFill>
                <a:latin typeface="Nunito"/>
                <a:ea typeface="Nunito"/>
                <a:cs typeface="Nunito"/>
                <a:sym typeface="Nunito"/>
              </a:defRPr>
            </a:lvl1pPr>
            <a:lvl2pPr marL="914400" lvl="1" indent="-368300" rtl="0">
              <a:lnSpc>
                <a:spcPct val="100000"/>
              </a:lnSpc>
              <a:spcBef>
                <a:spcPts val="1000"/>
              </a:spcBef>
              <a:spcAft>
                <a:spcPts val="0"/>
              </a:spcAft>
              <a:buClr>
                <a:schemeClr val="dk2"/>
              </a:buClr>
              <a:buSzPts val="2200"/>
              <a:buFont typeface="Nunito"/>
              <a:buChar char="✗"/>
              <a:defRPr sz="2200">
                <a:solidFill>
                  <a:schemeClr val="dk1"/>
                </a:solidFill>
                <a:latin typeface="Nunito"/>
                <a:ea typeface="Nunito"/>
                <a:cs typeface="Nunito"/>
                <a:sym typeface="Nunito"/>
              </a:defRPr>
            </a:lvl2pPr>
            <a:lvl3pPr marL="1371600" lvl="2"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3pPr>
            <a:lvl4pPr marL="1828800" lvl="3"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4pPr>
            <a:lvl5pPr marL="2286000" lvl="4"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5pPr>
            <a:lvl6pPr marL="2743200" lvl="5"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6pPr>
            <a:lvl7pPr marL="3200400" lvl="6"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7pPr>
            <a:lvl8pPr marL="3657600" lvl="7"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8pPr>
            <a:lvl9pPr marL="4114800" lvl="8" indent="-368300" rtl="0">
              <a:lnSpc>
                <a:spcPct val="100000"/>
              </a:lnSpc>
              <a:spcBef>
                <a:spcPts val="1000"/>
              </a:spcBef>
              <a:spcAft>
                <a:spcPts val="1000"/>
              </a:spcAft>
              <a:buClr>
                <a:schemeClr val="dk1"/>
              </a:buClr>
              <a:buSzPts val="2200"/>
              <a:buFont typeface="Nunito"/>
              <a:buChar char="■"/>
              <a:defRPr sz="2200">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75" y="4693376"/>
            <a:ext cx="548700" cy="300300"/>
          </a:xfrm>
          <a:prstGeom prst="rect">
            <a:avLst/>
          </a:prstGeom>
          <a:noFill/>
          <a:ln>
            <a:noFill/>
          </a:ln>
        </p:spPr>
        <p:txBody>
          <a:bodyPr spcFirstLastPara="1" wrap="square" lIns="0" tIns="0" rIns="0" bIns="0" anchor="ctr" anchorCtr="0">
            <a:noAutofit/>
          </a:bodyPr>
          <a:lstStyle>
            <a:lvl1pPr lvl="0" algn="r" rtl="0">
              <a:buNone/>
              <a:defRPr sz="1500" b="1">
                <a:solidFill>
                  <a:schemeClr val="dk2"/>
                </a:solidFill>
                <a:latin typeface="Amatic SC"/>
                <a:ea typeface="Amatic SC"/>
                <a:cs typeface="Amatic SC"/>
                <a:sym typeface="Amatic SC"/>
              </a:defRPr>
            </a:lvl1pPr>
            <a:lvl2pPr lvl="1" algn="r" rtl="0">
              <a:buNone/>
              <a:defRPr sz="1500" b="1">
                <a:solidFill>
                  <a:schemeClr val="dk2"/>
                </a:solidFill>
                <a:latin typeface="Amatic SC"/>
                <a:ea typeface="Amatic SC"/>
                <a:cs typeface="Amatic SC"/>
                <a:sym typeface="Amatic SC"/>
              </a:defRPr>
            </a:lvl2pPr>
            <a:lvl3pPr lvl="2" algn="r" rtl="0">
              <a:buNone/>
              <a:defRPr sz="1500" b="1">
                <a:solidFill>
                  <a:schemeClr val="dk2"/>
                </a:solidFill>
                <a:latin typeface="Amatic SC"/>
                <a:ea typeface="Amatic SC"/>
                <a:cs typeface="Amatic SC"/>
                <a:sym typeface="Amatic SC"/>
              </a:defRPr>
            </a:lvl3pPr>
            <a:lvl4pPr lvl="3" algn="r" rtl="0">
              <a:buNone/>
              <a:defRPr sz="1500" b="1">
                <a:solidFill>
                  <a:schemeClr val="dk2"/>
                </a:solidFill>
                <a:latin typeface="Amatic SC"/>
                <a:ea typeface="Amatic SC"/>
                <a:cs typeface="Amatic SC"/>
                <a:sym typeface="Amatic SC"/>
              </a:defRPr>
            </a:lvl4pPr>
            <a:lvl5pPr lvl="4" algn="r" rtl="0">
              <a:buNone/>
              <a:defRPr sz="1500" b="1">
                <a:solidFill>
                  <a:schemeClr val="dk2"/>
                </a:solidFill>
                <a:latin typeface="Amatic SC"/>
                <a:ea typeface="Amatic SC"/>
                <a:cs typeface="Amatic SC"/>
                <a:sym typeface="Amatic SC"/>
              </a:defRPr>
            </a:lvl5pPr>
            <a:lvl6pPr lvl="5" algn="r" rtl="0">
              <a:buNone/>
              <a:defRPr sz="1500" b="1">
                <a:solidFill>
                  <a:schemeClr val="dk2"/>
                </a:solidFill>
                <a:latin typeface="Amatic SC"/>
                <a:ea typeface="Amatic SC"/>
                <a:cs typeface="Amatic SC"/>
                <a:sym typeface="Amatic SC"/>
              </a:defRPr>
            </a:lvl6pPr>
            <a:lvl7pPr lvl="6" algn="r" rtl="0">
              <a:buNone/>
              <a:defRPr sz="1500" b="1">
                <a:solidFill>
                  <a:schemeClr val="dk2"/>
                </a:solidFill>
                <a:latin typeface="Amatic SC"/>
                <a:ea typeface="Amatic SC"/>
                <a:cs typeface="Amatic SC"/>
                <a:sym typeface="Amatic SC"/>
              </a:defRPr>
            </a:lvl7pPr>
            <a:lvl8pPr lvl="7" algn="r" rtl="0">
              <a:buNone/>
              <a:defRPr sz="1500" b="1">
                <a:solidFill>
                  <a:schemeClr val="dk2"/>
                </a:solidFill>
                <a:latin typeface="Amatic SC"/>
                <a:ea typeface="Amatic SC"/>
                <a:cs typeface="Amatic SC"/>
                <a:sym typeface="Amatic SC"/>
              </a:defRPr>
            </a:lvl8pPr>
            <a:lvl9pPr lvl="8" algn="r" rtl="0">
              <a:buNone/>
              <a:defRPr sz="1500" b="1">
                <a:solidFill>
                  <a:schemeClr val="dk2"/>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59"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ctrTitle"/>
          </p:nvPr>
        </p:nvSpPr>
        <p:spPr>
          <a:xfrm>
            <a:off x="1867900" y="1731475"/>
            <a:ext cx="5408100" cy="1680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Flappy Bird</a:t>
            </a:r>
            <a:br>
              <a:rPr lang="en" dirty="0" smtClean="0"/>
            </a:br>
            <a:r>
              <a:rPr lang="en" sz="4800" dirty="0" smtClean="0"/>
              <a:t>A 2d Game</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7"/>
          <p:cNvSpPr txBox="1">
            <a:spLocks noGrp="1"/>
          </p:cNvSpPr>
          <p:nvPr>
            <p:ph type="ctrTitle" idx="4294967295"/>
          </p:nvPr>
        </p:nvSpPr>
        <p:spPr>
          <a:xfrm>
            <a:off x="855300" y="1148463"/>
            <a:ext cx="3158100" cy="937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200"/>
              <a:t>Thanks!</a:t>
            </a:r>
            <a:endParaRPr sz="7200"/>
          </a:p>
        </p:txBody>
      </p:sp>
      <p:sp>
        <p:nvSpPr>
          <p:cNvPr id="428" name="Google Shape;428;p37"/>
          <p:cNvSpPr txBox="1">
            <a:spLocks noGrp="1"/>
          </p:cNvSpPr>
          <p:nvPr>
            <p:ph type="body" idx="4294967295"/>
          </p:nvPr>
        </p:nvSpPr>
        <p:spPr>
          <a:xfrm>
            <a:off x="855300" y="2230438"/>
            <a:ext cx="3158100" cy="176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highlight>
                  <a:schemeClr val="accent1"/>
                </a:highlight>
              </a:rPr>
              <a:t>Any questions</a:t>
            </a:r>
            <a:r>
              <a:rPr lang="en" b="1" dirty="0" smtClean="0">
                <a:highlight>
                  <a:schemeClr val="accent1"/>
                </a:highlight>
              </a:rPr>
              <a:t>?</a:t>
            </a:r>
            <a:endParaRPr dirty="0"/>
          </a:p>
        </p:txBody>
      </p:sp>
      <p:sp>
        <p:nvSpPr>
          <p:cNvPr id="429" name="Google Shape;429;p3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430" name="Google Shape;430;p37"/>
          <p:cNvSpPr/>
          <p:nvPr/>
        </p:nvSpPr>
        <p:spPr>
          <a:xfrm>
            <a:off x="5698675" y="1712225"/>
            <a:ext cx="1861301" cy="1719020"/>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10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Credits</a:t>
            </a:r>
            <a:endParaRPr/>
          </a:p>
        </p:txBody>
      </p:sp>
      <p:sp>
        <p:nvSpPr>
          <p:cNvPr id="436" name="Google Shape;436;p38"/>
          <p:cNvSpPr txBox="1">
            <a:spLocks noGrp="1"/>
          </p:cNvSpPr>
          <p:nvPr>
            <p:ph type="body" idx="1"/>
          </p:nvPr>
        </p:nvSpPr>
        <p:spPr>
          <a:xfrm>
            <a:off x="1188175" y="1506350"/>
            <a:ext cx="6426300" cy="284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dirty="0" smtClean="0"/>
              <a:t>Me!</a:t>
            </a:r>
            <a:endParaRPr sz="2400" dirty="0"/>
          </a:p>
        </p:txBody>
      </p:sp>
      <p:sp>
        <p:nvSpPr>
          <p:cNvPr id="437" name="Google Shape;437;p38"/>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438" name="Google Shape;438;p38"/>
          <p:cNvSpPr/>
          <p:nvPr/>
        </p:nvSpPr>
        <p:spPr>
          <a:xfrm rot="487996">
            <a:off x="7585847" y="3752116"/>
            <a:ext cx="990929" cy="876180"/>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subTitle" idx="4294967295"/>
          </p:nvPr>
        </p:nvSpPr>
        <p:spPr>
          <a:xfrm>
            <a:off x="1359850" y="1819262"/>
            <a:ext cx="6424200" cy="1984253"/>
          </a:xfrm>
          <a:prstGeom prst="rect">
            <a:avLst/>
          </a:prstGeom>
        </p:spPr>
        <p:txBody>
          <a:bodyPr spcFirstLastPara="1" wrap="square" lIns="0" tIns="0" rIns="0" bIns="0" anchor="t" anchorCtr="0">
            <a:noAutofit/>
          </a:bodyPr>
          <a:lstStyle/>
          <a:p>
            <a:pPr marL="0" lvl="0" indent="0" algn="ctr" rtl="0">
              <a:spcBef>
                <a:spcPts val="0"/>
              </a:spcBef>
              <a:spcAft>
                <a:spcPts val="1000"/>
              </a:spcAft>
              <a:buNone/>
            </a:pPr>
            <a:r>
              <a:rPr lang="en" sz="2000" dirty="0"/>
              <a:t>I am </a:t>
            </a:r>
            <a:r>
              <a:rPr lang="en" sz="2000" dirty="0" smtClean="0">
                <a:highlight>
                  <a:schemeClr val="accent1"/>
                </a:highlight>
              </a:rPr>
              <a:t>Muhammad Muzammil Zia</a:t>
            </a:r>
            <a:r>
              <a:rPr lang="en" sz="2000" dirty="0" smtClean="0"/>
              <a:t>. </a:t>
            </a:r>
            <a:r>
              <a:rPr lang="en" sz="2000" dirty="0"/>
              <a:t>I am here </a:t>
            </a:r>
            <a:r>
              <a:rPr lang="en" sz="2000" dirty="0" smtClean="0"/>
              <a:t>to give presentation for my project</a:t>
            </a:r>
            <a:r>
              <a:rPr lang="en" sz="2000" dirty="0" smtClean="0"/>
              <a:t>.</a:t>
            </a:r>
          </a:p>
          <a:p>
            <a:pPr marL="0" lvl="0" indent="0" algn="ctr" rtl="0">
              <a:spcBef>
                <a:spcPts val="0"/>
              </a:spcBef>
              <a:spcAft>
                <a:spcPts val="1000"/>
              </a:spcAft>
              <a:buNone/>
            </a:pPr>
            <a:r>
              <a:rPr lang="en-US" sz="2000" dirty="0" smtClean="0"/>
              <a:t>Roll Number: 38</a:t>
            </a:r>
          </a:p>
          <a:p>
            <a:pPr marL="0" lvl="0" indent="0" algn="ctr" rtl="0">
              <a:spcBef>
                <a:spcPts val="0"/>
              </a:spcBef>
              <a:spcAft>
                <a:spcPts val="1000"/>
              </a:spcAft>
              <a:buNone/>
            </a:pPr>
            <a:r>
              <a:rPr lang="en-US" sz="2000" dirty="0" smtClean="0"/>
              <a:t>Seat Number: EB21102073</a:t>
            </a:r>
          </a:p>
          <a:p>
            <a:pPr marL="0" lvl="0" indent="0" algn="ctr" rtl="0">
              <a:spcBef>
                <a:spcPts val="0"/>
              </a:spcBef>
              <a:spcAft>
                <a:spcPts val="1000"/>
              </a:spcAft>
              <a:buNone/>
            </a:pPr>
            <a:r>
              <a:rPr lang="en-US" sz="2000" dirty="0" smtClean="0"/>
              <a:t>BSCS section B </a:t>
            </a:r>
            <a:endParaRPr sz="2000" dirty="0"/>
          </a:p>
        </p:txBody>
      </p:sp>
      <p:sp>
        <p:nvSpPr>
          <p:cNvPr id="200" name="Google Shape;200;p1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07" name="Google Shape;207;p17"/>
          <p:cNvSpPr txBox="1">
            <a:spLocks noGrp="1"/>
          </p:cNvSpPr>
          <p:nvPr>
            <p:ph type="ctrTitle" idx="4294967295"/>
          </p:nvPr>
        </p:nvSpPr>
        <p:spPr>
          <a:xfrm>
            <a:off x="1359850" y="646254"/>
            <a:ext cx="6424200" cy="758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a:solidFill>
                  <a:schemeClr val="accent1"/>
                </a:solidFill>
              </a:rPr>
              <a:t>Hello!</a:t>
            </a:r>
            <a:endParaRPr sz="60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ctrTitle"/>
          </p:nvPr>
        </p:nvSpPr>
        <p:spPr>
          <a:xfrm>
            <a:off x="1773500" y="815253"/>
            <a:ext cx="5597100" cy="6711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Introduction</a:t>
            </a:r>
            <a:endParaRPr dirty="0"/>
          </a:p>
        </p:txBody>
      </p:sp>
      <p:sp>
        <p:nvSpPr>
          <p:cNvPr id="213" name="Google Shape;213;p18"/>
          <p:cNvSpPr txBox="1">
            <a:spLocks noGrp="1"/>
          </p:cNvSpPr>
          <p:nvPr>
            <p:ph type="subTitle" idx="1"/>
          </p:nvPr>
        </p:nvSpPr>
        <p:spPr>
          <a:xfrm>
            <a:off x="2179800" y="1647372"/>
            <a:ext cx="5190800" cy="2457699"/>
          </a:xfrm>
          <a:prstGeom prst="rect">
            <a:avLst/>
          </a:prstGeom>
        </p:spPr>
        <p:txBody>
          <a:bodyPr spcFirstLastPara="1" wrap="square" lIns="0" tIns="0" rIns="0" bIns="0" anchor="t" anchorCtr="0">
            <a:noAutofit/>
          </a:bodyPr>
          <a:lstStyle/>
          <a:p>
            <a:pPr marL="0" lvl="0" indent="0" algn="ctr" rtl="0">
              <a:spcBef>
                <a:spcPts val="0"/>
              </a:spcBef>
              <a:spcAft>
                <a:spcPts val="1000"/>
              </a:spcAft>
              <a:buNone/>
            </a:pPr>
            <a:r>
              <a:rPr lang="en-US" dirty="0" smtClean="0"/>
              <a:t>Flappy bird is a 2D game in which we are the bird and we have to fly through obstacles (pipes), passing through pipes without colliding increases the score while colliding with pipe or with the ground makes the game over. We can also collect coins which will work as game currency.</a:t>
            </a:r>
            <a:endParaRPr dirty="0"/>
          </a:p>
        </p:txBody>
      </p:sp>
      <p:sp>
        <p:nvSpPr>
          <p:cNvPr id="214" name="Google Shape;214;p18"/>
          <p:cNvSpPr txBox="1"/>
          <p:nvPr/>
        </p:nvSpPr>
        <p:spPr>
          <a:xfrm>
            <a:off x="686100" y="491800"/>
            <a:ext cx="1493700" cy="1488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7200" b="1">
                <a:solidFill>
                  <a:schemeClr val="dk1"/>
                </a:solidFill>
                <a:latin typeface="Amatic SC"/>
                <a:ea typeface="Amatic SC"/>
                <a:cs typeface="Amatic SC"/>
                <a:sym typeface="Amatic SC"/>
              </a:rPr>
              <a:t>1</a:t>
            </a:r>
            <a:endParaRPr sz="7200" b="1">
              <a:solidFill>
                <a:schemeClr val="dk1"/>
              </a:solidFill>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1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4" name="Picture 3"/>
          <p:cNvPicPr>
            <a:picLocks noChangeAspect="1"/>
          </p:cNvPicPr>
          <p:nvPr/>
        </p:nvPicPr>
        <p:blipFill rotWithShape="1">
          <a:blip r:embed="rId3"/>
          <a:srcRect l="39468" t="12653" r="39362" b="16579"/>
          <a:stretch/>
        </p:blipFill>
        <p:spPr>
          <a:xfrm>
            <a:off x="1682886" y="1040860"/>
            <a:ext cx="1666655" cy="3132306"/>
          </a:xfrm>
          <a:prstGeom prst="rect">
            <a:avLst/>
          </a:prstGeom>
        </p:spPr>
      </p:pic>
      <p:pic>
        <p:nvPicPr>
          <p:cNvPr id="5" name="Picture 4"/>
          <p:cNvPicPr>
            <a:picLocks noChangeAspect="1"/>
          </p:cNvPicPr>
          <p:nvPr/>
        </p:nvPicPr>
        <p:blipFill rotWithShape="1">
          <a:blip r:embed="rId4"/>
          <a:srcRect l="37978" t="14167" r="40745" b="15066"/>
          <a:stretch/>
        </p:blipFill>
        <p:spPr>
          <a:xfrm>
            <a:off x="3803514" y="573933"/>
            <a:ext cx="1517515" cy="2837752"/>
          </a:xfrm>
          <a:prstGeom prst="rect">
            <a:avLst/>
          </a:prstGeom>
        </p:spPr>
      </p:pic>
      <p:pic>
        <p:nvPicPr>
          <p:cNvPr id="6" name="Picture 5"/>
          <p:cNvPicPr>
            <a:picLocks noChangeAspect="1"/>
          </p:cNvPicPr>
          <p:nvPr/>
        </p:nvPicPr>
        <p:blipFill rotWithShape="1">
          <a:blip r:embed="rId5"/>
          <a:srcRect l="52021" t="13977" r="26702" b="15066"/>
          <a:stretch/>
        </p:blipFill>
        <p:spPr>
          <a:xfrm>
            <a:off x="5775002" y="902267"/>
            <a:ext cx="1744479" cy="32708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L</a:t>
            </a:r>
            <a:r>
              <a:rPr lang="en" dirty="0" smtClean="0"/>
              <a:t>ibraries/modules used in the game</a:t>
            </a:r>
            <a:endParaRPr dirty="0"/>
          </a:p>
        </p:txBody>
      </p:sp>
      <p:sp>
        <p:nvSpPr>
          <p:cNvPr id="226" name="Google Shape;226;p20"/>
          <p:cNvSpPr txBox="1">
            <a:spLocks noGrp="1"/>
          </p:cNvSpPr>
          <p:nvPr>
            <p:ph type="body" idx="1"/>
          </p:nvPr>
        </p:nvSpPr>
        <p:spPr>
          <a:xfrm>
            <a:off x="1188175" y="1506350"/>
            <a:ext cx="6426300" cy="2840400"/>
          </a:xfrm>
          <a:prstGeom prst="rect">
            <a:avLst/>
          </a:prstGeom>
        </p:spPr>
        <p:txBody>
          <a:bodyPr spcFirstLastPara="1" wrap="square" lIns="0" tIns="0" rIns="0" bIns="0" anchor="t" anchorCtr="0">
            <a:noAutofit/>
          </a:bodyPr>
          <a:lstStyle/>
          <a:p>
            <a:pPr marL="457200" lvl="0" indent="-368300" algn="l" rtl="0">
              <a:lnSpc>
                <a:spcPct val="100000"/>
              </a:lnSpc>
              <a:spcBef>
                <a:spcPts val="1000"/>
              </a:spcBef>
              <a:spcAft>
                <a:spcPts val="0"/>
              </a:spcAft>
              <a:buSzPts val="2200"/>
              <a:buChar char="✗"/>
            </a:pPr>
            <a:r>
              <a:rPr lang="en" dirty="0" smtClean="0"/>
              <a:t>Pygame</a:t>
            </a:r>
            <a:endParaRPr lang="en" dirty="0"/>
          </a:p>
          <a:p>
            <a:pPr marL="457200" lvl="0" indent="-368300" algn="l" rtl="0">
              <a:lnSpc>
                <a:spcPct val="100000"/>
              </a:lnSpc>
              <a:spcBef>
                <a:spcPts val="1000"/>
              </a:spcBef>
              <a:spcAft>
                <a:spcPts val="0"/>
              </a:spcAft>
              <a:buSzPts val="2200"/>
              <a:buChar char="✗"/>
            </a:pPr>
            <a:r>
              <a:rPr lang="en" dirty="0" smtClean="0"/>
              <a:t>Random</a:t>
            </a:r>
            <a:endParaRPr dirty="0"/>
          </a:p>
          <a:p>
            <a:pPr marL="457200" lvl="0" indent="-368300" algn="l" rtl="0">
              <a:lnSpc>
                <a:spcPct val="100000"/>
              </a:lnSpc>
              <a:spcBef>
                <a:spcPts val="1000"/>
              </a:spcBef>
              <a:spcAft>
                <a:spcPts val="0"/>
              </a:spcAft>
              <a:buSzPts val="2200"/>
              <a:buChar char="✗"/>
            </a:pPr>
            <a:r>
              <a:rPr lang="en" dirty="0" smtClean="0"/>
              <a:t>Basic python logic</a:t>
            </a:r>
            <a:endParaRPr dirty="0"/>
          </a:p>
          <a:p>
            <a:pPr marL="0" lvl="0" indent="0" algn="l" rtl="0">
              <a:lnSpc>
                <a:spcPct val="100000"/>
              </a:lnSpc>
              <a:spcBef>
                <a:spcPts val="1000"/>
              </a:spcBef>
              <a:spcAft>
                <a:spcPts val="1000"/>
              </a:spcAft>
              <a:buNone/>
            </a:pPr>
            <a:endParaRPr dirty="0"/>
          </a:p>
        </p:txBody>
      </p:sp>
      <p:sp>
        <p:nvSpPr>
          <p:cNvPr id="227" name="Google Shape;227;p20"/>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28"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2"/>
          <p:cNvSpPr txBox="1">
            <a:spLocks noGrp="1"/>
          </p:cNvSpPr>
          <p:nvPr>
            <p:ph type="body" idx="1"/>
          </p:nvPr>
        </p:nvSpPr>
        <p:spPr>
          <a:xfrm>
            <a:off x="1079770" y="1311797"/>
            <a:ext cx="6546714" cy="276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a:t>
            </a:r>
            <a:r>
              <a:rPr lang="en-US" dirty="0" err="1" smtClean="0"/>
              <a:t>display.set_mode</a:t>
            </a:r>
            <a:r>
              <a:rPr lang="en-US" dirty="0" smtClean="0"/>
              <a:t>():</a:t>
            </a:r>
          </a:p>
          <a:p>
            <a:pPr marL="0" lvl="0" indent="0">
              <a:buNone/>
            </a:pPr>
            <a:r>
              <a:rPr lang="en-US" dirty="0"/>
              <a:t>.</a:t>
            </a:r>
            <a:r>
              <a:rPr lang="en-US" dirty="0" err="1" smtClean="0"/>
              <a:t>display.set_caption</a:t>
            </a:r>
            <a:r>
              <a:rPr lang="en-US" dirty="0" smtClean="0"/>
              <a:t>():</a:t>
            </a:r>
          </a:p>
          <a:p>
            <a:pPr marL="0" lvl="0" indent="0">
              <a:buNone/>
            </a:pPr>
            <a:r>
              <a:rPr lang="en-US" dirty="0" smtClean="0"/>
              <a:t>.</a:t>
            </a:r>
            <a:r>
              <a:rPr lang="en-US" dirty="0" err="1" smtClean="0"/>
              <a:t>image.load</a:t>
            </a:r>
            <a:r>
              <a:rPr lang="en-US" dirty="0" smtClean="0"/>
              <a:t>():</a:t>
            </a:r>
          </a:p>
          <a:p>
            <a:pPr marL="0" lvl="0" indent="0">
              <a:buNone/>
            </a:pPr>
            <a:r>
              <a:rPr lang="en-US" dirty="0" smtClean="0"/>
              <a:t>.</a:t>
            </a:r>
            <a:r>
              <a:rPr lang="en-US" dirty="0" err="1" smtClean="0"/>
              <a:t>display.set_icon</a:t>
            </a:r>
            <a:r>
              <a:rPr lang="en-US" dirty="0" smtClean="0"/>
              <a:t>():</a:t>
            </a:r>
          </a:p>
          <a:p>
            <a:pPr marL="0" lvl="0" indent="0">
              <a:buNone/>
            </a:pPr>
            <a:r>
              <a:rPr lang="en-US" dirty="0" smtClean="0"/>
              <a:t>.</a:t>
            </a:r>
            <a:r>
              <a:rPr lang="en-US" dirty="0" err="1" smtClean="0"/>
              <a:t>time.clock</a:t>
            </a:r>
            <a:r>
              <a:rPr lang="en-US" dirty="0" smtClean="0"/>
              <a:t>():</a:t>
            </a:r>
          </a:p>
          <a:p>
            <a:pPr marL="0" lvl="0" indent="0">
              <a:buNone/>
            </a:pPr>
            <a:r>
              <a:rPr lang="en-US" dirty="0" smtClean="0"/>
              <a:t>,</a:t>
            </a:r>
            <a:r>
              <a:rPr lang="en-US" dirty="0" err="1" smtClean="0"/>
              <a:t>font.Font</a:t>
            </a:r>
            <a:r>
              <a:rPr lang="en-US" dirty="0" smtClean="0"/>
              <a:t>()</a:t>
            </a:r>
          </a:p>
          <a:p>
            <a:pPr marL="0" lvl="0" indent="0">
              <a:buNone/>
            </a:pPr>
            <a:r>
              <a:rPr lang="en-US" dirty="0" smtClean="0"/>
              <a:t>.</a:t>
            </a:r>
            <a:r>
              <a:rPr lang="en-US" dirty="0" err="1" smtClean="0"/>
              <a:t>transform.scale</a:t>
            </a:r>
            <a:r>
              <a:rPr lang="en-US" dirty="0" smtClean="0"/>
              <a:t>():</a:t>
            </a:r>
          </a:p>
          <a:p>
            <a:pPr marL="0" lvl="0" indent="0">
              <a:buNone/>
            </a:pPr>
            <a:r>
              <a:rPr lang="en-US" dirty="0" smtClean="0"/>
              <a:t>.</a:t>
            </a:r>
            <a:r>
              <a:rPr lang="en-US" dirty="0" err="1" smtClean="0"/>
              <a:t>transform.rotate</a:t>
            </a:r>
            <a:r>
              <a:rPr lang="en-US" dirty="0" smtClean="0"/>
              <a:t>():</a:t>
            </a:r>
          </a:p>
          <a:p>
            <a:pPr marL="0" lvl="0" indent="0">
              <a:buNone/>
            </a:pPr>
            <a:r>
              <a:rPr lang="en-US" dirty="0" smtClean="0"/>
              <a:t>.</a:t>
            </a:r>
            <a:r>
              <a:rPr lang="en-US" dirty="0" err="1" smtClean="0"/>
              <a:t>e</a:t>
            </a:r>
            <a:r>
              <a:rPr lang="en-US" dirty="0" err="1" smtClean="0"/>
              <a:t>vent.get</a:t>
            </a:r>
            <a:r>
              <a:rPr lang="en-US" dirty="0" smtClean="0"/>
              <a:t>()</a:t>
            </a:r>
            <a:endParaRPr lang="en-US" dirty="0"/>
          </a:p>
          <a:p>
            <a:pPr marL="0" lvl="0" indent="0">
              <a:buNone/>
            </a:pPr>
            <a:r>
              <a:rPr lang="en-US" dirty="0" smtClean="0"/>
              <a:t>.</a:t>
            </a:r>
            <a:r>
              <a:rPr lang="en-US" dirty="0" err="1" smtClean="0"/>
              <a:t>display.update</a:t>
            </a:r>
            <a:r>
              <a:rPr lang="en-US" dirty="0" smtClean="0"/>
              <a:t>():</a:t>
            </a:r>
          </a:p>
        </p:txBody>
      </p:sp>
      <p:sp>
        <p:nvSpPr>
          <p:cNvPr id="245" name="Google Shape;245;p22"/>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Used pygame functions</a:t>
            </a:r>
            <a:endParaRPr dirty="0"/>
          </a:p>
        </p:txBody>
      </p:sp>
      <p:sp>
        <p:nvSpPr>
          <p:cNvPr id="247" name="Google Shape;247;p2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48" name="Google Shape;248;p22"/>
          <p:cNvSpPr/>
          <p:nvPr/>
        </p:nvSpPr>
        <p:spPr>
          <a:xfrm>
            <a:off x="7819311" y="3787170"/>
            <a:ext cx="916601" cy="810362"/>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Game Features</a:t>
            </a:r>
            <a:endParaRPr dirty="0"/>
          </a:p>
        </p:txBody>
      </p:sp>
      <p:sp>
        <p:nvSpPr>
          <p:cNvPr id="254" name="Google Shape;254;p23"/>
          <p:cNvSpPr txBox="1">
            <a:spLocks noGrp="1"/>
          </p:cNvSpPr>
          <p:nvPr>
            <p:ph type="body" idx="1"/>
          </p:nvPr>
        </p:nvSpPr>
        <p:spPr>
          <a:xfrm>
            <a:off x="883375" y="1506350"/>
            <a:ext cx="6899216" cy="1674595"/>
          </a:xfrm>
          <a:prstGeom prst="rect">
            <a:avLst/>
          </a:prstGeom>
        </p:spPr>
        <p:txBody>
          <a:bodyPr spcFirstLastPara="1" wrap="square" lIns="0" tIns="0" rIns="0" bIns="0" anchor="t" anchorCtr="0">
            <a:noAutofit/>
          </a:bodyPr>
          <a:lstStyle/>
          <a:p>
            <a:pPr marL="285750" indent="-285750"/>
            <a:r>
              <a:rPr lang="en-US" dirty="0" smtClean="0"/>
              <a:t>The game holds the record of all time best score</a:t>
            </a:r>
          </a:p>
          <a:p>
            <a:pPr marL="285750" indent="-285750"/>
            <a:r>
              <a:rPr lang="en-US" dirty="0" smtClean="0"/>
              <a:t>The game also holds the record of the total game currency (gold)</a:t>
            </a:r>
          </a:p>
          <a:p>
            <a:pPr marL="285750" indent="-285750"/>
            <a:r>
              <a:rPr lang="en-US" dirty="0" smtClean="0"/>
              <a:t>The bird have acceleration (gravity)</a:t>
            </a:r>
          </a:p>
          <a:p>
            <a:pPr marL="285750" indent="-285750"/>
            <a:r>
              <a:rPr lang="en-US" dirty="0" smtClean="0"/>
              <a:t>The game have the functionality to restart </a:t>
            </a:r>
            <a:endParaRPr dirty="0"/>
          </a:p>
        </p:txBody>
      </p:sp>
      <p:sp>
        <p:nvSpPr>
          <p:cNvPr id="257" name="Google Shape;257;p2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58" name="Google Shape;258;p23"/>
          <p:cNvSpPr/>
          <p:nvPr/>
        </p:nvSpPr>
        <p:spPr>
          <a:xfrm rot="864908">
            <a:off x="7894513" y="3753336"/>
            <a:ext cx="788952" cy="998941"/>
          </a:xfrm>
          <a:custGeom>
            <a:avLst/>
            <a:gdLst/>
            <a:ahLst/>
            <a:cxnLst/>
            <a:rect l="l" t="t" r="r" b="b"/>
            <a:pathLst>
              <a:path w="374107" h="473680" extrusionOk="0">
                <a:moveTo>
                  <a:pt x="176658" y="66970"/>
                </a:moveTo>
                <a:cubicBezTo>
                  <a:pt x="153572" y="67387"/>
                  <a:pt x="129367" y="75192"/>
                  <a:pt x="123381" y="100186"/>
                </a:cubicBezTo>
                <a:cubicBezTo>
                  <a:pt x="121189" y="109526"/>
                  <a:pt x="136185" y="110644"/>
                  <a:pt x="138312" y="101743"/>
                </a:cubicBezTo>
                <a:cubicBezTo>
                  <a:pt x="142170" y="85650"/>
                  <a:pt x="160236" y="81660"/>
                  <a:pt x="174400" y="81397"/>
                </a:cubicBezTo>
                <a:cubicBezTo>
                  <a:pt x="183652" y="81221"/>
                  <a:pt x="186458" y="66795"/>
                  <a:pt x="176658" y="66970"/>
                </a:cubicBezTo>
                <a:close/>
                <a:moveTo>
                  <a:pt x="82580" y="302418"/>
                </a:moveTo>
                <a:cubicBezTo>
                  <a:pt x="67276" y="334412"/>
                  <a:pt x="51513" y="366168"/>
                  <a:pt x="35288" y="397680"/>
                </a:cubicBezTo>
                <a:cubicBezTo>
                  <a:pt x="30903" y="406450"/>
                  <a:pt x="44935" y="411054"/>
                  <a:pt x="49167" y="402832"/>
                </a:cubicBezTo>
                <a:cubicBezTo>
                  <a:pt x="65390" y="371320"/>
                  <a:pt x="81155" y="339573"/>
                  <a:pt x="96458" y="307592"/>
                </a:cubicBezTo>
                <a:cubicBezTo>
                  <a:pt x="100689" y="298778"/>
                  <a:pt x="86592" y="294130"/>
                  <a:pt x="82580" y="302418"/>
                </a:cubicBezTo>
                <a:close/>
                <a:moveTo>
                  <a:pt x="245501" y="19218"/>
                </a:moveTo>
                <a:cubicBezTo>
                  <a:pt x="245369" y="19161"/>
                  <a:pt x="245238" y="19118"/>
                  <a:pt x="245085" y="19087"/>
                </a:cubicBezTo>
                <a:cubicBezTo>
                  <a:pt x="245085" y="16399"/>
                  <a:pt x="243549" y="13943"/>
                  <a:pt x="241138" y="12773"/>
                </a:cubicBezTo>
                <a:cubicBezTo>
                  <a:pt x="166156" y="-26692"/>
                  <a:pt x="69008" y="30444"/>
                  <a:pt x="51381" y="113626"/>
                </a:cubicBezTo>
                <a:cubicBezTo>
                  <a:pt x="42304" y="163022"/>
                  <a:pt x="74380" y="208230"/>
                  <a:pt x="111038" y="236951"/>
                </a:cubicBezTo>
                <a:lnTo>
                  <a:pt x="97883" y="263699"/>
                </a:lnTo>
                <a:cubicBezTo>
                  <a:pt x="94836" y="262449"/>
                  <a:pt x="91021" y="259797"/>
                  <a:pt x="87819" y="261266"/>
                </a:cubicBezTo>
                <a:cubicBezTo>
                  <a:pt x="84136" y="260213"/>
                  <a:pt x="80211" y="261805"/>
                  <a:pt x="78304" y="265124"/>
                </a:cubicBezTo>
                <a:cubicBezTo>
                  <a:pt x="50109" y="316165"/>
                  <a:pt x="22046" y="367424"/>
                  <a:pt x="2117" y="422367"/>
                </a:cubicBezTo>
                <a:cubicBezTo>
                  <a:pt x="78" y="424297"/>
                  <a:pt x="-558" y="427291"/>
                  <a:pt x="516" y="429887"/>
                </a:cubicBezTo>
                <a:cubicBezTo>
                  <a:pt x="9724" y="453233"/>
                  <a:pt x="31188" y="469492"/>
                  <a:pt x="56160" y="472048"/>
                </a:cubicBezTo>
                <a:cubicBezTo>
                  <a:pt x="58068" y="472278"/>
                  <a:pt x="59975" y="471759"/>
                  <a:pt x="61510" y="470601"/>
                </a:cubicBezTo>
                <a:cubicBezTo>
                  <a:pt x="64229" y="474085"/>
                  <a:pt x="69249" y="474705"/>
                  <a:pt x="72735" y="471985"/>
                </a:cubicBezTo>
                <a:cubicBezTo>
                  <a:pt x="73678" y="471255"/>
                  <a:pt x="74446" y="470325"/>
                  <a:pt x="74972" y="469264"/>
                </a:cubicBezTo>
                <a:cubicBezTo>
                  <a:pt x="101413" y="411953"/>
                  <a:pt x="127832" y="354649"/>
                  <a:pt x="154251" y="297353"/>
                </a:cubicBezTo>
                <a:cubicBezTo>
                  <a:pt x="155106" y="295702"/>
                  <a:pt x="155216" y="293753"/>
                  <a:pt x="154514" y="292026"/>
                </a:cubicBezTo>
                <a:cubicBezTo>
                  <a:pt x="155785" y="285711"/>
                  <a:pt x="148748" y="284462"/>
                  <a:pt x="143968" y="282620"/>
                </a:cubicBezTo>
                <a:lnTo>
                  <a:pt x="156224" y="259862"/>
                </a:lnTo>
                <a:cubicBezTo>
                  <a:pt x="223357" y="279594"/>
                  <a:pt x="292157" y="231360"/>
                  <a:pt x="310551" y="162934"/>
                </a:cubicBezTo>
                <a:cubicBezTo>
                  <a:pt x="327367" y="101633"/>
                  <a:pt x="298010" y="40661"/>
                  <a:pt x="245501" y="19218"/>
                </a:cubicBezTo>
                <a:close/>
                <a:moveTo>
                  <a:pt x="63089" y="459902"/>
                </a:moveTo>
                <a:cubicBezTo>
                  <a:pt x="61883" y="458595"/>
                  <a:pt x="60239" y="457808"/>
                  <a:pt x="58463" y="457710"/>
                </a:cubicBezTo>
                <a:cubicBezTo>
                  <a:pt x="39980" y="455815"/>
                  <a:pt x="23887" y="444325"/>
                  <a:pt x="16082" y="427476"/>
                </a:cubicBezTo>
                <a:cubicBezTo>
                  <a:pt x="35266" y="374615"/>
                  <a:pt x="61993" y="325154"/>
                  <a:pt x="89091" y="276043"/>
                </a:cubicBezTo>
                <a:cubicBezTo>
                  <a:pt x="105294" y="283512"/>
                  <a:pt x="121781" y="290309"/>
                  <a:pt x="138509" y="296433"/>
                </a:cubicBezTo>
                <a:cubicBezTo>
                  <a:pt x="113296" y="350834"/>
                  <a:pt x="88148" y="405288"/>
                  <a:pt x="63089" y="459792"/>
                </a:cubicBezTo>
                <a:close/>
                <a:moveTo>
                  <a:pt x="130178" y="277380"/>
                </a:moveTo>
                <a:cubicBezTo>
                  <a:pt x="123886" y="274909"/>
                  <a:pt x="117637" y="272337"/>
                  <a:pt x="111410" y="269663"/>
                </a:cubicBezTo>
                <a:lnTo>
                  <a:pt x="123359" y="245304"/>
                </a:lnTo>
                <a:cubicBezTo>
                  <a:pt x="129411" y="248983"/>
                  <a:pt x="135725" y="252202"/>
                  <a:pt x="142258" y="254929"/>
                </a:cubicBezTo>
                <a:close/>
                <a:moveTo>
                  <a:pt x="299106" y="143640"/>
                </a:moveTo>
                <a:cubicBezTo>
                  <a:pt x="279813" y="255587"/>
                  <a:pt x="162692" y="284221"/>
                  <a:pt x="93016" y="196106"/>
                </a:cubicBezTo>
                <a:cubicBezTo>
                  <a:pt x="78787" y="178917"/>
                  <a:pt x="66816" y="157299"/>
                  <a:pt x="65150" y="133204"/>
                </a:cubicBezTo>
                <a:cubicBezTo>
                  <a:pt x="63417" y="108473"/>
                  <a:pt x="76901" y="82252"/>
                  <a:pt x="92226" y="63046"/>
                </a:cubicBezTo>
                <a:cubicBezTo>
                  <a:pt x="128841" y="17267"/>
                  <a:pt x="187861" y="4222"/>
                  <a:pt x="234605" y="27966"/>
                </a:cubicBezTo>
                <a:cubicBezTo>
                  <a:pt x="234451" y="30773"/>
                  <a:pt x="236139" y="33353"/>
                  <a:pt x="238770" y="34325"/>
                </a:cubicBezTo>
                <a:cubicBezTo>
                  <a:pt x="279308" y="50768"/>
                  <a:pt x="305333" y="95384"/>
                  <a:pt x="299106" y="143487"/>
                </a:cubicBezTo>
                <a:close/>
                <a:moveTo>
                  <a:pt x="224147" y="44191"/>
                </a:moveTo>
                <a:cubicBezTo>
                  <a:pt x="223576" y="44070"/>
                  <a:pt x="223006" y="44011"/>
                  <a:pt x="222414" y="44015"/>
                </a:cubicBezTo>
                <a:cubicBezTo>
                  <a:pt x="167844" y="19043"/>
                  <a:pt x="97751" y="45791"/>
                  <a:pt x="88543" y="108736"/>
                </a:cubicBezTo>
                <a:cubicBezTo>
                  <a:pt x="85780" y="129433"/>
                  <a:pt x="93103" y="149538"/>
                  <a:pt x="100865" y="168393"/>
                </a:cubicBezTo>
                <a:cubicBezTo>
                  <a:pt x="117067" y="207704"/>
                  <a:pt x="153790" y="235307"/>
                  <a:pt x="197771" y="227831"/>
                </a:cubicBezTo>
                <a:cubicBezTo>
                  <a:pt x="282904" y="214194"/>
                  <a:pt x="321360" y="69535"/>
                  <a:pt x="224147" y="44191"/>
                </a:cubicBezTo>
                <a:close/>
                <a:moveTo>
                  <a:pt x="265803" y="134936"/>
                </a:moveTo>
                <a:cubicBezTo>
                  <a:pt x="252013" y="214588"/>
                  <a:pt x="159666" y="248944"/>
                  <a:pt x="117966" y="169555"/>
                </a:cubicBezTo>
                <a:cubicBezTo>
                  <a:pt x="103386" y="138181"/>
                  <a:pt x="95011" y="104395"/>
                  <a:pt x="119106" y="75280"/>
                </a:cubicBezTo>
                <a:cubicBezTo>
                  <a:pt x="143530" y="45857"/>
                  <a:pt x="185318" y="43270"/>
                  <a:pt x="218336" y="58310"/>
                </a:cubicBezTo>
                <a:cubicBezTo>
                  <a:pt x="219762" y="58996"/>
                  <a:pt x="221406" y="59165"/>
                  <a:pt x="222941" y="58792"/>
                </a:cubicBezTo>
                <a:cubicBezTo>
                  <a:pt x="256354" y="66619"/>
                  <a:pt x="271218" y="103562"/>
                  <a:pt x="265803" y="134871"/>
                </a:cubicBezTo>
                <a:close/>
                <a:moveTo>
                  <a:pt x="205927" y="69535"/>
                </a:moveTo>
                <a:cubicBezTo>
                  <a:pt x="197574" y="65435"/>
                  <a:pt x="191238" y="78809"/>
                  <a:pt x="199964" y="83085"/>
                </a:cubicBezTo>
                <a:cubicBezTo>
                  <a:pt x="208251" y="87163"/>
                  <a:pt x="214697" y="73811"/>
                  <a:pt x="205927" y="69535"/>
                </a:cubicBezTo>
                <a:close/>
                <a:moveTo>
                  <a:pt x="315550" y="67628"/>
                </a:moveTo>
                <a:cubicBezTo>
                  <a:pt x="336050" y="108495"/>
                  <a:pt x="341662" y="159996"/>
                  <a:pt x="309586" y="196676"/>
                </a:cubicBezTo>
                <a:cubicBezTo>
                  <a:pt x="303185" y="203999"/>
                  <a:pt x="313971" y="213448"/>
                  <a:pt x="320439" y="206103"/>
                </a:cubicBezTo>
                <a:cubicBezTo>
                  <a:pt x="357141" y="164118"/>
                  <a:pt x="351594" y="105974"/>
                  <a:pt x="328069" y="59055"/>
                </a:cubicBezTo>
                <a:cubicBezTo>
                  <a:pt x="323815" y="50614"/>
                  <a:pt x="311428" y="59538"/>
                  <a:pt x="315550" y="67628"/>
                </a:cubicBezTo>
                <a:close/>
                <a:moveTo>
                  <a:pt x="370953" y="127986"/>
                </a:moveTo>
                <a:cubicBezTo>
                  <a:pt x="368169" y="118756"/>
                  <a:pt x="354181" y="124347"/>
                  <a:pt x="356856" y="133138"/>
                </a:cubicBezTo>
                <a:cubicBezTo>
                  <a:pt x="362030" y="149417"/>
                  <a:pt x="359531" y="167165"/>
                  <a:pt x="350037" y="181372"/>
                </a:cubicBezTo>
                <a:cubicBezTo>
                  <a:pt x="344666" y="189331"/>
                  <a:pt x="355409" y="198912"/>
                  <a:pt x="360999" y="190800"/>
                </a:cubicBezTo>
                <a:cubicBezTo>
                  <a:pt x="373804" y="172506"/>
                  <a:pt x="377465" y="149336"/>
                  <a:pt x="370931" y="1279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7"/>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a:t>
            </a:r>
            <a:r>
              <a:rPr lang="en" dirty="0" smtClean="0"/>
              <a:t>est Cases</a:t>
            </a:r>
            <a:endParaRPr dirty="0"/>
          </a:p>
        </p:txBody>
      </p:sp>
      <p:sp>
        <p:nvSpPr>
          <p:cNvPr id="298" name="Google Shape;298;p2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99" name="Google Shape;299;p27"/>
          <p:cNvSpPr/>
          <p:nvPr/>
        </p:nvSpPr>
        <p:spPr>
          <a:xfrm rot="942510">
            <a:off x="7829036" y="3752427"/>
            <a:ext cx="903684" cy="986633"/>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rotWithShape="1">
          <a:blip r:embed="rId3"/>
          <a:srcRect t="25330" r="23724" b="38529"/>
          <a:stretch/>
        </p:blipFill>
        <p:spPr>
          <a:xfrm>
            <a:off x="883375" y="1766214"/>
            <a:ext cx="6974732" cy="18579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4"/>
          <p:cNvSpPr txBox="1">
            <a:spLocks noGrp="1"/>
          </p:cNvSpPr>
          <p:nvPr>
            <p:ph type="body" idx="4294967295"/>
          </p:nvPr>
        </p:nvSpPr>
        <p:spPr>
          <a:xfrm>
            <a:off x="1083900" y="698250"/>
            <a:ext cx="2959800" cy="3746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dirty="0">
                <a:solidFill>
                  <a:schemeClr val="accent1"/>
                </a:solidFill>
                <a:latin typeface="Amatic SC"/>
                <a:ea typeface="Amatic SC"/>
                <a:cs typeface="Amatic SC"/>
                <a:sym typeface="Amatic SC"/>
              </a:rPr>
              <a:t>Mobile project</a:t>
            </a:r>
            <a:endParaRPr sz="2400" b="1" dirty="0">
              <a:solidFill>
                <a:schemeClr val="accent1"/>
              </a:solidFill>
              <a:latin typeface="Amatic SC"/>
              <a:ea typeface="Amatic SC"/>
              <a:cs typeface="Amatic SC"/>
              <a:sym typeface="Amatic SC"/>
            </a:endParaRPr>
          </a:p>
          <a:p>
            <a:pPr marL="0" lvl="0" indent="0" algn="l" rtl="0">
              <a:spcBef>
                <a:spcPts val="1000"/>
              </a:spcBef>
              <a:spcAft>
                <a:spcPts val="1000"/>
              </a:spcAft>
              <a:buNone/>
            </a:pPr>
            <a:r>
              <a:rPr lang="en" dirty="0" smtClean="0">
                <a:solidFill>
                  <a:schemeClr val="lt1"/>
                </a:solidFill>
              </a:rPr>
              <a:t>POV of playing my game on phone xd</a:t>
            </a:r>
          </a:p>
        </p:txBody>
      </p:sp>
      <p:sp>
        <p:nvSpPr>
          <p:cNvPr id="392" name="Google Shape;392;p3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9</a:t>
            </a:fld>
            <a:endParaRPr>
              <a:solidFill>
                <a:schemeClr val="lt2"/>
              </a:solidFill>
            </a:endParaRPr>
          </a:p>
        </p:txBody>
      </p:sp>
      <p:grpSp>
        <p:nvGrpSpPr>
          <p:cNvPr id="393" name="Google Shape;393;p34"/>
          <p:cNvGrpSpPr/>
          <p:nvPr/>
        </p:nvGrpSpPr>
        <p:grpSpPr>
          <a:xfrm>
            <a:off x="5205994" y="698239"/>
            <a:ext cx="1806363" cy="3746754"/>
            <a:chOff x="2547150" y="238125"/>
            <a:chExt cx="2525675" cy="5238750"/>
          </a:xfrm>
        </p:grpSpPr>
        <p:sp>
          <p:nvSpPr>
            <p:cNvPr id="394" name="Google Shape;394;p34"/>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rotWithShape="1">
          <a:blip r:embed="rId3"/>
          <a:srcRect l="39361" t="16816" r="39362" b="16390"/>
          <a:stretch/>
        </p:blipFill>
        <p:spPr>
          <a:xfrm>
            <a:off x="5241842" y="1042626"/>
            <a:ext cx="1733326" cy="3059321"/>
          </a:xfrm>
          <a:prstGeom prst="rect">
            <a:avLst/>
          </a:prstGeom>
        </p:spPr>
      </p:pic>
    </p:spTree>
  </p:cSld>
  <p:clrMapOvr>
    <a:masterClrMapping/>
  </p:clrMapOvr>
</p:sld>
</file>

<file path=ppt/theme/theme1.xml><?xml version="1.0" encoding="utf-8"?>
<a:theme xmlns:a="http://schemas.openxmlformats.org/drawingml/2006/main" name="Curio template">
  <a:themeElements>
    <a:clrScheme name="Custom 347">
      <a:dk1>
        <a:srgbClr val="2B3547"/>
      </a:dk1>
      <a:lt1>
        <a:srgbClr val="FFFFFF"/>
      </a:lt1>
      <a:dk2>
        <a:srgbClr val="7F8B91"/>
      </a:dk2>
      <a:lt2>
        <a:srgbClr val="EDF0EB"/>
      </a:lt2>
      <a:accent1>
        <a:srgbClr val="AEE25A"/>
      </a:accent1>
      <a:accent2>
        <a:srgbClr val="51C026"/>
      </a:accent2>
      <a:accent3>
        <a:srgbClr val="5DDBA7"/>
      </a:accent3>
      <a:accent4>
        <a:srgbClr val="29AFA2"/>
      </a:accent4>
      <a:accent5>
        <a:srgbClr val="809DC2"/>
      </a:accent5>
      <a:accent6>
        <a:srgbClr val="596885"/>
      </a:accent6>
      <a:hlink>
        <a:srgbClr val="52AC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TotalTime>
  <Words>202</Words>
  <Application>Microsoft Office PowerPoint</Application>
  <PresentationFormat>On-screen Show (16:9)</PresentationFormat>
  <Paragraphs>45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Nunito</vt:lpstr>
      <vt:lpstr>Nunito SemiBold</vt:lpstr>
      <vt:lpstr>Arial</vt:lpstr>
      <vt:lpstr>Amatic SC</vt:lpstr>
      <vt:lpstr>Curio template</vt:lpstr>
      <vt:lpstr>Flappy Bird A 2d Game</vt:lpstr>
      <vt:lpstr>Hello!</vt:lpstr>
      <vt:lpstr>Introduction</vt:lpstr>
      <vt:lpstr>PowerPoint Presentation</vt:lpstr>
      <vt:lpstr>Libraries/modules used in the game</vt:lpstr>
      <vt:lpstr>Used pygame functions</vt:lpstr>
      <vt:lpstr>Game Features</vt:lpstr>
      <vt:lpstr>Test Cases</vt:lpstr>
      <vt:lpstr>PowerPoint Presentation</vt:lpstr>
      <vt:lpstr>Thanks!</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Flappy Bird A 2d Game</dc:title>
  <dc:creator>Lenovo</dc:creator>
  <cp:lastModifiedBy>Microsoft account</cp:lastModifiedBy>
  <cp:revision>25</cp:revision>
  <dcterms:modified xsi:type="dcterms:W3CDTF">2021-12-21T21:09:29Z</dcterms:modified>
</cp:coreProperties>
</file>