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e92282a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e92282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e92282a7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6e92282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naconda.com/products/individual" TargetMode="External"/><Relationship Id="rId4" Type="http://schemas.openxmlformats.org/officeDocument/2006/relationships/hyperlink" Target="https://docs.microsoft.com/en-us/cpp/windows/latest-supported-vc-redist?view=msvc-16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based Chatbot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764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Muzasarali Badger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Introduction to Conversational AI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Introduction to Rasa Chatbot Framework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Setup and installation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Download and Installation of 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Rasa (framework) installation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Hands 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Requirement Gatherin</a:t>
            </a:r>
            <a:r>
              <a:rPr lang="en" sz="1600"/>
              <a:t>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Development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Training and Testing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Conversational AI</a:t>
            </a:r>
            <a:endParaRPr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Conversational AI is the set of technologies behind automated messaging and speech-enabled applications that offer human-like interactions between computers and humans.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Rasa Chatbot Framework</a:t>
            </a:r>
            <a:endParaRPr/>
          </a:p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 is a framework for developing AI powered, industrial grade chatbots.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Rasa Core handles the conversation flow, utterances, actions and Rasa NLU extract entities and intents.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installation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0" name="Google Shape;130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3" name="Google Shape;133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Install Anaconda /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Python</a:t>
            </a:r>
            <a:endParaRPr sz="1600"/>
          </a:p>
        </p:txBody>
      </p:sp>
      <p:sp>
        <p:nvSpPr>
          <p:cNvPr descr="Background pointer shape in timeline graphic" id="136" name="Google Shape;136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9" name="Google Shape;139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181706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a Virtual Environment</a:t>
            </a:r>
            <a:endParaRPr sz="1600"/>
          </a:p>
        </p:txBody>
      </p:sp>
      <p:sp>
        <p:nvSpPr>
          <p:cNvPr descr="Background pointer shape in timeline graphic" id="142" name="Google Shape;142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4" name="Google Shape;144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5" name="Google Shape;145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Install “Microsoft Visual C++ Redistributable”</a:t>
            </a:r>
            <a:endParaRPr sz="1600"/>
          </a:p>
        </p:txBody>
      </p:sp>
      <p:sp>
        <p:nvSpPr>
          <p:cNvPr descr="Background pointer shape in timeline graphic" id="148" name="Google Shape;148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1" name="Google Shape;151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Install Tensorflow</a:t>
            </a:r>
            <a:endParaRPr sz="1600"/>
          </a:p>
        </p:txBody>
      </p:sp>
      <p:sp>
        <p:nvSpPr>
          <p:cNvPr descr="Background pointer shape in timeline graphic" id="154" name="Google Shape;154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Install Rasa Framework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380188" y="73625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80200" y="73626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4294967295" type="body"/>
          </p:nvPr>
        </p:nvSpPr>
        <p:spPr>
          <a:xfrm>
            <a:off x="380200" y="7955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Requirement Gathering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2" name="Google Shape;172;p20"/>
          <p:cNvSpPr txBox="1"/>
          <p:nvPr>
            <p:ph idx="4294967295" type="body"/>
          </p:nvPr>
        </p:nvSpPr>
        <p:spPr>
          <a:xfrm>
            <a:off x="380200" y="11442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Travel Guide Bot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565500" y="653300"/>
            <a:ext cx="1351500" cy="863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Greetings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357300" y="653300"/>
            <a:ext cx="1351500" cy="863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Find Near places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5" name="Google Shape;175;p20"/>
          <p:cNvCxnSpPr>
            <a:stCxn id="173" idx="5"/>
          </p:cNvCxnSpPr>
          <p:nvPr/>
        </p:nvCxnSpPr>
        <p:spPr>
          <a:xfrm>
            <a:off x="3917000" y="1085000"/>
            <a:ext cx="4506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/>
          <p:nvPr/>
        </p:nvSpPr>
        <p:spPr>
          <a:xfrm>
            <a:off x="6149100" y="653300"/>
            <a:ext cx="1351500" cy="863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Book Hotel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 flipH="1" rot="10800000">
            <a:off x="1829500" y="1038650"/>
            <a:ext cx="7485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5708800" y="1088000"/>
            <a:ext cx="473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0"/>
          <p:cNvSpPr/>
          <p:nvPr/>
        </p:nvSpPr>
        <p:spPr>
          <a:xfrm>
            <a:off x="380188" y="22230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80200" y="22230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4294967295" type="body"/>
          </p:nvPr>
        </p:nvSpPr>
        <p:spPr>
          <a:xfrm>
            <a:off x="380200" y="22822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Planning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2" name="Google Shape;182;p20"/>
          <p:cNvSpPr txBox="1"/>
          <p:nvPr>
            <p:ph idx="4294967295" type="body"/>
          </p:nvPr>
        </p:nvSpPr>
        <p:spPr>
          <a:xfrm>
            <a:off x="380200" y="26310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User Questions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 flipH="1" rot="10800000">
            <a:off x="1829500" y="2525400"/>
            <a:ext cx="7485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0"/>
          <p:cNvSpPr/>
          <p:nvPr/>
        </p:nvSpPr>
        <p:spPr>
          <a:xfrm>
            <a:off x="2577988" y="22230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578000" y="22230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4294967295" type="body"/>
          </p:nvPr>
        </p:nvSpPr>
        <p:spPr>
          <a:xfrm>
            <a:off x="2578000" y="22822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Planning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 txBox="1"/>
          <p:nvPr>
            <p:ph idx="4294967295" type="body"/>
          </p:nvPr>
        </p:nvSpPr>
        <p:spPr>
          <a:xfrm>
            <a:off x="2578000" y="26310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Bot Responses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 flipH="1" rot="10800000">
            <a:off x="4027300" y="2525400"/>
            <a:ext cx="7485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0"/>
          <p:cNvSpPr/>
          <p:nvPr/>
        </p:nvSpPr>
        <p:spPr>
          <a:xfrm>
            <a:off x="4775788" y="217965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4775800" y="217966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4775800" y="22389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Planning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4775800" y="25876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Backend Activities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80200" y="3420235"/>
            <a:ext cx="1449300" cy="6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577850" y="3420235"/>
            <a:ext cx="1449300" cy="6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699800" y="3420235"/>
            <a:ext cx="1449300" cy="6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