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8" r:id="rId7"/>
    <p:sldId id="270" r:id="rId8"/>
    <p:sldId id="262" r:id="rId9"/>
    <p:sldId id="272" r:id="rId10"/>
    <p:sldId id="282" r:id="rId11"/>
    <p:sldId id="283" r:id="rId12"/>
    <p:sldId id="284" r:id="rId13"/>
    <p:sldId id="285" r:id="rId14"/>
    <p:sldId id="263" r:id="rId15"/>
    <p:sldId id="273" r:id="rId16"/>
    <p:sldId id="287" r:id="rId17"/>
    <p:sldId id="288" r:id="rId18"/>
    <p:sldId id="264" r:id="rId19"/>
    <p:sldId id="289" r:id="rId20"/>
    <p:sldId id="290" r:id="rId21"/>
    <p:sldId id="291" r:id="rId22"/>
    <p:sldId id="260" r:id="rId23"/>
  </p:sldIdLst>
  <p:sldSz cx="12192000" cy="6858000"/>
  <p:notesSz cx="6858000" cy="9144000"/>
  <p:embeddedFontLst>
    <p:embeddedFont>
      <p:font typeface="微软雅黑" panose="020B0503020204020204" pitchFamily="34" charset="-122"/>
      <p:regular r:id="rId24"/>
      <p:bold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3929" userDrawn="1">
          <p15:clr>
            <a:srgbClr val="A4A3A4"/>
          </p15:clr>
        </p15:guide>
        <p15:guide id="6" orient="horz" pos="3856" userDrawn="1">
          <p15:clr>
            <a:srgbClr val="A4A3A4"/>
          </p15:clr>
        </p15:guide>
        <p15:guide id="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6F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36" autoAdjust="0"/>
    <p:restoredTop sz="94660"/>
  </p:normalViewPr>
  <p:slideViewPr>
    <p:cSldViewPr snapToGrid="0" showGuides="1">
      <p:cViewPr varScale="1">
        <p:scale>
          <a:sx n="79" d="100"/>
          <a:sy n="79" d="100"/>
        </p:scale>
        <p:origin x="96" y="100"/>
      </p:cViewPr>
      <p:guideLst>
        <p:guide orient="horz" pos="3929"/>
        <p:guide orient="horz" pos="38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2" name="组合 1"/>
          <p:cNvGrpSpPr/>
          <p:nvPr userDrawn="1"/>
        </p:nvGrpSpPr>
        <p:grpSpPr>
          <a:xfrm flipH="1">
            <a:off x="10453303" y="327059"/>
            <a:ext cx="1914423" cy="2686660"/>
            <a:chOff x="-177720" y="327059"/>
            <a:chExt cx="1914423" cy="2686660"/>
          </a:xfrm>
        </p:grpSpPr>
        <p:grpSp>
          <p:nvGrpSpPr>
            <p:cNvPr id="3" name="组合 2"/>
            <p:cNvGrpSpPr/>
            <p:nvPr/>
          </p:nvGrpSpPr>
          <p:grpSpPr>
            <a:xfrm rot="8128947">
              <a:off x="-177720" y="2479795"/>
              <a:ext cx="1914423" cy="145257"/>
              <a:chOff x="-4699878" y="7904273"/>
              <a:chExt cx="5573666" cy="422901"/>
            </a:xfrm>
            <a:solidFill>
              <a:srgbClr val="F8E6EE"/>
            </a:solidFill>
          </p:grpSpPr>
          <p:sp>
            <p:nvSpPr>
              <p:cNvPr id="6" name="等腰三角形 5"/>
              <p:cNvSpPr/>
              <p:nvPr/>
            </p:nvSpPr>
            <p:spPr>
              <a:xfrm>
                <a:off x="-2521407"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3247564"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3973721"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4699878"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383223"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342936"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1069093"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1795250"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任意多边形: 形状 4"/>
            <p:cNvSpPr/>
            <p:nvPr/>
          </p:nvSpPr>
          <p:spPr>
            <a:xfrm>
              <a:off x="0" y="327059"/>
              <a:ext cx="1310000" cy="2686660"/>
            </a:xfrm>
            <a:custGeom>
              <a:avLst/>
              <a:gdLst>
                <a:gd name="connsiteX0" fmla="*/ 0 w 1310000"/>
                <a:gd name="connsiteY0" fmla="*/ 0 h 2686660"/>
                <a:gd name="connsiteX1" fmla="*/ 1286432 w 1310000"/>
                <a:gd name="connsiteY1" fmla="*/ 1286432 h 2686660"/>
                <a:gd name="connsiteX2" fmla="*/ 1286432 w 1310000"/>
                <a:gd name="connsiteY2" fmla="*/ 1400229 h 2686660"/>
                <a:gd name="connsiteX3" fmla="*/ 0 w 1310000"/>
                <a:gd name="connsiteY3" fmla="*/ 2686660 h 2686660"/>
              </a:gdLst>
              <a:ahLst/>
              <a:cxnLst>
                <a:cxn ang="0">
                  <a:pos x="connsiteX0" y="connsiteY0"/>
                </a:cxn>
                <a:cxn ang="0">
                  <a:pos x="connsiteX1" y="connsiteY1"/>
                </a:cxn>
                <a:cxn ang="0">
                  <a:pos x="connsiteX2" y="connsiteY2"/>
                </a:cxn>
                <a:cxn ang="0">
                  <a:pos x="connsiteX3" y="connsiteY3"/>
                </a:cxn>
              </a:cxnLst>
              <a:rect l="l" t="t" r="r" b="b"/>
              <a:pathLst>
                <a:path w="1310000" h="2686660">
                  <a:moveTo>
                    <a:pt x="0" y="0"/>
                  </a:moveTo>
                  <a:lnTo>
                    <a:pt x="1286432" y="1286432"/>
                  </a:lnTo>
                  <a:cubicBezTo>
                    <a:pt x="1317856" y="1317856"/>
                    <a:pt x="1317856" y="1368804"/>
                    <a:pt x="1286432" y="1400229"/>
                  </a:cubicBezTo>
                  <a:lnTo>
                    <a:pt x="0" y="2686660"/>
                  </a:lnTo>
                  <a:close/>
                </a:path>
              </a:pathLst>
            </a:custGeom>
            <a:solidFill>
              <a:srgbClr val="5E6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任意多边形: 形状 13"/>
          <p:cNvSpPr/>
          <p:nvPr userDrawn="1"/>
        </p:nvSpPr>
        <p:spPr>
          <a:xfrm>
            <a:off x="46028" y="6328836"/>
            <a:ext cx="1155648" cy="529165"/>
          </a:xfrm>
          <a:custGeom>
            <a:avLst/>
            <a:gdLst>
              <a:gd name="connsiteX0" fmla="*/ 577824 w 1155648"/>
              <a:gd name="connsiteY0" fmla="*/ 0 h 529165"/>
              <a:gd name="connsiteX1" fmla="*/ 660890 w 1155648"/>
              <a:gd name="connsiteY1" fmla="*/ 34407 h 529165"/>
              <a:gd name="connsiteX2" fmla="*/ 1155648 w 1155648"/>
              <a:gd name="connsiteY2" fmla="*/ 529165 h 529165"/>
              <a:gd name="connsiteX3" fmla="*/ 0 w 1155648"/>
              <a:gd name="connsiteY3" fmla="*/ 529165 h 529165"/>
              <a:gd name="connsiteX4" fmla="*/ 494758 w 1155648"/>
              <a:gd name="connsiteY4" fmla="*/ 34407 h 529165"/>
              <a:gd name="connsiteX5" fmla="*/ 577824 w 1155648"/>
              <a:gd name="connsiteY5" fmla="*/ 0 h 52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648" h="529165">
                <a:moveTo>
                  <a:pt x="577824" y="0"/>
                </a:moveTo>
                <a:cubicBezTo>
                  <a:pt x="607888" y="0"/>
                  <a:pt x="637951" y="11469"/>
                  <a:pt x="660890" y="34407"/>
                </a:cubicBezTo>
                <a:lnTo>
                  <a:pt x="1155648" y="529165"/>
                </a:lnTo>
                <a:lnTo>
                  <a:pt x="0" y="529165"/>
                </a:lnTo>
                <a:lnTo>
                  <a:pt x="494758" y="34407"/>
                </a:lnTo>
                <a:cubicBezTo>
                  <a:pt x="517696" y="11469"/>
                  <a:pt x="547760" y="0"/>
                  <a:pt x="577824" y="0"/>
                </a:cubicBezTo>
                <a:close/>
              </a:path>
            </a:pathLst>
          </a:custGeom>
          <a:solidFill>
            <a:srgbClr val="5E6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userDrawn="1"/>
        </p:nvSpPr>
        <p:spPr>
          <a:xfrm>
            <a:off x="0" y="4313474"/>
            <a:ext cx="1138918" cy="2360432"/>
          </a:xfrm>
          <a:custGeom>
            <a:avLst/>
            <a:gdLst>
              <a:gd name="connsiteX0" fmla="*/ 0 w 1138918"/>
              <a:gd name="connsiteY0" fmla="*/ 0 h 2360432"/>
              <a:gd name="connsiteX1" fmla="*/ 1109716 w 1138918"/>
              <a:gd name="connsiteY1" fmla="*/ 1109716 h 2360432"/>
              <a:gd name="connsiteX2" fmla="*/ 1109716 w 1138918"/>
              <a:gd name="connsiteY2" fmla="*/ 1250717 h 2360432"/>
              <a:gd name="connsiteX3" fmla="*/ 0 w 1138918"/>
              <a:gd name="connsiteY3" fmla="*/ 2360432 h 2360432"/>
            </a:gdLst>
            <a:ahLst/>
            <a:cxnLst>
              <a:cxn ang="0">
                <a:pos x="connsiteX0" y="connsiteY0"/>
              </a:cxn>
              <a:cxn ang="0">
                <a:pos x="connsiteX1" y="connsiteY1"/>
              </a:cxn>
              <a:cxn ang="0">
                <a:pos x="connsiteX2" y="connsiteY2"/>
              </a:cxn>
              <a:cxn ang="0">
                <a:pos x="connsiteX3" y="connsiteY3"/>
              </a:cxn>
            </a:cxnLst>
            <a:rect l="l" t="t" r="r" b="b"/>
            <a:pathLst>
              <a:path w="1138918" h="2360432">
                <a:moveTo>
                  <a:pt x="0" y="0"/>
                </a:moveTo>
                <a:lnTo>
                  <a:pt x="1109716" y="1109716"/>
                </a:lnTo>
                <a:cubicBezTo>
                  <a:pt x="1148652" y="1148652"/>
                  <a:pt x="1148652" y="1211781"/>
                  <a:pt x="1109716" y="1250717"/>
                </a:cubicBezTo>
                <a:lnTo>
                  <a:pt x="0" y="2360432"/>
                </a:lnTo>
                <a:close/>
              </a:path>
            </a:pathLst>
          </a:custGeom>
          <a:solidFill>
            <a:srgbClr val="F8E6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矩形 15"/>
          <p:cNvSpPr/>
          <p:nvPr userDrawn="1"/>
        </p:nvSpPr>
        <p:spPr>
          <a:xfrm>
            <a:off x="1466850" y="2051222"/>
            <a:ext cx="9258300" cy="22879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cxnSp>
        <p:nvCxnSpPr>
          <p:cNvPr id="19" name="直接连接符 18"/>
          <p:cNvCxnSpPr/>
          <p:nvPr userDrawn="1"/>
        </p:nvCxnSpPr>
        <p:spPr>
          <a:xfrm flipH="1">
            <a:off x="2029968" y="2642677"/>
            <a:ext cx="19019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flipH="1">
            <a:off x="8284464" y="2642677"/>
            <a:ext cx="190195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2" name="组合 1"/>
          <p:cNvGrpSpPr/>
          <p:nvPr userDrawn="1"/>
        </p:nvGrpSpPr>
        <p:grpSpPr>
          <a:xfrm>
            <a:off x="-59498" y="849731"/>
            <a:ext cx="1166169" cy="1641319"/>
            <a:chOff x="-59498" y="849731"/>
            <a:chExt cx="1166169" cy="1641319"/>
          </a:xfrm>
        </p:grpSpPr>
        <p:grpSp>
          <p:nvGrpSpPr>
            <p:cNvPr id="3" name="组合 2"/>
            <p:cNvGrpSpPr/>
            <p:nvPr/>
          </p:nvGrpSpPr>
          <p:grpSpPr>
            <a:xfrm rot="8128947">
              <a:off x="-59498" y="2217484"/>
              <a:ext cx="1166169" cy="145257"/>
              <a:chOff x="-4699878" y="7904273"/>
              <a:chExt cx="3395193" cy="422901"/>
            </a:xfrm>
            <a:solidFill>
              <a:srgbClr val="F8E6EE"/>
            </a:solidFill>
          </p:grpSpPr>
          <p:sp>
            <p:nvSpPr>
              <p:cNvPr id="5" name="等腰三角形 4"/>
              <p:cNvSpPr/>
              <p:nvPr/>
            </p:nvSpPr>
            <p:spPr>
              <a:xfrm>
                <a:off x="-2521407"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3247564"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3973721"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4699878"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1795250"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任意多边形: 形状 3"/>
            <p:cNvSpPr/>
            <p:nvPr/>
          </p:nvSpPr>
          <p:spPr>
            <a:xfrm>
              <a:off x="1" y="849731"/>
              <a:ext cx="787329" cy="1641319"/>
            </a:xfrm>
            <a:custGeom>
              <a:avLst/>
              <a:gdLst>
                <a:gd name="connsiteX0" fmla="*/ 0 w 787329"/>
                <a:gd name="connsiteY0" fmla="*/ 0 h 1641319"/>
                <a:gd name="connsiteX1" fmla="*/ 763761 w 787329"/>
                <a:gd name="connsiteY1" fmla="*/ 763761 h 1641319"/>
                <a:gd name="connsiteX2" fmla="*/ 763761 w 787329"/>
                <a:gd name="connsiteY2" fmla="*/ 877558 h 1641319"/>
                <a:gd name="connsiteX3" fmla="*/ 0 w 787329"/>
                <a:gd name="connsiteY3" fmla="*/ 1641319 h 1641319"/>
              </a:gdLst>
              <a:ahLst/>
              <a:cxnLst>
                <a:cxn ang="0">
                  <a:pos x="connsiteX0" y="connsiteY0"/>
                </a:cxn>
                <a:cxn ang="0">
                  <a:pos x="connsiteX1" y="connsiteY1"/>
                </a:cxn>
                <a:cxn ang="0">
                  <a:pos x="connsiteX2" y="connsiteY2"/>
                </a:cxn>
                <a:cxn ang="0">
                  <a:pos x="connsiteX3" y="connsiteY3"/>
                </a:cxn>
              </a:cxnLst>
              <a:rect l="l" t="t" r="r" b="b"/>
              <a:pathLst>
                <a:path w="787329" h="1641319">
                  <a:moveTo>
                    <a:pt x="0" y="0"/>
                  </a:moveTo>
                  <a:lnTo>
                    <a:pt x="763761" y="763761"/>
                  </a:lnTo>
                  <a:cubicBezTo>
                    <a:pt x="795185" y="795185"/>
                    <a:pt x="795185" y="846133"/>
                    <a:pt x="763761" y="877558"/>
                  </a:cubicBezTo>
                  <a:lnTo>
                    <a:pt x="0" y="1641319"/>
                  </a:lnTo>
                  <a:close/>
                </a:path>
              </a:pathLst>
            </a:custGeom>
            <a:solidFill>
              <a:srgbClr val="5E6F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0" name="任意多边形: 形状 9"/>
          <p:cNvSpPr/>
          <p:nvPr userDrawn="1"/>
        </p:nvSpPr>
        <p:spPr>
          <a:xfrm>
            <a:off x="10007600" y="5411487"/>
            <a:ext cx="2184399" cy="1446513"/>
          </a:xfrm>
          <a:custGeom>
            <a:avLst/>
            <a:gdLst>
              <a:gd name="connsiteX0" fmla="*/ 1027715 w 1478487"/>
              <a:gd name="connsiteY0" fmla="*/ 0 h 979057"/>
              <a:gd name="connsiteX1" fmla="*/ 1110781 w 1478487"/>
              <a:gd name="connsiteY1" fmla="*/ 34407 h 979057"/>
              <a:gd name="connsiteX2" fmla="*/ 1478487 w 1478487"/>
              <a:gd name="connsiteY2" fmla="*/ 402113 h 979057"/>
              <a:gd name="connsiteX3" fmla="*/ 1478487 w 1478487"/>
              <a:gd name="connsiteY3" fmla="*/ 979057 h 979057"/>
              <a:gd name="connsiteX4" fmla="*/ 0 w 1478487"/>
              <a:gd name="connsiteY4" fmla="*/ 979057 h 979057"/>
              <a:gd name="connsiteX5" fmla="*/ 944650 w 1478487"/>
              <a:gd name="connsiteY5" fmla="*/ 34407 h 979057"/>
              <a:gd name="connsiteX6" fmla="*/ 1027715 w 1478487"/>
              <a:gd name="connsiteY6" fmla="*/ 0 h 9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8487" h="979057">
                <a:moveTo>
                  <a:pt x="1027715" y="0"/>
                </a:moveTo>
                <a:cubicBezTo>
                  <a:pt x="1057779" y="0"/>
                  <a:pt x="1087843" y="11469"/>
                  <a:pt x="1110781" y="34407"/>
                </a:cubicBezTo>
                <a:lnTo>
                  <a:pt x="1478487" y="402113"/>
                </a:lnTo>
                <a:lnTo>
                  <a:pt x="1478487" y="979057"/>
                </a:lnTo>
                <a:lnTo>
                  <a:pt x="0" y="979057"/>
                </a:lnTo>
                <a:lnTo>
                  <a:pt x="944650" y="34407"/>
                </a:lnTo>
                <a:cubicBezTo>
                  <a:pt x="967588" y="11469"/>
                  <a:pt x="997652" y="0"/>
                  <a:pt x="1027715" y="0"/>
                </a:cubicBezTo>
                <a:close/>
              </a:path>
            </a:pathLst>
          </a:custGeom>
          <a:solidFill>
            <a:srgbClr val="F8E6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userDrawn="1"/>
        </p:nvSpPr>
        <p:spPr>
          <a:xfrm>
            <a:off x="10745487" y="0"/>
            <a:ext cx="1446513" cy="1446513"/>
          </a:xfrm>
          <a:custGeom>
            <a:avLst/>
            <a:gdLst>
              <a:gd name="connsiteX0" fmla="*/ 0 w 1117111"/>
              <a:gd name="connsiteY0" fmla="*/ 0 h 1117111"/>
              <a:gd name="connsiteX1" fmla="*/ 1117111 w 1117111"/>
              <a:gd name="connsiteY1" fmla="*/ 0 h 1117111"/>
              <a:gd name="connsiteX2" fmla="*/ 1117111 w 1117111"/>
              <a:gd name="connsiteY2" fmla="*/ 1117111 h 1117111"/>
            </a:gdLst>
            <a:ahLst/>
            <a:cxnLst>
              <a:cxn ang="0">
                <a:pos x="connsiteX0" y="connsiteY0"/>
              </a:cxn>
              <a:cxn ang="0">
                <a:pos x="connsiteX1" y="connsiteY1"/>
              </a:cxn>
              <a:cxn ang="0">
                <a:pos x="connsiteX2" y="connsiteY2"/>
              </a:cxn>
            </a:cxnLst>
            <a:rect l="l" t="t" r="r" b="b"/>
            <a:pathLst>
              <a:path w="1117111" h="1117111">
                <a:moveTo>
                  <a:pt x="0" y="0"/>
                </a:moveTo>
                <a:lnTo>
                  <a:pt x="1117111" y="0"/>
                </a:lnTo>
                <a:lnTo>
                  <a:pt x="1117111" y="1117111"/>
                </a:lnTo>
                <a:close/>
              </a:path>
            </a:pathLst>
          </a:custGeom>
          <a:solidFill>
            <a:srgbClr val="5E6F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3" name="组合 12"/>
          <p:cNvGrpSpPr/>
          <p:nvPr userDrawn="1"/>
        </p:nvGrpSpPr>
        <p:grpSpPr>
          <a:xfrm rot="8128947" flipH="1" flipV="1">
            <a:off x="11115540" y="3356371"/>
            <a:ext cx="1166169" cy="145257"/>
            <a:chOff x="-4699878" y="7904273"/>
            <a:chExt cx="3395193" cy="422901"/>
          </a:xfrm>
          <a:solidFill>
            <a:srgbClr val="5E6FA2"/>
          </a:solidFill>
        </p:grpSpPr>
        <p:sp>
          <p:nvSpPr>
            <p:cNvPr id="14" name="等腰三角形 13"/>
            <p:cNvSpPr/>
            <p:nvPr/>
          </p:nvSpPr>
          <p:spPr>
            <a:xfrm>
              <a:off x="-2521407"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3247564"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3973721"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4699878"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795250"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形状 18"/>
          <p:cNvSpPr/>
          <p:nvPr userDrawn="1"/>
        </p:nvSpPr>
        <p:spPr>
          <a:xfrm rot="16200000" flipH="1">
            <a:off x="10812029" y="3767255"/>
            <a:ext cx="1893100" cy="866840"/>
          </a:xfrm>
          <a:custGeom>
            <a:avLst/>
            <a:gdLst>
              <a:gd name="connsiteX0" fmla="*/ 577824 w 1155648"/>
              <a:gd name="connsiteY0" fmla="*/ 0 h 529165"/>
              <a:gd name="connsiteX1" fmla="*/ 660890 w 1155648"/>
              <a:gd name="connsiteY1" fmla="*/ 34407 h 529165"/>
              <a:gd name="connsiteX2" fmla="*/ 1155648 w 1155648"/>
              <a:gd name="connsiteY2" fmla="*/ 529165 h 529165"/>
              <a:gd name="connsiteX3" fmla="*/ 0 w 1155648"/>
              <a:gd name="connsiteY3" fmla="*/ 529165 h 529165"/>
              <a:gd name="connsiteX4" fmla="*/ 494758 w 1155648"/>
              <a:gd name="connsiteY4" fmla="*/ 34407 h 529165"/>
              <a:gd name="connsiteX5" fmla="*/ 577824 w 1155648"/>
              <a:gd name="connsiteY5" fmla="*/ 0 h 52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648" h="529165">
                <a:moveTo>
                  <a:pt x="577824" y="0"/>
                </a:moveTo>
                <a:cubicBezTo>
                  <a:pt x="607888" y="0"/>
                  <a:pt x="637951" y="11469"/>
                  <a:pt x="660890" y="34407"/>
                </a:cubicBezTo>
                <a:lnTo>
                  <a:pt x="1155648" y="529165"/>
                </a:lnTo>
                <a:lnTo>
                  <a:pt x="0" y="529165"/>
                </a:lnTo>
                <a:lnTo>
                  <a:pt x="494758" y="34407"/>
                </a:lnTo>
                <a:cubicBezTo>
                  <a:pt x="517696" y="11469"/>
                  <a:pt x="547760" y="0"/>
                  <a:pt x="577824" y="0"/>
                </a:cubicBezTo>
                <a:close/>
              </a:path>
            </a:pathLst>
          </a:custGeom>
          <a:solidFill>
            <a:srgbClr val="5E6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userDrawn="1"/>
        </p:nvSpPr>
        <p:spPr>
          <a:xfrm>
            <a:off x="5086350" y="1165067"/>
            <a:ext cx="2150436" cy="430887"/>
          </a:xfrm>
          <a:prstGeom prst="rect">
            <a:avLst/>
          </a:prstGeom>
          <a:noFill/>
        </p:spPr>
        <p:txBody>
          <a:bodyPr wrap="square" lIns="0" tIns="0" rIns="0" bIns="0" rtlCol="0" anchor="t">
            <a:spAutoFit/>
          </a:bodyPr>
          <a:lstStyle/>
          <a:p>
            <a:pPr algn="dist"/>
            <a:r>
              <a:rPr lang="en-US" altLang="zh-CN" sz="2800" dirty="0">
                <a:solidFill>
                  <a:schemeClr val="accent1">
                    <a:alpha val="20000"/>
                  </a:schemeClr>
                </a:solidFill>
                <a:latin typeface="+mj-ea"/>
                <a:ea typeface="+mj-ea"/>
              </a:rPr>
              <a:t>CONTENTS</a:t>
            </a:r>
            <a:endParaRPr lang="zh-CN" altLang="en-US" sz="2800" dirty="0">
              <a:solidFill>
                <a:schemeClr val="accent1">
                  <a:alpha val="20000"/>
                </a:schemeClr>
              </a:solidFill>
              <a:latin typeface="+mj-ea"/>
              <a:ea typeface="+mj-ea"/>
            </a:endParaRPr>
          </a:p>
        </p:txBody>
      </p:sp>
      <p:sp>
        <p:nvSpPr>
          <p:cNvPr id="21" name="文本框 20"/>
          <p:cNvSpPr txBox="1"/>
          <p:nvPr userDrawn="1"/>
        </p:nvSpPr>
        <p:spPr>
          <a:xfrm>
            <a:off x="5019675" y="1365866"/>
            <a:ext cx="2152650" cy="1107996"/>
          </a:xfrm>
          <a:prstGeom prst="rect">
            <a:avLst/>
          </a:prstGeom>
          <a:noFill/>
        </p:spPr>
        <p:txBody>
          <a:bodyPr wrap="square" lIns="0" tIns="0" rIns="0" bIns="0" rtlCol="0" anchor="t">
            <a:spAutoFit/>
          </a:bodyPr>
          <a:lstStyle/>
          <a:p>
            <a:pPr algn="dist"/>
            <a:r>
              <a:rPr lang="zh-CN" altLang="en-US" sz="7200" dirty="0">
                <a:solidFill>
                  <a:schemeClr val="accent1"/>
                </a:solidFill>
                <a:latin typeface="+mj-ea"/>
                <a:ea typeface="+mj-ea"/>
              </a:rPr>
              <a:t>目录</a:t>
            </a:r>
          </a:p>
        </p:txBody>
      </p:sp>
      <p:grpSp>
        <p:nvGrpSpPr>
          <p:cNvPr id="40" name="组合 39"/>
          <p:cNvGrpSpPr/>
          <p:nvPr userDrawn="1"/>
        </p:nvGrpSpPr>
        <p:grpSpPr>
          <a:xfrm>
            <a:off x="6942798" y="1753798"/>
            <a:ext cx="1388402" cy="361422"/>
            <a:chOff x="7219554" y="1692534"/>
            <a:chExt cx="1102915" cy="361422"/>
          </a:xfrm>
        </p:grpSpPr>
        <p:sp>
          <p:nvSpPr>
            <p:cNvPr id="41" name="平行四边形 40"/>
            <p:cNvSpPr/>
            <p:nvPr/>
          </p:nvSpPr>
          <p:spPr>
            <a:xfrm>
              <a:off x="7219554" y="1692534"/>
              <a:ext cx="850369" cy="57686"/>
            </a:xfrm>
            <a:prstGeom prst="parallelogram">
              <a:avLst>
                <a:gd name="adj" fmla="val 91048"/>
              </a:avLst>
            </a:prstGeom>
            <a:gradFill>
              <a:gsLst>
                <a:gs pos="20000">
                  <a:schemeClr val="accent1">
                    <a:alpha val="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42" name="平行四边形 41"/>
            <p:cNvSpPr/>
            <p:nvPr/>
          </p:nvSpPr>
          <p:spPr>
            <a:xfrm>
              <a:off x="7393385" y="1820119"/>
              <a:ext cx="929084" cy="118219"/>
            </a:xfrm>
            <a:prstGeom prst="parallelogram">
              <a:avLst>
                <a:gd name="adj" fmla="val 67300"/>
              </a:avLst>
            </a:prstGeom>
            <a:gradFill>
              <a:gsLst>
                <a:gs pos="20000">
                  <a:schemeClr val="accent1">
                    <a:alpha val="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43" name="平行四边形 42"/>
            <p:cNvSpPr/>
            <p:nvPr/>
          </p:nvSpPr>
          <p:spPr>
            <a:xfrm>
              <a:off x="7343379" y="2008237"/>
              <a:ext cx="405209" cy="45719"/>
            </a:xfrm>
            <a:prstGeom prst="parallelogram">
              <a:avLst>
                <a:gd name="adj" fmla="val 91048"/>
              </a:avLst>
            </a:prstGeom>
            <a:gradFill>
              <a:gsLst>
                <a:gs pos="20000">
                  <a:schemeClr val="accent1">
                    <a:alpha val="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grpSp>
      <p:grpSp>
        <p:nvGrpSpPr>
          <p:cNvPr id="44" name="组合 43"/>
          <p:cNvGrpSpPr/>
          <p:nvPr userDrawn="1"/>
        </p:nvGrpSpPr>
        <p:grpSpPr>
          <a:xfrm flipH="1">
            <a:off x="3860801" y="1753798"/>
            <a:ext cx="1388402" cy="361422"/>
            <a:chOff x="7219554" y="1692534"/>
            <a:chExt cx="1102915" cy="361422"/>
          </a:xfrm>
        </p:grpSpPr>
        <p:sp>
          <p:nvSpPr>
            <p:cNvPr id="45" name="平行四边形 44"/>
            <p:cNvSpPr/>
            <p:nvPr/>
          </p:nvSpPr>
          <p:spPr>
            <a:xfrm>
              <a:off x="7219554" y="1692534"/>
              <a:ext cx="850369" cy="57686"/>
            </a:xfrm>
            <a:prstGeom prst="parallelogram">
              <a:avLst>
                <a:gd name="adj" fmla="val 91048"/>
              </a:avLst>
            </a:prstGeom>
            <a:gradFill>
              <a:gsLst>
                <a:gs pos="20000">
                  <a:schemeClr val="accent1">
                    <a:alpha val="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46" name="平行四边形 45"/>
            <p:cNvSpPr/>
            <p:nvPr/>
          </p:nvSpPr>
          <p:spPr>
            <a:xfrm>
              <a:off x="7393385" y="1820119"/>
              <a:ext cx="929084" cy="118219"/>
            </a:xfrm>
            <a:prstGeom prst="parallelogram">
              <a:avLst>
                <a:gd name="adj" fmla="val 67300"/>
              </a:avLst>
            </a:prstGeom>
            <a:gradFill>
              <a:gsLst>
                <a:gs pos="20000">
                  <a:schemeClr val="accent1">
                    <a:alpha val="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47" name="平行四边形 46"/>
            <p:cNvSpPr/>
            <p:nvPr/>
          </p:nvSpPr>
          <p:spPr>
            <a:xfrm>
              <a:off x="7343379" y="2008237"/>
              <a:ext cx="405209" cy="45719"/>
            </a:xfrm>
            <a:prstGeom prst="parallelogram">
              <a:avLst>
                <a:gd name="adj" fmla="val 91048"/>
              </a:avLst>
            </a:prstGeom>
            <a:gradFill>
              <a:gsLst>
                <a:gs pos="20000">
                  <a:schemeClr val="accent1">
                    <a:alpha val="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rot="10800000" flipH="1">
            <a:off x="0" y="-2"/>
            <a:ext cx="1968500" cy="3990464"/>
            <a:chOff x="0" y="4422012"/>
            <a:chExt cx="1201676" cy="2435989"/>
          </a:xfrm>
        </p:grpSpPr>
        <p:sp>
          <p:nvSpPr>
            <p:cNvPr id="3" name="任意多边形: 形状 2"/>
            <p:cNvSpPr/>
            <p:nvPr userDrawn="1"/>
          </p:nvSpPr>
          <p:spPr>
            <a:xfrm>
              <a:off x="46028" y="6328836"/>
              <a:ext cx="1155648" cy="529165"/>
            </a:xfrm>
            <a:custGeom>
              <a:avLst/>
              <a:gdLst>
                <a:gd name="connsiteX0" fmla="*/ 577824 w 1155648"/>
                <a:gd name="connsiteY0" fmla="*/ 0 h 529165"/>
                <a:gd name="connsiteX1" fmla="*/ 660890 w 1155648"/>
                <a:gd name="connsiteY1" fmla="*/ 34407 h 529165"/>
                <a:gd name="connsiteX2" fmla="*/ 1155648 w 1155648"/>
                <a:gd name="connsiteY2" fmla="*/ 529165 h 529165"/>
                <a:gd name="connsiteX3" fmla="*/ 0 w 1155648"/>
                <a:gd name="connsiteY3" fmla="*/ 529165 h 529165"/>
                <a:gd name="connsiteX4" fmla="*/ 494758 w 1155648"/>
                <a:gd name="connsiteY4" fmla="*/ 34407 h 529165"/>
                <a:gd name="connsiteX5" fmla="*/ 577824 w 1155648"/>
                <a:gd name="connsiteY5" fmla="*/ 0 h 52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648" h="529165">
                  <a:moveTo>
                    <a:pt x="577824" y="0"/>
                  </a:moveTo>
                  <a:cubicBezTo>
                    <a:pt x="607888" y="0"/>
                    <a:pt x="637951" y="11469"/>
                    <a:pt x="660890" y="34407"/>
                  </a:cubicBezTo>
                  <a:lnTo>
                    <a:pt x="1155648" y="529165"/>
                  </a:lnTo>
                  <a:lnTo>
                    <a:pt x="0" y="529165"/>
                  </a:lnTo>
                  <a:lnTo>
                    <a:pt x="494758" y="34407"/>
                  </a:lnTo>
                  <a:cubicBezTo>
                    <a:pt x="517696" y="11469"/>
                    <a:pt x="547760" y="0"/>
                    <a:pt x="577824" y="0"/>
                  </a:cubicBezTo>
                  <a:close/>
                </a:path>
              </a:pathLst>
            </a:custGeom>
            <a:solidFill>
              <a:srgbClr val="5E6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userDrawn="1"/>
          </p:nvSpPr>
          <p:spPr>
            <a:xfrm>
              <a:off x="0" y="4422012"/>
              <a:ext cx="1138918" cy="2360432"/>
            </a:xfrm>
            <a:custGeom>
              <a:avLst/>
              <a:gdLst>
                <a:gd name="connsiteX0" fmla="*/ 0 w 1138918"/>
                <a:gd name="connsiteY0" fmla="*/ 0 h 2360432"/>
                <a:gd name="connsiteX1" fmla="*/ 1109716 w 1138918"/>
                <a:gd name="connsiteY1" fmla="*/ 1109716 h 2360432"/>
                <a:gd name="connsiteX2" fmla="*/ 1109716 w 1138918"/>
                <a:gd name="connsiteY2" fmla="*/ 1250717 h 2360432"/>
                <a:gd name="connsiteX3" fmla="*/ 0 w 1138918"/>
                <a:gd name="connsiteY3" fmla="*/ 2360432 h 2360432"/>
              </a:gdLst>
              <a:ahLst/>
              <a:cxnLst>
                <a:cxn ang="0">
                  <a:pos x="connsiteX0" y="connsiteY0"/>
                </a:cxn>
                <a:cxn ang="0">
                  <a:pos x="connsiteX1" y="connsiteY1"/>
                </a:cxn>
                <a:cxn ang="0">
                  <a:pos x="connsiteX2" y="connsiteY2"/>
                </a:cxn>
                <a:cxn ang="0">
                  <a:pos x="connsiteX3" y="connsiteY3"/>
                </a:cxn>
              </a:cxnLst>
              <a:rect l="l" t="t" r="r" b="b"/>
              <a:pathLst>
                <a:path w="1138918" h="2360432">
                  <a:moveTo>
                    <a:pt x="0" y="0"/>
                  </a:moveTo>
                  <a:lnTo>
                    <a:pt x="1109716" y="1109716"/>
                  </a:lnTo>
                  <a:cubicBezTo>
                    <a:pt x="1148652" y="1148652"/>
                    <a:pt x="1148652" y="1211781"/>
                    <a:pt x="1109716" y="1250717"/>
                  </a:cubicBezTo>
                  <a:lnTo>
                    <a:pt x="0" y="2360432"/>
                  </a:lnTo>
                  <a:close/>
                </a:path>
              </a:pathLst>
            </a:custGeom>
            <a:solidFill>
              <a:srgbClr val="F8E6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任意多边形: 形状 4"/>
          <p:cNvSpPr/>
          <p:nvPr userDrawn="1"/>
        </p:nvSpPr>
        <p:spPr>
          <a:xfrm>
            <a:off x="10007601" y="5411487"/>
            <a:ext cx="2184399" cy="1446513"/>
          </a:xfrm>
          <a:custGeom>
            <a:avLst/>
            <a:gdLst>
              <a:gd name="connsiteX0" fmla="*/ 1027715 w 1478487"/>
              <a:gd name="connsiteY0" fmla="*/ 0 h 979057"/>
              <a:gd name="connsiteX1" fmla="*/ 1110781 w 1478487"/>
              <a:gd name="connsiteY1" fmla="*/ 34407 h 979057"/>
              <a:gd name="connsiteX2" fmla="*/ 1478487 w 1478487"/>
              <a:gd name="connsiteY2" fmla="*/ 402113 h 979057"/>
              <a:gd name="connsiteX3" fmla="*/ 1478487 w 1478487"/>
              <a:gd name="connsiteY3" fmla="*/ 979057 h 979057"/>
              <a:gd name="connsiteX4" fmla="*/ 0 w 1478487"/>
              <a:gd name="connsiteY4" fmla="*/ 979057 h 979057"/>
              <a:gd name="connsiteX5" fmla="*/ 944650 w 1478487"/>
              <a:gd name="connsiteY5" fmla="*/ 34407 h 979057"/>
              <a:gd name="connsiteX6" fmla="*/ 1027715 w 1478487"/>
              <a:gd name="connsiteY6" fmla="*/ 0 h 9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8487" h="979057">
                <a:moveTo>
                  <a:pt x="1027715" y="0"/>
                </a:moveTo>
                <a:cubicBezTo>
                  <a:pt x="1057779" y="0"/>
                  <a:pt x="1087843" y="11469"/>
                  <a:pt x="1110781" y="34407"/>
                </a:cubicBezTo>
                <a:lnTo>
                  <a:pt x="1478487" y="402113"/>
                </a:lnTo>
                <a:lnTo>
                  <a:pt x="1478487" y="979057"/>
                </a:lnTo>
                <a:lnTo>
                  <a:pt x="0" y="979057"/>
                </a:lnTo>
                <a:lnTo>
                  <a:pt x="944650" y="34407"/>
                </a:lnTo>
                <a:cubicBezTo>
                  <a:pt x="967588" y="11469"/>
                  <a:pt x="997652" y="0"/>
                  <a:pt x="1027715" y="0"/>
                </a:cubicBezTo>
                <a:close/>
              </a:path>
            </a:pathLst>
          </a:custGeom>
          <a:solidFill>
            <a:srgbClr val="F8E6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 name="组合 6"/>
          <p:cNvGrpSpPr/>
          <p:nvPr userDrawn="1"/>
        </p:nvGrpSpPr>
        <p:grpSpPr>
          <a:xfrm rot="8128947" flipH="1" flipV="1">
            <a:off x="11115540" y="2622891"/>
            <a:ext cx="1166169" cy="145257"/>
            <a:chOff x="-4699878" y="7904273"/>
            <a:chExt cx="3395193" cy="422901"/>
          </a:xfrm>
          <a:solidFill>
            <a:srgbClr val="5E6FA2"/>
          </a:solidFill>
        </p:grpSpPr>
        <p:sp>
          <p:nvSpPr>
            <p:cNvPr id="8" name="等腰三角形 7"/>
            <p:cNvSpPr/>
            <p:nvPr/>
          </p:nvSpPr>
          <p:spPr>
            <a:xfrm>
              <a:off x="-2521407"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3247564"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3973721"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4699878"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1795250"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任意多边形: 形状 27"/>
          <p:cNvSpPr/>
          <p:nvPr userDrawn="1"/>
        </p:nvSpPr>
        <p:spPr>
          <a:xfrm rot="16200000" flipH="1">
            <a:off x="10812029" y="2995580"/>
            <a:ext cx="1893100" cy="866840"/>
          </a:xfrm>
          <a:custGeom>
            <a:avLst/>
            <a:gdLst>
              <a:gd name="connsiteX0" fmla="*/ 577824 w 1155648"/>
              <a:gd name="connsiteY0" fmla="*/ 0 h 529165"/>
              <a:gd name="connsiteX1" fmla="*/ 660890 w 1155648"/>
              <a:gd name="connsiteY1" fmla="*/ 34407 h 529165"/>
              <a:gd name="connsiteX2" fmla="*/ 1155648 w 1155648"/>
              <a:gd name="connsiteY2" fmla="*/ 529165 h 529165"/>
              <a:gd name="connsiteX3" fmla="*/ 0 w 1155648"/>
              <a:gd name="connsiteY3" fmla="*/ 529165 h 529165"/>
              <a:gd name="connsiteX4" fmla="*/ 494758 w 1155648"/>
              <a:gd name="connsiteY4" fmla="*/ 34407 h 529165"/>
              <a:gd name="connsiteX5" fmla="*/ 577824 w 1155648"/>
              <a:gd name="connsiteY5" fmla="*/ 0 h 52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648" h="529165">
                <a:moveTo>
                  <a:pt x="577824" y="0"/>
                </a:moveTo>
                <a:cubicBezTo>
                  <a:pt x="607888" y="0"/>
                  <a:pt x="637951" y="11469"/>
                  <a:pt x="660890" y="34407"/>
                </a:cubicBezTo>
                <a:lnTo>
                  <a:pt x="1155648" y="529165"/>
                </a:lnTo>
                <a:lnTo>
                  <a:pt x="0" y="529165"/>
                </a:lnTo>
                <a:lnTo>
                  <a:pt x="494758" y="34407"/>
                </a:lnTo>
                <a:cubicBezTo>
                  <a:pt x="517696" y="11469"/>
                  <a:pt x="547760" y="0"/>
                  <a:pt x="577824" y="0"/>
                </a:cubicBezTo>
                <a:close/>
              </a:path>
            </a:pathLst>
          </a:custGeom>
          <a:solidFill>
            <a:srgbClr val="5E6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1"/>
          <p:cNvSpPr/>
          <p:nvPr userDrawn="1"/>
        </p:nvSpPr>
        <p:spPr>
          <a:xfrm>
            <a:off x="2339341" y="1828800"/>
            <a:ext cx="7513320" cy="1261242"/>
          </a:xfrm>
          <a:custGeom>
            <a:avLst/>
            <a:gdLst>
              <a:gd name="connsiteX0" fmla="*/ 0 w 8313683"/>
              <a:gd name="connsiteY0" fmla="*/ 0 h 2207173"/>
              <a:gd name="connsiteX1" fmla="*/ 8313683 w 8313683"/>
              <a:gd name="connsiteY1" fmla="*/ 0 h 2207173"/>
              <a:gd name="connsiteX2" fmla="*/ 8313683 w 8313683"/>
              <a:gd name="connsiteY2" fmla="*/ 2207173 h 2207173"/>
              <a:gd name="connsiteX3" fmla="*/ 0 w 8313683"/>
              <a:gd name="connsiteY3" fmla="*/ 2207173 h 2207173"/>
              <a:gd name="connsiteX4" fmla="*/ 0 w 8313683"/>
              <a:gd name="connsiteY4" fmla="*/ 0 h 2207173"/>
              <a:gd name="connsiteX0-1" fmla="*/ 0 w 8313683"/>
              <a:gd name="connsiteY0-2" fmla="*/ 2207173 h 2298613"/>
              <a:gd name="connsiteX1-3" fmla="*/ 0 w 8313683"/>
              <a:gd name="connsiteY1-4" fmla="*/ 0 h 2298613"/>
              <a:gd name="connsiteX2-5" fmla="*/ 8313683 w 8313683"/>
              <a:gd name="connsiteY2-6" fmla="*/ 0 h 2298613"/>
              <a:gd name="connsiteX3-7" fmla="*/ 8313683 w 8313683"/>
              <a:gd name="connsiteY3-8" fmla="*/ 2207173 h 2298613"/>
              <a:gd name="connsiteX4-9" fmla="*/ 91440 w 8313683"/>
              <a:gd name="connsiteY4-10" fmla="*/ 2298613 h 2298613"/>
              <a:gd name="connsiteX0-11" fmla="*/ 0 w 8313683"/>
              <a:gd name="connsiteY0-12" fmla="*/ 2207173 h 2207173"/>
              <a:gd name="connsiteX1-13" fmla="*/ 0 w 8313683"/>
              <a:gd name="connsiteY1-14" fmla="*/ 0 h 2207173"/>
              <a:gd name="connsiteX2-15" fmla="*/ 8313683 w 8313683"/>
              <a:gd name="connsiteY2-16" fmla="*/ 0 h 2207173"/>
              <a:gd name="connsiteX3-17" fmla="*/ 8313683 w 8313683"/>
              <a:gd name="connsiteY3-18" fmla="*/ 2207173 h 2207173"/>
            </a:gdLst>
            <a:ahLst/>
            <a:cxnLst>
              <a:cxn ang="0">
                <a:pos x="connsiteX0-1" y="connsiteY0-2"/>
              </a:cxn>
              <a:cxn ang="0">
                <a:pos x="connsiteX1-3" y="connsiteY1-4"/>
              </a:cxn>
              <a:cxn ang="0">
                <a:pos x="connsiteX2-5" y="connsiteY2-6"/>
              </a:cxn>
              <a:cxn ang="0">
                <a:pos x="connsiteX3-7" y="connsiteY3-8"/>
              </a:cxn>
            </a:cxnLst>
            <a:rect l="l" t="t" r="r" b="b"/>
            <a:pathLst>
              <a:path w="8313683" h="2207173">
                <a:moveTo>
                  <a:pt x="0" y="2207173"/>
                </a:moveTo>
                <a:lnTo>
                  <a:pt x="0" y="0"/>
                </a:lnTo>
                <a:lnTo>
                  <a:pt x="8313683" y="0"/>
                </a:lnTo>
                <a:lnTo>
                  <a:pt x="8313683" y="2207173"/>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1"/>
              </a:solidFill>
            </a:endParaRPr>
          </a:p>
        </p:txBody>
      </p:sp>
      <p:sp>
        <p:nvSpPr>
          <p:cNvPr id="30" name="矩形 1"/>
          <p:cNvSpPr/>
          <p:nvPr userDrawn="1"/>
        </p:nvSpPr>
        <p:spPr>
          <a:xfrm flipV="1">
            <a:off x="2339341" y="3975538"/>
            <a:ext cx="7513320" cy="1261242"/>
          </a:xfrm>
          <a:custGeom>
            <a:avLst/>
            <a:gdLst>
              <a:gd name="connsiteX0" fmla="*/ 0 w 8313683"/>
              <a:gd name="connsiteY0" fmla="*/ 0 h 2207173"/>
              <a:gd name="connsiteX1" fmla="*/ 8313683 w 8313683"/>
              <a:gd name="connsiteY1" fmla="*/ 0 h 2207173"/>
              <a:gd name="connsiteX2" fmla="*/ 8313683 w 8313683"/>
              <a:gd name="connsiteY2" fmla="*/ 2207173 h 2207173"/>
              <a:gd name="connsiteX3" fmla="*/ 0 w 8313683"/>
              <a:gd name="connsiteY3" fmla="*/ 2207173 h 2207173"/>
              <a:gd name="connsiteX4" fmla="*/ 0 w 8313683"/>
              <a:gd name="connsiteY4" fmla="*/ 0 h 2207173"/>
              <a:gd name="connsiteX0-1" fmla="*/ 0 w 8313683"/>
              <a:gd name="connsiteY0-2" fmla="*/ 2207173 h 2298613"/>
              <a:gd name="connsiteX1-3" fmla="*/ 0 w 8313683"/>
              <a:gd name="connsiteY1-4" fmla="*/ 0 h 2298613"/>
              <a:gd name="connsiteX2-5" fmla="*/ 8313683 w 8313683"/>
              <a:gd name="connsiteY2-6" fmla="*/ 0 h 2298613"/>
              <a:gd name="connsiteX3-7" fmla="*/ 8313683 w 8313683"/>
              <a:gd name="connsiteY3-8" fmla="*/ 2207173 h 2298613"/>
              <a:gd name="connsiteX4-9" fmla="*/ 91440 w 8313683"/>
              <a:gd name="connsiteY4-10" fmla="*/ 2298613 h 2298613"/>
              <a:gd name="connsiteX0-11" fmla="*/ 0 w 8313683"/>
              <a:gd name="connsiteY0-12" fmla="*/ 2207173 h 2207173"/>
              <a:gd name="connsiteX1-13" fmla="*/ 0 w 8313683"/>
              <a:gd name="connsiteY1-14" fmla="*/ 0 h 2207173"/>
              <a:gd name="connsiteX2-15" fmla="*/ 8313683 w 8313683"/>
              <a:gd name="connsiteY2-16" fmla="*/ 0 h 2207173"/>
              <a:gd name="connsiteX3-17" fmla="*/ 8313683 w 8313683"/>
              <a:gd name="connsiteY3-18" fmla="*/ 2207173 h 2207173"/>
            </a:gdLst>
            <a:ahLst/>
            <a:cxnLst>
              <a:cxn ang="0">
                <a:pos x="connsiteX0-1" y="connsiteY0-2"/>
              </a:cxn>
              <a:cxn ang="0">
                <a:pos x="connsiteX1-3" y="connsiteY1-4"/>
              </a:cxn>
              <a:cxn ang="0">
                <a:pos x="connsiteX2-5" y="connsiteY2-6"/>
              </a:cxn>
              <a:cxn ang="0">
                <a:pos x="connsiteX3-7" y="connsiteY3-8"/>
              </a:cxn>
            </a:cxnLst>
            <a:rect l="l" t="t" r="r" b="b"/>
            <a:pathLst>
              <a:path w="8313683" h="2207173">
                <a:moveTo>
                  <a:pt x="0" y="2207173"/>
                </a:moveTo>
                <a:lnTo>
                  <a:pt x="0" y="0"/>
                </a:lnTo>
                <a:lnTo>
                  <a:pt x="8313683" y="0"/>
                </a:lnTo>
                <a:lnTo>
                  <a:pt x="8313683" y="2207173"/>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1"/>
              </a:solidFill>
            </a:endParaRPr>
          </a:p>
        </p:txBody>
      </p:sp>
      <p:sp>
        <p:nvSpPr>
          <p:cNvPr id="32" name="直角三角形 31"/>
          <p:cNvSpPr/>
          <p:nvPr userDrawn="1"/>
        </p:nvSpPr>
        <p:spPr>
          <a:xfrm>
            <a:off x="2339339" y="5007505"/>
            <a:ext cx="229275" cy="22927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1"/>
              </a:solidFill>
            </a:endParaRPr>
          </a:p>
        </p:txBody>
      </p:sp>
      <p:sp>
        <p:nvSpPr>
          <p:cNvPr id="33" name="直角三角形 32"/>
          <p:cNvSpPr/>
          <p:nvPr userDrawn="1"/>
        </p:nvSpPr>
        <p:spPr>
          <a:xfrm flipH="1">
            <a:off x="9623384" y="5007505"/>
            <a:ext cx="229275" cy="22927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2" name="组合 1"/>
          <p:cNvGrpSpPr/>
          <p:nvPr userDrawn="1"/>
        </p:nvGrpSpPr>
        <p:grpSpPr>
          <a:xfrm>
            <a:off x="1" y="259080"/>
            <a:ext cx="679408" cy="975515"/>
            <a:chOff x="1" y="1562100"/>
            <a:chExt cx="679408" cy="975515"/>
          </a:xfrm>
        </p:grpSpPr>
        <p:grpSp>
          <p:nvGrpSpPr>
            <p:cNvPr id="3" name="组合 2"/>
            <p:cNvGrpSpPr/>
            <p:nvPr/>
          </p:nvGrpSpPr>
          <p:grpSpPr>
            <a:xfrm rot="8128947">
              <a:off x="12076" y="2392358"/>
              <a:ext cx="667333" cy="145257"/>
              <a:chOff x="-3247564" y="7904273"/>
              <a:chExt cx="1942879" cy="422901"/>
            </a:xfrm>
            <a:solidFill>
              <a:srgbClr val="F8E6EE"/>
            </a:solidFill>
          </p:grpSpPr>
          <p:sp>
            <p:nvSpPr>
              <p:cNvPr id="5" name="等腰三角形 4"/>
              <p:cNvSpPr/>
              <p:nvPr/>
            </p:nvSpPr>
            <p:spPr>
              <a:xfrm>
                <a:off x="-2521407"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3247564"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6"/>
              <p:cNvSpPr/>
              <p:nvPr/>
            </p:nvSpPr>
            <p:spPr>
              <a:xfrm>
                <a:off x="-1795250" y="7904273"/>
                <a:ext cx="490565" cy="4229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任意多边形: 形状 3"/>
            <p:cNvSpPr/>
            <p:nvPr/>
          </p:nvSpPr>
          <p:spPr>
            <a:xfrm>
              <a:off x="1" y="1562100"/>
              <a:ext cx="445611" cy="928950"/>
            </a:xfrm>
            <a:custGeom>
              <a:avLst/>
              <a:gdLst>
                <a:gd name="connsiteX0" fmla="*/ 0 w 787329"/>
                <a:gd name="connsiteY0" fmla="*/ 0 h 1641319"/>
                <a:gd name="connsiteX1" fmla="*/ 763761 w 787329"/>
                <a:gd name="connsiteY1" fmla="*/ 763761 h 1641319"/>
                <a:gd name="connsiteX2" fmla="*/ 763761 w 787329"/>
                <a:gd name="connsiteY2" fmla="*/ 877558 h 1641319"/>
                <a:gd name="connsiteX3" fmla="*/ 0 w 787329"/>
                <a:gd name="connsiteY3" fmla="*/ 1641319 h 1641319"/>
              </a:gdLst>
              <a:ahLst/>
              <a:cxnLst>
                <a:cxn ang="0">
                  <a:pos x="connsiteX0" y="connsiteY0"/>
                </a:cxn>
                <a:cxn ang="0">
                  <a:pos x="connsiteX1" y="connsiteY1"/>
                </a:cxn>
                <a:cxn ang="0">
                  <a:pos x="connsiteX2" y="connsiteY2"/>
                </a:cxn>
                <a:cxn ang="0">
                  <a:pos x="connsiteX3" y="connsiteY3"/>
                </a:cxn>
              </a:cxnLst>
              <a:rect l="l" t="t" r="r" b="b"/>
              <a:pathLst>
                <a:path w="787329" h="1641319">
                  <a:moveTo>
                    <a:pt x="0" y="0"/>
                  </a:moveTo>
                  <a:lnTo>
                    <a:pt x="763761" y="763761"/>
                  </a:lnTo>
                  <a:cubicBezTo>
                    <a:pt x="795185" y="795185"/>
                    <a:pt x="795185" y="846133"/>
                    <a:pt x="763761" y="877558"/>
                  </a:cubicBezTo>
                  <a:lnTo>
                    <a:pt x="0" y="1641319"/>
                  </a:lnTo>
                  <a:close/>
                </a:path>
              </a:pathLst>
            </a:custGeom>
            <a:solidFill>
              <a:srgbClr val="5E6F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cxnSp>
        <p:nvCxnSpPr>
          <p:cNvPr id="8" name="直线连接符 5"/>
          <p:cNvCxnSpPr/>
          <p:nvPr userDrawn="1"/>
        </p:nvCxnSpPr>
        <p:spPr>
          <a:xfrm>
            <a:off x="660400" y="1028700"/>
            <a:ext cx="11531600"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10" name="任意形状 24"/>
          <p:cNvSpPr/>
          <p:nvPr userDrawn="1"/>
        </p:nvSpPr>
        <p:spPr>
          <a:xfrm flipH="1">
            <a:off x="0" y="6355758"/>
            <a:ext cx="12192000" cy="502242"/>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solidFill>
            <a:schemeClr val="accent1">
              <a:lumMod val="10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5.svg"/><Relationship Id="rId3" Type="http://schemas.openxmlformats.org/officeDocument/2006/relationships/tags" Target="../tags/tag84.xml"/><Relationship Id="rId21" Type="http://schemas.openxmlformats.org/officeDocument/2006/relationships/image" Target="../media/image5.png"/><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image" Target="../media/image3.png"/><Relationship Id="rId2" Type="http://schemas.openxmlformats.org/officeDocument/2006/relationships/tags" Target="../tags/tag83.xml"/><Relationship Id="rId16" Type="http://schemas.openxmlformats.org/officeDocument/2006/relationships/slideLayout" Target="../slideLayouts/slideLayout4.xml"/><Relationship Id="rId20" Type="http://schemas.openxmlformats.org/officeDocument/2006/relationships/image" Target="../media/image7.svg"/><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image" Target="../media/image4.png"/><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image" Target="../media/image9.svg"/></Relationships>
</file>

<file path=ppt/slides/_rels/slide11.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tags" Target="../tags/tag114.xml"/><Relationship Id="rId3" Type="http://schemas.openxmlformats.org/officeDocument/2006/relationships/tags" Target="../tags/tag99.xml"/><Relationship Id="rId21" Type="http://schemas.openxmlformats.org/officeDocument/2006/relationships/tags" Target="../tags/tag117.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tags" Target="../tags/tag116.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tags" Target="../tags/tag111.xml"/><Relationship Id="rId10" Type="http://schemas.openxmlformats.org/officeDocument/2006/relationships/tags" Target="../tags/tag106.xml"/><Relationship Id="rId19" Type="http://schemas.openxmlformats.org/officeDocument/2006/relationships/tags" Target="../tags/tag115.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 Id="rId2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6.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Layout" Target="../slideLayouts/slideLayout4.xml"/><Relationship Id="rId5" Type="http://schemas.openxmlformats.org/officeDocument/2006/relationships/tags" Target="../tags/tag122.xml"/><Relationship Id="rId4" Type="http://schemas.openxmlformats.org/officeDocument/2006/relationships/tags" Target="../tags/tag121.xml"/></Relationships>
</file>

<file path=ppt/slides/_rels/slide13.xml.rels><?xml version="1.0" encoding="UTF-8" standalone="yes"?>
<Relationships xmlns="http://schemas.openxmlformats.org/package/2006/relationships"><Relationship Id="rId13" Type="http://schemas.openxmlformats.org/officeDocument/2006/relationships/tags" Target="../tags/tag135.xml"/><Relationship Id="rId18" Type="http://schemas.openxmlformats.org/officeDocument/2006/relationships/tags" Target="../tags/tag140.xml"/><Relationship Id="rId26" Type="http://schemas.openxmlformats.org/officeDocument/2006/relationships/tags" Target="../tags/tag148.xml"/><Relationship Id="rId39" Type="http://schemas.openxmlformats.org/officeDocument/2006/relationships/slideLayout" Target="../slideLayouts/slideLayout4.xml"/><Relationship Id="rId21" Type="http://schemas.openxmlformats.org/officeDocument/2006/relationships/tags" Target="../tags/tag143.xml"/><Relationship Id="rId34" Type="http://schemas.openxmlformats.org/officeDocument/2006/relationships/tags" Target="../tags/tag156.xml"/><Relationship Id="rId7" Type="http://schemas.openxmlformats.org/officeDocument/2006/relationships/tags" Target="../tags/tag129.xml"/><Relationship Id="rId12" Type="http://schemas.openxmlformats.org/officeDocument/2006/relationships/tags" Target="../tags/tag134.xml"/><Relationship Id="rId17" Type="http://schemas.openxmlformats.org/officeDocument/2006/relationships/tags" Target="../tags/tag139.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 Id="rId2" Type="http://schemas.openxmlformats.org/officeDocument/2006/relationships/tags" Target="../tags/tag124.xml"/><Relationship Id="rId16" Type="http://schemas.openxmlformats.org/officeDocument/2006/relationships/tags" Target="../tags/tag138.xml"/><Relationship Id="rId20" Type="http://schemas.openxmlformats.org/officeDocument/2006/relationships/tags" Target="../tags/tag142.xml"/><Relationship Id="rId29" Type="http://schemas.openxmlformats.org/officeDocument/2006/relationships/tags" Target="../tags/tag151.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5" Type="http://schemas.openxmlformats.org/officeDocument/2006/relationships/tags" Target="../tags/tag127.xml"/><Relationship Id="rId15" Type="http://schemas.openxmlformats.org/officeDocument/2006/relationships/tags" Target="../tags/tag137.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tags" Target="../tags/tag132.xml"/><Relationship Id="rId19" Type="http://schemas.openxmlformats.org/officeDocument/2006/relationships/tags" Target="../tags/tag141.xml"/><Relationship Id="rId31" Type="http://schemas.openxmlformats.org/officeDocument/2006/relationships/tags" Target="../tags/tag153.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tags" Target="../tags/tag136.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8" Type="http://schemas.openxmlformats.org/officeDocument/2006/relationships/tags" Target="../tags/tag130.xml"/><Relationship Id="rId3" Type="http://schemas.openxmlformats.org/officeDocument/2006/relationships/tags" Target="../tags/tag1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tags" Target="../tags/tag178.xml"/><Relationship Id="rId3" Type="http://schemas.openxmlformats.org/officeDocument/2006/relationships/tags" Target="../tags/tag163.xml"/><Relationship Id="rId21" Type="http://schemas.openxmlformats.org/officeDocument/2006/relationships/slideLayout" Target="../slideLayouts/slideLayout4.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tags" Target="../tags/tag177.xml"/><Relationship Id="rId2" Type="http://schemas.openxmlformats.org/officeDocument/2006/relationships/tags" Target="../tags/tag162.xml"/><Relationship Id="rId16" Type="http://schemas.openxmlformats.org/officeDocument/2006/relationships/tags" Target="../tags/tag176.xml"/><Relationship Id="rId20" Type="http://schemas.openxmlformats.org/officeDocument/2006/relationships/tags" Target="../tags/tag180.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tags" Target="../tags/tag175.xml"/><Relationship Id="rId10" Type="http://schemas.openxmlformats.org/officeDocument/2006/relationships/tags" Target="../tags/tag170.xml"/><Relationship Id="rId19" Type="http://schemas.openxmlformats.org/officeDocument/2006/relationships/tags" Target="../tags/tag179.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18" Type="http://schemas.openxmlformats.org/officeDocument/2006/relationships/tags" Target="../tags/tag198.xml"/><Relationship Id="rId26" Type="http://schemas.openxmlformats.org/officeDocument/2006/relationships/image" Target="../media/image23.svg"/><Relationship Id="rId3" Type="http://schemas.openxmlformats.org/officeDocument/2006/relationships/tags" Target="../tags/tag183.xml"/><Relationship Id="rId21" Type="http://schemas.openxmlformats.org/officeDocument/2006/relationships/tags" Target="../tags/tag201.xml"/><Relationship Id="rId7" Type="http://schemas.openxmlformats.org/officeDocument/2006/relationships/tags" Target="../tags/tag187.xml"/><Relationship Id="rId12" Type="http://schemas.openxmlformats.org/officeDocument/2006/relationships/tags" Target="../tags/tag192.xml"/><Relationship Id="rId17" Type="http://schemas.openxmlformats.org/officeDocument/2006/relationships/tags" Target="../tags/tag197.xml"/><Relationship Id="rId25" Type="http://schemas.openxmlformats.org/officeDocument/2006/relationships/image" Target="../media/image17.png"/><Relationship Id="rId2" Type="http://schemas.openxmlformats.org/officeDocument/2006/relationships/tags" Target="../tags/tag182.xml"/><Relationship Id="rId16" Type="http://schemas.openxmlformats.org/officeDocument/2006/relationships/tags" Target="../tags/tag196.xml"/><Relationship Id="rId20" Type="http://schemas.openxmlformats.org/officeDocument/2006/relationships/tags" Target="../tags/tag200.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24" Type="http://schemas.openxmlformats.org/officeDocument/2006/relationships/image" Target="../media/image21.svg"/><Relationship Id="rId5" Type="http://schemas.openxmlformats.org/officeDocument/2006/relationships/tags" Target="../tags/tag185.xml"/><Relationship Id="rId15" Type="http://schemas.openxmlformats.org/officeDocument/2006/relationships/tags" Target="../tags/tag195.xml"/><Relationship Id="rId23" Type="http://schemas.openxmlformats.org/officeDocument/2006/relationships/image" Target="../media/image16.png"/><Relationship Id="rId28" Type="http://schemas.openxmlformats.org/officeDocument/2006/relationships/image" Target="../media/image25.svg"/><Relationship Id="rId10" Type="http://schemas.openxmlformats.org/officeDocument/2006/relationships/tags" Target="../tags/tag190.xml"/><Relationship Id="rId19" Type="http://schemas.openxmlformats.org/officeDocument/2006/relationships/tags" Target="../tags/tag199.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 Id="rId22" Type="http://schemas.openxmlformats.org/officeDocument/2006/relationships/slideLayout" Target="../slideLayouts/slideLayout4.xml"/><Relationship Id="rId27"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tags" Target="../tags/tag214.xml"/><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tags" Target="../tags/tag213.xml"/><Relationship Id="rId17" Type="http://schemas.openxmlformats.org/officeDocument/2006/relationships/slideLayout" Target="../slideLayouts/slideLayout4.xml"/><Relationship Id="rId2" Type="http://schemas.openxmlformats.org/officeDocument/2006/relationships/tags" Target="../tags/tag203.xml"/><Relationship Id="rId16" Type="http://schemas.openxmlformats.org/officeDocument/2006/relationships/tags" Target="../tags/tag217.xm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tags" Target="../tags/tag212.xml"/><Relationship Id="rId5" Type="http://schemas.openxmlformats.org/officeDocument/2006/relationships/tags" Target="../tags/tag206.xml"/><Relationship Id="rId15" Type="http://schemas.openxmlformats.org/officeDocument/2006/relationships/tags" Target="../tags/tag216.xml"/><Relationship Id="rId10" Type="http://schemas.openxmlformats.org/officeDocument/2006/relationships/tags" Target="../tags/tag211.xml"/><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tags" Target="../tags/tag2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3" Type="http://schemas.openxmlformats.org/officeDocument/2006/relationships/tags" Target="../tags/tag14.xml"/><Relationship Id="rId21" Type="http://schemas.openxmlformats.org/officeDocument/2006/relationships/slideLayout" Target="../slideLayouts/slideLayout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tags" Target="../tags/tag26.xml"/><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slideLayout" Target="../slideLayouts/slideLayout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s/_rels/slide7.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26" Type="http://schemas.openxmlformats.org/officeDocument/2006/relationships/tags" Target="../tags/tag69.xml"/><Relationship Id="rId3" Type="http://schemas.openxmlformats.org/officeDocument/2006/relationships/tags" Target="../tags/tag46.xml"/><Relationship Id="rId21" Type="http://schemas.openxmlformats.org/officeDocument/2006/relationships/tags" Target="../tags/tag64.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tags" Target="../tags/tag68.xml"/><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29" Type="http://schemas.openxmlformats.org/officeDocument/2006/relationships/slideLayout" Target="../slideLayouts/slideLayout4.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tags" Target="../tags/tag67.xml"/><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tags" Target="../tags/tag66.xml"/><Relationship Id="rId28" Type="http://schemas.openxmlformats.org/officeDocument/2006/relationships/tags" Target="../tags/tag71.xml"/><Relationship Id="rId10" Type="http://schemas.openxmlformats.org/officeDocument/2006/relationships/tags" Target="../tags/tag53.xml"/><Relationship Id="rId19" Type="http://schemas.openxmlformats.org/officeDocument/2006/relationships/tags" Target="../tags/tag6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tags" Target="../tags/tag65.xml"/><Relationship Id="rId27" Type="http://schemas.openxmlformats.org/officeDocument/2006/relationships/tags" Target="../tags/tag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image" Target="../media/image3.sv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2.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slideLayout" Target="../slideLayouts/slideLayout4.xml"/><Relationship Id="rId5" Type="http://schemas.openxmlformats.org/officeDocument/2006/relationships/tags" Target="../tags/tag76.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981206" y="2990149"/>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基于</a:t>
            </a:r>
            <a:r>
              <a:rPr lang="en-US" altLang="zh-CN" sz="7200" dirty="0">
                <a:solidFill>
                  <a:schemeClr val="bg1"/>
                </a:solidFill>
                <a:latin typeface="+mj-ea"/>
                <a:ea typeface="+mj-ea"/>
              </a:rPr>
              <a:t>AI</a:t>
            </a:r>
            <a:r>
              <a:rPr lang="zh-CN" altLang="en-US" sz="7200" dirty="0">
                <a:solidFill>
                  <a:schemeClr val="bg1"/>
                </a:solidFill>
                <a:latin typeface="+mj-ea"/>
                <a:ea typeface="+mj-ea"/>
              </a:rPr>
              <a:t>就医问诊系统</a:t>
            </a:r>
          </a:p>
        </p:txBody>
      </p:sp>
      <p:sp>
        <p:nvSpPr>
          <p:cNvPr id="29" name="文本框 28"/>
          <p:cNvSpPr txBox="1"/>
          <p:nvPr/>
        </p:nvSpPr>
        <p:spPr>
          <a:xfrm>
            <a:off x="5486400" y="2452225"/>
            <a:ext cx="1219200" cy="368935"/>
          </a:xfrm>
          <a:prstGeom prst="rect">
            <a:avLst/>
          </a:prstGeom>
          <a:noFill/>
        </p:spPr>
        <p:txBody>
          <a:bodyPr wrap="none" lIns="0" tIns="0" rIns="0" bIns="0" rtlCol="0" anchor="t">
            <a:spAutoFit/>
          </a:bodyPr>
          <a:lstStyle/>
          <a:p>
            <a:pPr algn="ctr"/>
            <a:r>
              <a:rPr lang="zh-CN" altLang="en-US" sz="2400" dirty="0">
                <a:solidFill>
                  <a:schemeClr val="bg1"/>
                </a:solidFill>
                <a:latin typeface="+mn-ea"/>
              </a:rPr>
              <a:t>中期展示</a:t>
            </a:r>
          </a:p>
        </p:txBody>
      </p:sp>
      <p:grpSp>
        <p:nvGrpSpPr>
          <p:cNvPr id="30" name="组合 29"/>
          <p:cNvGrpSpPr/>
          <p:nvPr/>
        </p:nvGrpSpPr>
        <p:grpSpPr>
          <a:xfrm>
            <a:off x="3042017" y="4718348"/>
            <a:ext cx="1532236" cy="245745"/>
            <a:chOff x="4095451" y="4640913"/>
            <a:chExt cx="1532236" cy="245745"/>
          </a:xfrm>
        </p:grpSpPr>
        <p:sp>
          <p:nvSpPr>
            <p:cNvPr id="31" name="矩形 30"/>
            <p:cNvSpPr/>
            <p:nvPr/>
          </p:nvSpPr>
          <p:spPr>
            <a:xfrm>
              <a:off x="4095451" y="4672584"/>
              <a:ext cx="164592" cy="164592"/>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32" name="文本框 31"/>
            <p:cNvSpPr txBox="1"/>
            <p:nvPr/>
          </p:nvSpPr>
          <p:spPr>
            <a:xfrm>
              <a:off x="4408487" y="4640913"/>
              <a:ext cx="1219200" cy="245745"/>
            </a:xfrm>
            <a:prstGeom prst="rect">
              <a:avLst/>
            </a:prstGeom>
            <a:noFill/>
          </p:spPr>
          <p:txBody>
            <a:bodyPr wrap="none" lIns="0" tIns="0" rIns="0" bIns="0" rtlCol="0" anchor="t">
              <a:spAutoFit/>
            </a:bodyPr>
            <a:lstStyle/>
            <a:p>
              <a:pPr algn="l"/>
              <a:r>
                <a:rPr sz="1600" dirty="0">
                  <a:solidFill>
                    <a:schemeClr val="accent1">
                      <a:lumMod val="100000"/>
                    </a:schemeClr>
                  </a:solidFill>
                  <a:latin typeface="+mn-ea"/>
                  <a:sym typeface="+mn-ea"/>
                </a:rPr>
                <a:t>组长：蔡佳伟</a:t>
              </a:r>
            </a:p>
          </p:txBody>
        </p:sp>
      </p:grpSp>
      <p:grpSp>
        <p:nvGrpSpPr>
          <p:cNvPr id="33" name="组合 32"/>
          <p:cNvGrpSpPr/>
          <p:nvPr/>
        </p:nvGrpSpPr>
        <p:grpSpPr>
          <a:xfrm>
            <a:off x="6016865" y="4718348"/>
            <a:ext cx="3056236" cy="245745"/>
            <a:chOff x="4095451" y="4640913"/>
            <a:chExt cx="3056236" cy="245745"/>
          </a:xfrm>
        </p:grpSpPr>
        <p:sp>
          <p:nvSpPr>
            <p:cNvPr id="34" name="矩形 33"/>
            <p:cNvSpPr/>
            <p:nvPr/>
          </p:nvSpPr>
          <p:spPr>
            <a:xfrm>
              <a:off x="4095451" y="4672584"/>
              <a:ext cx="164592" cy="164592"/>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35" name="文本框 34"/>
            <p:cNvSpPr txBox="1"/>
            <p:nvPr/>
          </p:nvSpPr>
          <p:spPr>
            <a:xfrm>
              <a:off x="4408487" y="4640913"/>
              <a:ext cx="2743200" cy="245745"/>
            </a:xfrm>
            <a:prstGeom prst="rect">
              <a:avLst/>
            </a:prstGeom>
            <a:noFill/>
          </p:spPr>
          <p:txBody>
            <a:bodyPr wrap="none" lIns="0" tIns="0" rIns="0" bIns="0" rtlCol="0" anchor="t">
              <a:spAutoFit/>
            </a:bodyPr>
            <a:lstStyle/>
            <a:p>
              <a:pPr algn="l"/>
              <a:r>
                <a:rPr sz="1600" dirty="0">
                  <a:solidFill>
                    <a:schemeClr val="accent1">
                      <a:lumMod val="100000"/>
                    </a:schemeClr>
                  </a:solidFill>
                  <a:latin typeface="+mn-ea"/>
                </a:rPr>
                <a:t>组员：文豪 魏宸 徐浩 蔡云杉</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83D18BF-B0F5-9B8B-CBCD-AE035FCCED62}"/>
              </a:ext>
            </a:extLst>
          </p:cNvPr>
          <p:cNvSpPr txBox="1">
            <a:spLocks noChangeArrowheads="1"/>
          </p:cNvSpPr>
          <p:nvPr/>
        </p:nvSpPr>
        <p:spPr bwMode="auto">
          <a:xfrm>
            <a:off x="557430" y="359134"/>
            <a:ext cx="5143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1"/>
                </a:solidFill>
                <a:latin typeface="微软雅黑" panose="020B0503020204020204" pitchFamily="34" charset="-122"/>
                <a:ea typeface="微软雅黑" panose="020B0503020204020204" pitchFamily="34" charset="-122"/>
              </a:rPr>
              <a:t>风险管理</a:t>
            </a:r>
          </a:p>
        </p:txBody>
      </p:sp>
      <p:sp>
        <p:nvSpPr>
          <p:cNvPr id="5" name="圆角矩形 18">
            <a:extLst>
              <a:ext uri="{FF2B5EF4-FFF2-40B4-BE49-F238E27FC236}">
                <a16:creationId xmlns:a16="http://schemas.microsoft.com/office/drawing/2014/main" id="{ACE1A890-2D4B-E66B-AF9D-5FE84EAA2BF7}"/>
              </a:ext>
            </a:extLst>
          </p:cNvPr>
          <p:cNvSpPr/>
          <p:nvPr>
            <p:custDataLst>
              <p:tags r:id="rId1"/>
            </p:custDataLst>
          </p:nvPr>
        </p:nvSpPr>
        <p:spPr>
          <a:xfrm>
            <a:off x="989690" y="1212215"/>
            <a:ext cx="9725328" cy="1370358"/>
          </a:xfrm>
          <a:prstGeom prst="roundRect">
            <a:avLst>
              <a:gd name="adj" fmla="val 2901"/>
            </a:avLst>
          </a:prstGeom>
          <a:gradFill>
            <a:gsLst>
              <a:gs pos="40000">
                <a:schemeClr val="accent1"/>
              </a:gs>
              <a:gs pos="100000">
                <a:schemeClr val="accent1">
                  <a:lumMod val="60000"/>
                  <a:lumOff val="40000"/>
                </a:schemeClr>
              </a:gs>
            </a:gsLst>
            <a:lin ang="13500000" scaled="0"/>
          </a:gradFill>
          <a:ln>
            <a:noFill/>
          </a:ln>
          <a:effectLst>
            <a:innerShdw blurRad="127000" dist="38100" dir="13500000">
              <a:schemeClr val="accent6">
                <a:alpha val="15000"/>
              </a:schemeClr>
            </a:innerShdw>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36000" numCol="1" spcCol="0" rtlCol="0" fromWordArt="0" anchor="ctr" anchorCtr="0" forceAA="0" compatLnSpc="1">
            <a:normAutofit/>
          </a:bodyPr>
          <a:lstStyle/>
          <a:p>
            <a:pPr lvl="0" algn="ctr">
              <a:lnSpc>
                <a:spcPct val="130000"/>
              </a:lnSpc>
              <a:buClrTx/>
              <a:buSzTx/>
              <a:buFontTx/>
            </a:pPr>
            <a:r>
              <a:rPr lang="zh-CN" altLang="en-US" sz="1400" b="1" spc="150" dirty="0">
                <a:solidFill>
                  <a:schemeClr val="bg1"/>
                </a:solidFill>
                <a:latin typeface="+mn-ea"/>
                <a:sym typeface="+mn-ea"/>
              </a:rPr>
              <a:t>       </a:t>
            </a:r>
          </a:p>
        </p:txBody>
      </p:sp>
      <p:sp>
        <p:nvSpPr>
          <p:cNvPr id="6" name="标题">
            <a:extLst>
              <a:ext uri="{FF2B5EF4-FFF2-40B4-BE49-F238E27FC236}">
                <a16:creationId xmlns:a16="http://schemas.microsoft.com/office/drawing/2014/main" id="{F84ECFB6-93E6-B92B-F9F1-D5740AFF529A}"/>
              </a:ext>
            </a:extLst>
          </p:cNvPr>
          <p:cNvSpPr txBox="1"/>
          <p:nvPr>
            <p:custDataLst>
              <p:tags r:id="rId2"/>
            </p:custDataLst>
          </p:nvPr>
        </p:nvSpPr>
        <p:spPr>
          <a:xfrm>
            <a:off x="2029715" y="1387718"/>
            <a:ext cx="3357359" cy="372547"/>
          </a:xfrm>
          <a:prstGeom prst="rect">
            <a:avLst/>
          </a:prstGeom>
          <a:noFill/>
        </p:spPr>
        <p:txBody>
          <a:bodyPr wrap="square" lIns="0" tIns="0" rIns="0" bIns="0" rtlCol="0" anchor="ctr" anchorCtr="0">
            <a:normAutofit/>
          </a:bodyPr>
          <a:lstStyle/>
          <a:p>
            <a:r>
              <a:rPr lang="zh-CN" altLang="en-US" b="1" spc="300" dirty="0">
                <a:solidFill>
                  <a:schemeClr val="bg1"/>
                </a:solidFill>
                <a:latin typeface="+mj-ea"/>
                <a:ea typeface="+mj-ea"/>
              </a:rPr>
              <a:t>实施周期延期的风险</a:t>
            </a:r>
          </a:p>
        </p:txBody>
      </p:sp>
      <p:sp>
        <p:nvSpPr>
          <p:cNvPr id="7" name="正文">
            <a:extLst>
              <a:ext uri="{FF2B5EF4-FFF2-40B4-BE49-F238E27FC236}">
                <a16:creationId xmlns:a16="http://schemas.microsoft.com/office/drawing/2014/main" id="{4B25A46A-1D6F-1E8E-55E9-9C6BD3F6042D}"/>
              </a:ext>
            </a:extLst>
          </p:cNvPr>
          <p:cNvSpPr txBox="1"/>
          <p:nvPr>
            <p:custDataLst>
              <p:tags r:id="rId3"/>
            </p:custDataLst>
          </p:nvPr>
        </p:nvSpPr>
        <p:spPr>
          <a:xfrm>
            <a:off x="2029910" y="1875683"/>
            <a:ext cx="8388814" cy="548526"/>
          </a:xfrm>
          <a:prstGeom prst="rect">
            <a:avLst/>
          </a:prstGeom>
          <a:noFill/>
        </p:spPr>
        <p:txBody>
          <a:bodyPr wrap="square" lIns="0" tIns="0" rIns="0" bIns="0" rtlCol="0" anchor="t" anchorCtr="0">
            <a:normAutofit/>
          </a:bodyPr>
          <a:lstStyle/>
          <a:p>
            <a:pPr indent="0" algn="l" fontAlgn="auto">
              <a:lnSpc>
                <a:spcPct val="130000"/>
              </a:lnSpc>
            </a:pPr>
            <a:r>
              <a:rPr lang="zh-CN" altLang="en-US" sz="1200" spc="150" dirty="0">
                <a:solidFill>
                  <a:schemeClr val="bg1"/>
                </a:solidFill>
                <a:latin typeface="微软雅黑" panose="020B0503020204020204" pitchFamily="34" charset="-122"/>
                <a:ea typeface="微软雅黑" panose="020B0503020204020204" pitchFamily="34" charset="-122"/>
              </a:rPr>
              <a:t>由小组内部制定的时间规划表完成日期的不确定性产生的实施周期延期的风险，可</a:t>
            </a:r>
          </a:p>
          <a:p>
            <a:pPr indent="0" algn="l" fontAlgn="auto">
              <a:lnSpc>
                <a:spcPct val="130000"/>
              </a:lnSpc>
            </a:pPr>
            <a:r>
              <a:rPr lang="zh-CN" altLang="en-US" sz="1200" spc="150" dirty="0">
                <a:solidFill>
                  <a:schemeClr val="bg1"/>
                </a:solidFill>
                <a:latin typeface="微软雅黑" panose="020B0503020204020204" pitchFamily="34" charset="-122"/>
                <a:ea typeface="微软雅黑" panose="020B0503020204020204" pitchFamily="34" charset="-122"/>
              </a:rPr>
              <a:t>以通过小组例会及时跟进项目进度、监督项目按计划实施的方式来确保项目的顺利进行。</a:t>
            </a:r>
          </a:p>
        </p:txBody>
      </p:sp>
      <p:sp>
        <p:nvSpPr>
          <p:cNvPr id="8" name="椭圆 7">
            <a:extLst>
              <a:ext uri="{FF2B5EF4-FFF2-40B4-BE49-F238E27FC236}">
                <a16:creationId xmlns:a16="http://schemas.microsoft.com/office/drawing/2014/main" id="{C92CF818-1C68-84CB-8DA2-4250C029217B}"/>
              </a:ext>
            </a:extLst>
          </p:cNvPr>
          <p:cNvSpPr/>
          <p:nvPr>
            <p:custDataLst>
              <p:tags r:id="rId4"/>
            </p:custDataLst>
          </p:nvPr>
        </p:nvSpPr>
        <p:spPr>
          <a:xfrm>
            <a:off x="1285888" y="1344634"/>
            <a:ext cx="484058" cy="484058"/>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9" name="图片 13" descr="32313538333630393b32313538333731363bd1a7cfb0d0a1d7e9">
            <a:extLst>
              <a:ext uri="{FF2B5EF4-FFF2-40B4-BE49-F238E27FC236}">
                <a16:creationId xmlns:a16="http://schemas.microsoft.com/office/drawing/2014/main" id="{0235EF8C-785E-200A-C1A1-AD022EBF0897}"/>
              </a:ext>
            </a:extLst>
          </p:cNvPr>
          <p:cNvPicPr>
            <a:picLocks noChangeAspect="1"/>
          </p:cNvPicPr>
          <p:nvPr>
            <p:custDataLst>
              <p:tags r:id="rId5"/>
            </p:custDataLst>
          </p:nvPr>
        </p:nvPicPr>
        <p:blipFill>
          <a:blip r:embed="rId17">
            <a:extLst>
              <a:ext uri="{96DAC541-7B7A-43D3-8B79-37D633B846F1}">
                <asvg:svgBlip xmlns:asvg="http://schemas.microsoft.com/office/drawing/2016/SVG/main" xmlns="" r:embed="rId18"/>
              </a:ext>
            </a:extLst>
          </a:blip>
          <a:stretch>
            <a:fillRect/>
          </a:stretch>
        </p:blipFill>
        <p:spPr>
          <a:xfrm>
            <a:off x="1403101" y="1448542"/>
            <a:ext cx="250899" cy="250899"/>
          </a:xfrm>
          <a:prstGeom prst="rect">
            <a:avLst/>
          </a:prstGeom>
        </p:spPr>
      </p:pic>
      <p:sp>
        <p:nvSpPr>
          <p:cNvPr id="10" name="圆角矩形 15">
            <a:extLst>
              <a:ext uri="{FF2B5EF4-FFF2-40B4-BE49-F238E27FC236}">
                <a16:creationId xmlns:a16="http://schemas.microsoft.com/office/drawing/2014/main" id="{D125AC1C-1804-B1C8-88F8-53F89B6B31D7}"/>
              </a:ext>
            </a:extLst>
          </p:cNvPr>
          <p:cNvSpPr/>
          <p:nvPr>
            <p:custDataLst>
              <p:tags r:id="rId6"/>
            </p:custDataLst>
          </p:nvPr>
        </p:nvSpPr>
        <p:spPr>
          <a:xfrm>
            <a:off x="989690" y="2802239"/>
            <a:ext cx="9725328" cy="1370358"/>
          </a:xfrm>
          <a:prstGeom prst="roundRect">
            <a:avLst>
              <a:gd name="adj" fmla="val 2901"/>
            </a:avLst>
          </a:prstGeom>
          <a:gradFill flip="none" rotWithShape="1">
            <a:gsLst>
              <a:gs pos="50000">
                <a:srgbClr val="5E6FA2">
                  <a:shade val="67500"/>
                  <a:satMod val="115000"/>
                  <a:lumMod val="82000"/>
                  <a:lumOff val="18000"/>
                </a:srgbClr>
              </a:gs>
              <a:gs pos="100000">
                <a:srgbClr val="5E6FA2">
                  <a:shade val="100000"/>
                  <a:satMod val="115000"/>
                </a:srgbClr>
              </a:gs>
            </a:gsLst>
            <a:lin ang="13500000" scaled="1"/>
            <a:tileRect/>
          </a:gradFill>
          <a:ln>
            <a:noFill/>
          </a:ln>
          <a:effectLst>
            <a:outerShdw blurRad="596900" sx="102000" sy="102000" algn="ctr" rotWithShape="0">
              <a:schemeClr val="accent1">
                <a:alpha val="7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       </a:t>
            </a:r>
          </a:p>
        </p:txBody>
      </p:sp>
      <p:sp>
        <p:nvSpPr>
          <p:cNvPr id="11" name="标题">
            <a:extLst>
              <a:ext uri="{FF2B5EF4-FFF2-40B4-BE49-F238E27FC236}">
                <a16:creationId xmlns:a16="http://schemas.microsoft.com/office/drawing/2014/main" id="{F99A57A1-782A-2C3A-50CA-C81E0DB4EC68}"/>
              </a:ext>
            </a:extLst>
          </p:cNvPr>
          <p:cNvSpPr txBox="1"/>
          <p:nvPr>
            <p:custDataLst>
              <p:tags r:id="rId7"/>
            </p:custDataLst>
          </p:nvPr>
        </p:nvSpPr>
        <p:spPr>
          <a:xfrm>
            <a:off x="2029715" y="2986883"/>
            <a:ext cx="3357359" cy="372547"/>
          </a:xfrm>
          <a:prstGeom prst="rect">
            <a:avLst/>
          </a:prstGeom>
          <a:noFill/>
        </p:spPr>
        <p:txBody>
          <a:bodyPr wrap="square" lIns="0" tIns="0" rIns="0" bIns="0" rtlCol="0" anchor="ctr" anchorCtr="0">
            <a:normAutofit/>
          </a:bodyPr>
          <a:lstStyle/>
          <a:p>
            <a:r>
              <a:rPr lang="zh-CN" altLang="en-US" b="1" spc="300" dirty="0">
                <a:solidFill>
                  <a:schemeClr val="bg1"/>
                </a:solidFill>
                <a:latin typeface="+mj-ea"/>
                <a:ea typeface="+mj-ea"/>
              </a:rPr>
              <a:t>实施范围的风险</a:t>
            </a:r>
          </a:p>
        </p:txBody>
      </p:sp>
      <p:sp>
        <p:nvSpPr>
          <p:cNvPr id="12" name="正文">
            <a:extLst>
              <a:ext uri="{FF2B5EF4-FFF2-40B4-BE49-F238E27FC236}">
                <a16:creationId xmlns:a16="http://schemas.microsoft.com/office/drawing/2014/main" id="{1CC0031E-9E29-06BD-2674-370BE7793ACF}"/>
              </a:ext>
            </a:extLst>
          </p:cNvPr>
          <p:cNvSpPr txBox="1"/>
          <p:nvPr>
            <p:custDataLst>
              <p:tags r:id="rId8"/>
            </p:custDataLst>
          </p:nvPr>
        </p:nvSpPr>
        <p:spPr>
          <a:xfrm>
            <a:off x="2030095" y="3368837"/>
            <a:ext cx="8542170" cy="742685"/>
          </a:xfrm>
          <a:prstGeom prst="rect">
            <a:avLst/>
          </a:prstGeom>
          <a:noFill/>
        </p:spPr>
        <p:txBody>
          <a:bodyPr wrap="square" lIns="0" tIns="0" rIns="0" bIns="0" rtlCol="0" anchor="t" anchorCtr="0">
            <a:noAutofit/>
          </a:bodyPr>
          <a:lstStyle/>
          <a:p>
            <a:pPr indent="0" algn="l" fontAlgn="auto">
              <a:lnSpc>
                <a:spcPct val="130000"/>
              </a:lnSpc>
            </a:pPr>
            <a:r>
              <a:rPr lang="zh-CN" altLang="en-US" sz="1200" spc="150" dirty="0">
                <a:solidFill>
                  <a:schemeClr val="bg1"/>
                </a:solidFill>
                <a:latin typeface="微软雅黑" panose="020B0503020204020204" pitchFamily="34" charset="-122"/>
                <a:ea typeface="微软雅黑" panose="020B0503020204020204" pitchFamily="34" charset="-122"/>
              </a:rPr>
              <a:t>在项目的开发过程中，如果开发者在某一实施分步内实施的主体范围过多，或过分关注细节，可能会导致项目延期，解决的办法是对整个项目按照实施计划分步实施，并以实施目标为重点，采取先完成基本功能，后推进改进的策略。</a:t>
            </a:r>
          </a:p>
        </p:txBody>
      </p:sp>
      <p:sp>
        <p:nvSpPr>
          <p:cNvPr id="13" name="椭圆 12">
            <a:extLst>
              <a:ext uri="{FF2B5EF4-FFF2-40B4-BE49-F238E27FC236}">
                <a16:creationId xmlns:a16="http://schemas.microsoft.com/office/drawing/2014/main" id="{490C19A7-6BC4-C0F5-1798-D6C68E901789}"/>
              </a:ext>
            </a:extLst>
          </p:cNvPr>
          <p:cNvSpPr/>
          <p:nvPr>
            <p:custDataLst>
              <p:tags r:id="rId9"/>
            </p:custDataLst>
          </p:nvPr>
        </p:nvSpPr>
        <p:spPr>
          <a:xfrm>
            <a:off x="1285888" y="2943799"/>
            <a:ext cx="484058" cy="484058"/>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26" descr="1483811054\6103a900a541442fd0d502bdf9e40ce4">
            <a:extLst>
              <a:ext uri="{FF2B5EF4-FFF2-40B4-BE49-F238E27FC236}">
                <a16:creationId xmlns:a16="http://schemas.microsoft.com/office/drawing/2014/main" id="{F3F19C59-C77B-1288-BA93-A261EEE39452}"/>
              </a:ext>
            </a:extLst>
          </p:cNvPr>
          <p:cNvPicPr>
            <a:picLocks noChangeAspect="1"/>
          </p:cNvPicPr>
          <p:nvPr>
            <p:custDataLst>
              <p:tags r:id="rId10"/>
            </p:custDataLst>
          </p:nvPr>
        </p:nvPicPr>
        <p:blipFill>
          <a:blip r:embed="rId19">
            <a:extLst>
              <a:ext uri="{96DAC541-7B7A-43D3-8B79-37D633B846F1}">
                <asvg:svgBlip xmlns:asvg="http://schemas.microsoft.com/office/drawing/2016/SVG/main" xmlns="" r:embed="rId20"/>
              </a:ext>
            </a:extLst>
          </a:blip>
          <a:stretch>
            <a:fillRect/>
          </a:stretch>
        </p:blipFill>
        <p:spPr>
          <a:xfrm>
            <a:off x="1427811" y="3078119"/>
            <a:ext cx="215418" cy="215418"/>
          </a:xfrm>
          <a:prstGeom prst="rect">
            <a:avLst/>
          </a:prstGeom>
        </p:spPr>
      </p:pic>
      <p:sp>
        <p:nvSpPr>
          <p:cNvPr id="15" name="圆角矩形 17">
            <a:extLst>
              <a:ext uri="{FF2B5EF4-FFF2-40B4-BE49-F238E27FC236}">
                <a16:creationId xmlns:a16="http://schemas.microsoft.com/office/drawing/2014/main" id="{CBEB7626-272E-69B2-0243-4444D3CEC118}"/>
              </a:ext>
            </a:extLst>
          </p:cNvPr>
          <p:cNvSpPr/>
          <p:nvPr>
            <p:custDataLst>
              <p:tags r:id="rId11"/>
            </p:custDataLst>
          </p:nvPr>
        </p:nvSpPr>
        <p:spPr>
          <a:xfrm>
            <a:off x="989690" y="4392902"/>
            <a:ext cx="9725328" cy="1370358"/>
          </a:xfrm>
          <a:prstGeom prst="roundRect">
            <a:avLst>
              <a:gd name="adj" fmla="val 2901"/>
            </a:avLst>
          </a:prstGeom>
          <a:gradFill>
            <a:gsLst>
              <a:gs pos="40000">
                <a:schemeClr val="accent1"/>
              </a:gs>
              <a:gs pos="100000">
                <a:schemeClr val="accent1">
                  <a:lumMod val="60000"/>
                  <a:lumOff val="40000"/>
                </a:schemeClr>
              </a:gs>
            </a:gsLst>
            <a:lin ang="13500000" scaled="0"/>
          </a:gradFill>
          <a:ln>
            <a:noFill/>
          </a:ln>
          <a:effectLst>
            <a:innerShdw blurRad="127000" dist="38100" dir="13500000">
              <a:schemeClr val="accent6">
                <a:alpha val="15000"/>
              </a:schemeClr>
            </a:innerShdw>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36000" numCol="1" spcCol="0" rtlCol="0" fromWordArt="0" anchor="ctr" anchorCtr="0" forceAA="0" compatLnSpc="1">
            <a:normAutofit/>
          </a:bodyPr>
          <a:lstStyle/>
          <a:p>
            <a:pPr lvl="0" algn="ctr">
              <a:lnSpc>
                <a:spcPct val="130000"/>
              </a:lnSpc>
              <a:buClrTx/>
              <a:buSzTx/>
              <a:buFontTx/>
            </a:pPr>
            <a:r>
              <a:rPr lang="zh-CN" altLang="en-US" sz="1400" b="1" spc="150" dirty="0">
                <a:solidFill>
                  <a:schemeClr val="bg1"/>
                </a:solidFill>
                <a:highlight>
                  <a:srgbClr val="FFFF00"/>
                </a:highlight>
                <a:latin typeface="+mn-ea"/>
                <a:sym typeface="+mn-ea"/>
              </a:rPr>
              <a:t>       </a:t>
            </a:r>
          </a:p>
        </p:txBody>
      </p:sp>
      <p:sp>
        <p:nvSpPr>
          <p:cNvPr id="16" name="标题">
            <a:extLst>
              <a:ext uri="{FF2B5EF4-FFF2-40B4-BE49-F238E27FC236}">
                <a16:creationId xmlns:a16="http://schemas.microsoft.com/office/drawing/2014/main" id="{6973B7E6-3AFE-267D-0058-BEEAF8790C99}"/>
              </a:ext>
            </a:extLst>
          </p:cNvPr>
          <p:cNvSpPr txBox="1"/>
          <p:nvPr>
            <p:custDataLst>
              <p:tags r:id="rId12"/>
            </p:custDataLst>
          </p:nvPr>
        </p:nvSpPr>
        <p:spPr>
          <a:xfrm>
            <a:off x="2029910" y="4568507"/>
            <a:ext cx="6699174" cy="372283"/>
          </a:xfrm>
          <a:prstGeom prst="rect">
            <a:avLst/>
          </a:prstGeom>
          <a:noFill/>
        </p:spPr>
        <p:txBody>
          <a:bodyPr wrap="square" lIns="0" tIns="0" rIns="0" bIns="0" rtlCol="0" anchor="ctr" anchorCtr="0">
            <a:normAutofit/>
          </a:bodyPr>
          <a:lstStyle/>
          <a:p>
            <a:r>
              <a:rPr lang="zh-CN" altLang="en-US" b="1" spc="300" dirty="0">
                <a:solidFill>
                  <a:schemeClr val="bg1"/>
                </a:solidFill>
                <a:latin typeface="+mj-ea"/>
                <a:ea typeface="+mj-ea"/>
              </a:rPr>
              <a:t>人员的风险</a:t>
            </a:r>
          </a:p>
        </p:txBody>
      </p:sp>
      <p:sp>
        <p:nvSpPr>
          <p:cNvPr id="17" name="正文">
            <a:extLst>
              <a:ext uri="{FF2B5EF4-FFF2-40B4-BE49-F238E27FC236}">
                <a16:creationId xmlns:a16="http://schemas.microsoft.com/office/drawing/2014/main" id="{751C1353-D633-5E68-C5B6-CB03A0B819F8}"/>
              </a:ext>
            </a:extLst>
          </p:cNvPr>
          <p:cNvSpPr txBox="1"/>
          <p:nvPr>
            <p:custDataLst>
              <p:tags r:id="rId13"/>
            </p:custDataLst>
          </p:nvPr>
        </p:nvSpPr>
        <p:spPr>
          <a:xfrm>
            <a:off x="2029910" y="4967470"/>
            <a:ext cx="8542069" cy="548526"/>
          </a:xfrm>
          <a:prstGeom prst="rect">
            <a:avLst/>
          </a:prstGeom>
          <a:noFill/>
        </p:spPr>
        <p:txBody>
          <a:bodyPr wrap="square" lIns="0" tIns="0" rIns="0" bIns="0" rtlCol="0" anchor="t" anchorCtr="0">
            <a:noAutofit/>
          </a:bodyPr>
          <a:lstStyle/>
          <a:p>
            <a:pPr indent="0" algn="l" fontAlgn="auto">
              <a:lnSpc>
                <a:spcPct val="130000"/>
              </a:lnSpc>
            </a:pPr>
            <a:r>
              <a:rPr lang="zh-CN" altLang="en-US" sz="1200" spc="150" dirty="0">
                <a:solidFill>
                  <a:schemeClr val="bg1"/>
                </a:solidFill>
                <a:latin typeface="微软雅黑" panose="020B0503020204020204" pitchFamily="34" charset="-122"/>
                <a:ea typeface="微软雅黑" panose="020B0503020204020204" pitchFamily="34" charset="-122"/>
              </a:rPr>
              <a:t>项目开发者可能会存在身体状况、情绪变动、经验与水平不足等问题，针对此类问题，项目组进行了合理的人员分配，根据个人能力，分配合适的开发任务，同时要求小组成员在课余时间积极学习开发技术，小组成员间定期进行工作交流。</a:t>
            </a:r>
          </a:p>
        </p:txBody>
      </p:sp>
      <p:sp>
        <p:nvSpPr>
          <p:cNvPr id="18" name="椭圆 17">
            <a:extLst>
              <a:ext uri="{FF2B5EF4-FFF2-40B4-BE49-F238E27FC236}">
                <a16:creationId xmlns:a16="http://schemas.microsoft.com/office/drawing/2014/main" id="{29CE5FDF-5E7F-C9B1-75BD-7C6DCA95FDAB}"/>
              </a:ext>
            </a:extLst>
          </p:cNvPr>
          <p:cNvSpPr/>
          <p:nvPr>
            <p:custDataLst>
              <p:tags r:id="rId14"/>
            </p:custDataLst>
          </p:nvPr>
        </p:nvSpPr>
        <p:spPr>
          <a:xfrm>
            <a:off x="1285888" y="4525223"/>
            <a:ext cx="484058" cy="484058"/>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9" name="图片 31" descr="32313538333630393b32313538333732343bbfceb3ccb2a5b7c5">
            <a:extLst>
              <a:ext uri="{FF2B5EF4-FFF2-40B4-BE49-F238E27FC236}">
                <a16:creationId xmlns:a16="http://schemas.microsoft.com/office/drawing/2014/main" id="{80A8C5E9-8851-4E68-4306-9ECA0DB33763}"/>
              </a:ext>
            </a:extLst>
          </p:cNvPr>
          <p:cNvPicPr>
            <a:picLocks noChangeAspect="1"/>
          </p:cNvPicPr>
          <p:nvPr>
            <p:custDataLst>
              <p:tags r:id="rId15"/>
            </p:custDataLst>
          </p:nvPr>
        </p:nvPicPr>
        <p:blipFill>
          <a:blip r:embed="rId21">
            <a:extLst>
              <a:ext uri="{96DAC541-7B7A-43D3-8B79-37D633B846F1}">
                <asvg:svgBlip xmlns:asvg="http://schemas.microsoft.com/office/drawing/2016/SVG/main" xmlns="" r:embed="rId22"/>
              </a:ext>
            </a:extLst>
          </a:blip>
          <a:stretch>
            <a:fillRect/>
          </a:stretch>
        </p:blipFill>
        <p:spPr>
          <a:xfrm>
            <a:off x="1421475" y="4660810"/>
            <a:ext cx="214151" cy="214151"/>
          </a:xfrm>
          <a:prstGeom prst="rect">
            <a:avLst/>
          </a:prstGeom>
        </p:spPr>
      </p:pic>
    </p:spTree>
    <p:extLst>
      <p:ext uri="{BB962C8B-B14F-4D97-AF65-F5344CB8AC3E}">
        <p14:creationId xmlns:p14="http://schemas.microsoft.com/office/powerpoint/2010/main" val="302427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C1D951-1292-CDAA-5A59-AD0BD30F1999}"/>
              </a:ext>
            </a:extLst>
          </p:cNvPr>
          <p:cNvSpPr txBox="1">
            <a:spLocks noChangeArrowheads="1"/>
          </p:cNvSpPr>
          <p:nvPr/>
        </p:nvSpPr>
        <p:spPr bwMode="auto">
          <a:xfrm>
            <a:off x="522733" y="372649"/>
            <a:ext cx="5143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1"/>
                </a:solidFill>
                <a:latin typeface="微软雅黑" panose="020B0503020204020204" pitchFamily="34" charset="-122"/>
                <a:ea typeface="微软雅黑" panose="020B0503020204020204" pitchFamily="34" charset="-122"/>
              </a:rPr>
              <a:t>变更管理</a:t>
            </a:r>
          </a:p>
        </p:txBody>
      </p:sp>
      <p:sp>
        <p:nvSpPr>
          <p:cNvPr id="6" name="燕尾形 1">
            <a:extLst>
              <a:ext uri="{FF2B5EF4-FFF2-40B4-BE49-F238E27FC236}">
                <a16:creationId xmlns:a16="http://schemas.microsoft.com/office/drawing/2014/main" id="{1ADBE80F-26AE-A8B2-2ACE-BDE3EF19452D}"/>
              </a:ext>
            </a:extLst>
          </p:cNvPr>
          <p:cNvSpPr/>
          <p:nvPr>
            <p:custDataLst>
              <p:tags r:id="rId1"/>
            </p:custDataLst>
          </p:nvPr>
        </p:nvSpPr>
        <p:spPr>
          <a:xfrm>
            <a:off x="451803" y="2673033"/>
            <a:ext cx="10790555" cy="1200150"/>
          </a:xfrm>
          <a:prstGeom prst="chevron">
            <a:avLst/>
          </a:prstGeom>
          <a:gradFill>
            <a:gsLst>
              <a:gs pos="0">
                <a:schemeClr val="accent1">
                  <a:lumMod val="20000"/>
                  <a:lumOff val="80000"/>
                  <a:alpha val="20000"/>
                </a:schemeClr>
              </a:gs>
              <a:gs pos="100000">
                <a:schemeClr val="accent1">
                  <a:lumMod val="40000"/>
                  <a:lumOff val="60000"/>
                </a:schemeClr>
              </a:gs>
            </a:gsLst>
            <a:lin ang="0" scaled="0"/>
          </a:gradFill>
          <a:ln>
            <a:noFill/>
          </a:ln>
          <a:effectLst>
            <a:outerShdw blurRad="177800" dist="63500" dir="8100000" algn="tr"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Regular" panose="020B0500000000000000" charset="-122"/>
            </a:endParaRPr>
          </a:p>
        </p:txBody>
      </p:sp>
      <p:cxnSp>
        <p:nvCxnSpPr>
          <p:cNvPr id="7" name="直接连接符 6">
            <a:extLst>
              <a:ext uri="{FF2B5EF4-FFF2-40B4-BE49-F238E27FC236}">
                <a16:creationId xmlns:a16="http://schemas.microsoft.com/office/drawing/2014/main" id="{D3F3CB95-9185-8BC5-D45F-6FA2A9CF8EA6}"/>
              </a:ext>
            </a:extLst>
          </p:cNvPr>
          <p:cNvCxnSpPr/>
          <p:nvPr>
            <p:custDataLst>
              <p:tags r:id="rId2"/>
            </p:custDataLst>
          </p:nvPr>
        </p:nvCxnSpPr>
        <p:spPr>
          <a:xfrm>
            <a:off x="629603" y="3933508"/>
            <a:ext cx="8592820" cy="0"/>
          </a:xfrm>
          <a:prstGeom prst="line">
            <a:avLst/>
          </a:prstGeom>
          <a:ln w="9525">
            <a:gradFill>
              <a:gsLst>
                <a:gs pos="0">
                  <a:schemeClr val="accent1">
                    <a:lumMod val="20000"/>
                    <a:lumOff val="80000"/>
                    <a:alpha val="0"/>
                  </a:schemeClr>
                </a:gs>
                <a:gs pos="100000">
                  <a:schemeClr val="accent1">
                    <a:lumMod val="20000"/>
                    <a:lumOff val="80000"/>
                  </a:schemeClr>
                </a:gs>
              </a:gsLst>
              <a:lin ang="0" scaled="1"/>
            </a:gra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63AD271-B823-247B-31CE-9DF5D6CB7C6B}"/>
              </a:ext>
            </a:extLst>
          </p:cNvPr>
          <p:cNvCxnSpPr/>
          <p:nvPr>
            <p:custDataLst>
              <p:tags r:id="rId3"/>
            </p:custDataLst>
          </p:nvPr>
        </p:nvCxnSpPr>
        <p:spPr>
          <a:xfrm>
            <a:off x="1836103" y="2615883"/>
            <a:ext cx="8592820" cy="0"/>
          </a:xfrm>
          <a:prstGeom prst="line">
            <a:avLst/>
          </a:prstGeom>
          <a:ln w="9525">
            <a:gradFill>
              <a:gsLst>
                <a:gs pos="0">
                  <a:schemeClr val="accent1">
                    <a:lumMod val="20000"/>
                    <a:lumOff val="80000"/>
                    <a:alpha val="0"/>
                  </a:schemeClr>
                </a:gs>
                <a:gs pos="100000">
                  <a:schemeClr val="accent1">
                    <a:lumMod val="20000"/>
                    <a:lumOff val="80000"/>
                  </a:schemeClr>
                </a:gs>
              </a:gsLst>
              <a:lin ang="10800000" scaled="1"/>
            </a:gradFill>
            <a:tailEnd type="none"/>
          </a:ln>
        </p:spPr>
        <p:style>
          <a:lnRef idx="1">
            <a:schemeClr val="accent1"/>
          </a:lnRef>
          <a:fillRef idx="0">
            <a:schemeClr val="accent1"/>
          </a:fillRef>
          <a:effectRef idx="0">
            <a:schemeClr val="accent1"/>
          </a:effectRef>
          <a:fontRef idx="minor">
            <a:schemeClr val="tx1"/>
          </a:fontRef>
        </p:style>
      </p:cxnSp>
      <p:sp>
        <p:nvSpPr>
          <p:cNvPr id="9" name="燕尾形 189">
            <a:extLst>
              <a:ext uri="{FF2B5EF4-FFF2-40B4-BE49-F238E27FC236}">
                <a16:creationId xmlns:a16="http://schemas.microsoft.com/office/drawing/2014/main" id="{B9060539-EC50-184C-45A1-C729E40BD527}"/>
              </a:ext>
            </a:extLst>
          </p:cNvPr>
          <p:cNvSpPr/>
          <p:nvPr>
            <p:custDataLst>
              <p:tags r:id="rId4"/>
            </p:custDataLst>
          </p:nvPr>
        </p:nvSpPr>
        <p:spPr>
          <a:xfrm>
            <a:off x="959803" y="2836863"/>
            <a:ext cx="1783080" cy="815975"/>
          </a:xfrm>
          <a:prstGeom prst="chevron">
            <a:avLst/>
          </a:prstGeom>
          <a:gradFill>
            <a:gsLst>
              <a:gs pos="0">
                <a:schemeClr val="accent1">
                  <a:lumMod val="55000"/>
                  <a:lumOff val="45000"/>
                </a:schemeClr>
              </a:gs>
              <a:gs pos="100000">
                <a:schemeClr val="accent1"/>
              </a:gs>
            </a:gsLst>
            <a:lin ang="0" scaled="0"/>
          </a:gradFill>
          <a:ln>
            <a:noFill/>
          </a:ln>
          <a:effectLst>
            <a:outerShdw blurRad="152400" dist="889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1400" b="1" cap="all">
                <a:solidFill>
                  <a:srgbClr val="FFFFFF"/>
                </a:solidFill>
                <a:uFillTx/>
                <a:latin typeface="+mj-ea"/>
                <a:ea typeface="+mj-ea"/>
                <a:cs typeface="思源黑体 CN Regular" panose="020B0500000000000000" charset="-122"/>
                <a:sym typeface="+mn-ea"/>
              </a:rPr>
              <a:t>变更请求记录</a:t>
            </a:r>
          </a:p>
        </p:txBody>
      </p:sp>
      <p:sp>
        <p:nvSpPr>
          <p:cNvPr id="10" name="燕尾形 190">
            <a:extLst>
              <a:ext uri="{FF2B5EF4-FFF2-40B4-BE49-F238E27FC236}">
                <a16:creationId xmlns:a16="http://schemas.microsoft.com/office/drawing/2014/main" id="{718B699F-9FD0-6FC8-192C-EB1B7EAA691A}"/>
              </a:ext>
            </a:extLst>
          </p:cNvPr>
          <p:cNvSpPr/>
          <p:nvPr>
            <p:custDataLst>
              <p:tags r:id="rId5"/>
            </p:custDataLst>
          </p:nvPr>
        </p:nvSpPr>
        <p:spPr>
          <a:xfrm>
            <a:off x="2558098" y="2836863"/>
            <a:ext cx="1783080" cy="815975"/>
          </a:xfrm>
          <a:prstGeom prst="chevron">
            <a:avLst/>
          </a:prstGeom>
          <a:gradFill>
            <a:gsLst>
              <a:gs pos="0">
                <a:schemeClr val="accent1">
                  <a:lumMod val="70000"/>
                  <a:lumOff val="30000"/>
                </a:schemeClr>
              </a:gs>
              <a:gs pos="100000">
                <a:schemeClr val="accent1">
                  <a:lumMod val="95000"/>
                </a:schemeClr>
              </a:gs>
            </a:gsLst>
            <a:lin ang="0" scaled="0"/>
          </a:gradFill>
          <a:ln>
            <a:noFill/>
          </a:ln>
          <a:effectLst>
            <a:outerShdw blurRad="152400" dist="889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1400" b="1" cap="all">
                <a:solidFill>
                  <a:srgbClr val="FFFFFF"/>
                </a:solidFill>
                <a:uFillTx/>
                <a:latin typeface="+mj-ea"/>
                <a:ea typeface="+mj-ea"/>
                <a:cs typeface="思源黑体 CN Regular" panose="020B0500000000000000" charset="-122"/>
                <a:sym typeface="+mn-ea"/>
              </a:rPr>
              <a:t>变更评估</a:t>
            </a:r>
          </a:p>
        </p:txBody>
      </p:sp>
      <p:sp>
        <p:nvSpPr>
          <p:cNvPr id="11" name="燕尾形 191">
            <a:extLst>
              <a:ext uri="{FF2B5EF4-FFF2-40B4-BE49-F238E27FC236}">
                <a16:creationId xmlns:a16="http://schemas.microsoft.com/office/drawing/2014/main" id="{774F6216-A816-5432-0FF9-48B3E8AD8D27}"/>
              </a:ext>
            </a:extLst>
          </p:cNvPr>
          <p:cNvSpPr/>
          <p:nvPr>
            <p:custDataLst>
              <p:tags r:id="rId6"/>
            </p:custDataLst>
          </p:nvPr>
        </p:nvSpPr>
        <p:spPr>
          <a:xfrm>
            <a:off x="4156393" y="2836863"/>
            <a:ext cx="1783080" cy="815975"/>
          </a:xfrm>
          <a:prstGeom prst="chevron">
            <a:avLst/>
          </a:prstGeom>
          <a:gradFill>
            <a:gsLst>
              <a:gs pos="0">
                <a:schemeClr val="accent1">
                  <a:lumMod val="85000"/>
                  <a:lumOff val="15000"/>
                </a:schemeClr>
              </a:gs>
              <a:gs pos="100000">
                <a:schemeClr val="accent1">
                  <a:lumMod val="90000"/>
                </a:schemeClr>
              </a:gs>
            </a:gsLst>
            <a:lin ang="0" scaled="0"/>
          </a:gradFill>
          <a:ln>
            <a:noFill/>
          </a:ln>
          <a:effectLst>
            <a:outerShdw blurRad="152400" dist="88900" dir="8100000" algn="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1400" b="1" cap="all">
                <a:solidFill>
                  <a:srgbClr val="FFFFFF"/>
                </a:solidFill>
                <a:uFillTx/>
                <a:latin typeface="+mj-ea"/>
                <a:ea typeface="+mj-ea"/>
                <a:cs typeface="思源黑体 CN Regular" panose="020B0500000000000000" charset="-122"/>
                <a:sym typeface="+mn-ea"/>
              </a:rPr>
              <a:t>变更批准</a:t>
            </a:r>
          </a:p>
        </p:txBody>
      </p:sp>
      <p:sp>
        <p:nvSpPr>
          <p:cNvPr id="12" name="燕尾形 192">
            <a:extLst>
              <a:ext uri="{FF2B5EF4-FFF2-40B4-BE49-F238E27FC236}">
                <a16:creationId xmlns:a16="http://schemas.microsoft.com/office/drawing/2014/main" id="{94FEA00B-5EF1-135E-6024-B3D2C1F4893B}"/>
              </a:ext>
            </a:extLst>
          </p:cNvPr>
          <p:cNvSpPr/>
          <p:nvPr>
            <p:custDataLst>
              <p:tags r:id="rId7"/>
            </p:custDataLst>
          </p:nvPr>
        </p:nvSpPr>
        <p:spPr>
          <a:xfrm>
            <a:off x="5754688" y="2836863"/>
            <a:ext cx="1783080" cy="815975"/>
          </a:xfrm>
          <a:prstGeom prst="chevron">
            <a:avLst/>
          </a:prstGeom>
          <a:gradFill>
            <a:gsLst>
              <a:gs pos="0">
                <a:schemeClr val="accent1">
                  <a:lumMod val="85000"/>
                  <a:lumOff val="15000"/>
                </a:schemeClr>
              </a:gs>
              <a:gs pos="100000">
                <a:schemeClr val="accent1">
                  <a:lumMod val="85000"/>
                </a:schemeClr>
              </a:gs>
            </a:gsLst>
            <a:lin ang="0" scaled="0"/>
          </a:gradFill>
          <a:ln>
            <a:noFill/>
          </a:ln>
          <a:effectLst>
            <a:outerShdw blurRad="152400" dist="88900" dir="8100000" algn="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1400" b="1" cap="all">
                <a:solidFill>
                  <a:srgbClr val="FFFFFF"/>
                </a:solidFill>
                <a:uFillTx/>
                <a:latin typeface="+mj-ea"/>
                <a:ea typeface="+mj-ea"/>
                <a:cs typeface="思源黑体 CN Regular" panose="020B0500000000000000" charset="-122"/>
                <a:sym typeface="+mn-ea"/>
              </a:rPr>
              <a:t>变更实施</a:t>
            </a:r>
          </a:p>
        </p:txBody>
      </p:sp>
      <p:sp>
        <p:nvSpPr>
          <p:cNvPr id="13" name="燕尾形 2">
            <a:extLst>
              <a:ext uri="{FF2B5EF4-FFF2-40B4-BE49-F238E27FC236}">
                <a16:creationId xmlns:a16="http://schemas.microsoft.com/office/drawing/2014/main" id="{B1AE2963-7D1F-C4C2-5077-CF367E35D353}"/>
              </a:ext>
            </a:extLst>
          </p:cNvPr>
          <p:cNvSpPr/>
          <p:nvPr>
            <p:custDataLst>
              <p:tags r:id="rId8"/>
            </p:custDataLst>
          </p:nvPr>
        </p:nvSpPr>
        <p:spPr>
          <a:xfrm>
            <a:off x="7352983" y="2836863"/>
            <a:ext cx="1783080" cy="815975"/>
          </a:xfrm>
          <a:prstGeom prst="chevron">
            <a:avLst/>
          </a:prstGeom>
          <a:gradFill>
            <a:gsLst>
              <a:gs pos="0">
                <a:schemeClr val="accent1"/>
              </a:gs>
              <a:gs pos="100000">
                <a:schemeClr val="accent1">
                  <a:lumMod val="80000"/>
                </a:schemeClr>
              </a:gs>
            </a:gsLst>
            <a:lin ang="0" scaled="0"/>
          </a:gradFill>
          <a:ln>
            <a:noFill/>
          </a:ln>
          <a:effectLst>
            <a:outerShdw blurRad="152400" dist="88900" dir="8100000" algn="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1400" b="1" cap="all">
                <a:solidFill>
                  <a:srgbClr val="FFFFFF"/>
                </a:solidFill>
                <a:uFillTx/>
                <a:latin typeface="+mj-ea"/>
                <a:ea typeface="+mj-ea"/>
                <a:cs typeface="思源黑体 CN Regular" panose="020B0500000000000000" charset="-122"/>
                <a:sym typeface="+mn-ea"/>
              </a:rPr>
              <a:t>变更验证</a:t>
            </a:r>
          </a:p>
        </p:txBody>
      </p:sp>
      <p:sp>
        <p:nvSpPr>
          <p:cNvPr id="14" name="燕尾形 3">
            <a:extLst>
              <a:ext uri="{FF2B5EF4-FFF2-40B4-BE49-F238E27FC236}">
                <a16:creationId xmlns:a16="http://schemas.microsoft.com/office/drawing/2014/main" id="{2E223672-45C0-B0DD-3700-28D730D33F34}"/>
              </a:ext>
            </a:extLst>
          </p:cNvPr>
          <p:cNvSpPr/>
          <p:nvPr>
            <p:custDataLst>
              <p:tags r:id="rId9"/>
            </p:custDataLst>
          </p:nvPr>
        </p:nvSpPr>
        <p:spPr>
          <a:xfrm>
            <a:off x="8951278" y="2836863"/>
            <a:ext cx="1783080" cy="815975"/>
          </a:xfrm>
          <a:prstGeom prst="chevron">
            <a:avLst/>
          </a:prstGeom>
          <a:gradFill>
            <a:gsLst>
              <a:gs pos="0">
                <a:schemeClr val="accent1"/>
              </a:gs>
              <a:gs pos="100000">
                <a:schemeClr val="accent1">
                  <a:lumMod val="75000"/>
                </a:schemeClr>
              </a:gs>
            </a:gsLst>
            <a:lin ang="0" scaled="0"/>
          </a:gradFill>
          <a:ln>
            <a:noFill/>
          </a:ln>
          <a:effectLst>
            <a:outerShdw blurRad="152400" dist="88900" dir="8100000" algn="tr"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1400" b="1" cap="all">
                <a:solidFill>
                  <a:srgbClr val="FFFFFF"/>
                </a:solidFill>
                <a:uFillTx/>
                <a:latin typeface="+mj-ea"/>
                <a:ea typeface="+mj-ea"/>
                <a:cs typeface="思源黑体 CN Regular" panose="020B0500000000000000" charset="-122"/>
                <a:sym typeface="+mn-ea"/>
              </a:rPr>
              <a:t>变更记录和跟踪</a:t>
            </a:r>
          </a:p>
        </p:txBody>
      </p:sp>
      <p:sp>
        <p:nvSpPr>
          <p:cNvPr id="15" name="正文">
            <a:extLst>
              <a:ext uri="{FF2B5EF4-FFF2-40B4-BE49-F238E27FC236}">
                <a16:creationId xmlns:a16="http://schemas.microsoft.com/office/drawing/2014/main" id="{182A0137-0766-BA20-0F6B-37590758AFAB}"/>
              </a:ext>
            </a:extLst>
          </p:cNvPr>
          <p:cNvSpPr txBox="1"/>
          <p:nvPr>
            <p:custDataLst>
              <p:tags r:id="rId10"/>
            </p:custDataLst>
          </p:nvPr>
        </p:nvSpPr>
        <p:spPr>
          <a:xfrm>
            <a:off x="9355773" y="1757998"/>
            <a:ext cx="2385695" cy="785495"/>
          </a:xfrm>
          <a:prstGeom prst="rect">
            <a:avLst/>
          </a:prstGeom>
          <a:noFill/>
        </p:spPr>
        <p:txBody>
          <a:bodyPr wrap="square" lIns="0" tIns="0" rIns="0" bIns="0" rtlCol="0" anchor="t" anchorCtr="0">
            <a:normAutofit fontScale="90000" lnSpcReduction="20000"/>
          </a:bodyPr>
          <a:lstStyle/>
          <a:p>
            <a:pPr indent="0" algn="l" fontAlgn="auto">
              <a:lnSpc>
                <a:spcPct val="130000"/>
              </a:lnSpc>
            </a:pPr>
            <a:r>
              <a:rPr lang="zh-CN" altLang="en-US" sz="1200" spc="150">
                <a:solidFill>
                  <a:schemeClr val="tx1">
                    <a:lumMod val="65000"/>
                    <a:lumOff val="35000"/>
                  </a:schemeClr>
                </a:solidFill>
                <a:uFillTx/>
                <a:latin typeface="微软雅黑" panose="020B0503020204020204" pitchFamily="34" charset="-122"/>
                <a:ea typeface="微软雅黑" panose="020B0503020204020204" pitchFamily="34" charset="-122"/>
                <a:cs typeface="思源黑体 CN Regular" panose="020B0500000000000000" charset="-122"/>
                <a:sym typeface="+mn-ea"/>
              </a:rPr>
              <a:t>记录所有变更的详细信息，包括变更的实施情况、验证结果、变更后的影响等，并跟踪变更的后续影响，确保变更的有效性和稳定性。</a:t>
            </a:r>
          </a:p>
        </p:txBody>
      </p:sp>
      <p:cxnSp>
        <p:nvCxnSpPr>
          <p:cNvPr id="16" name="直接箭头连接符 15">
            <a:extLst>
              <a:ext uri="{FF2B5EF4-FFF2-40B4-BE49-F238E27FC236}">
                <a16:creationId xmlns:a16="http://schemas.microsoft.com/office/drawing/2014/main" id="{B659A46B-EE38-AE6F-2B92-EB5D0F83231E}"/>
              </a:ext>
            </a:extLst>
          </p:cNvPr>
          <p:cNvCxnSpPr/>
          <p:nvPr>
            <p:custDataLst>
              <p:tags r:id="rId11"/>
            </p:custDataLst>
          </p:nvPr>
        </p:nvCxnSpPr>
        <p:spPr>
          <a:xfrm flipV="1">
            <a:off x="9136063" y="2036763"/>
            <a:ext cx="0" cy="576580"/>
          </a:xfrm>
          <a:prstGeom prst="straightConnector1">
            <a:avLst/>
          </a:prstGeom>
          <a:ln>
            <a:solidFill>
              <a:schemeClr val="accent1">
                <a:lumMod val="60000"/>
                <a:lumOff val="4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17" name="正文">
            <a:extLst>
              <a:ext uri="{FF2B5EF4-FFF2-40B4-BE49-F238E27FC236}">
                <a16:creationId xmlns:a16="http://schemas.microsoft.com/office/drawing/2014/main" id="{4E12C512-2439-C50A-D1C0-900276EC8A6B}"/>
              </a:ext>
            </a:extLst>
          </p:cNvPr>
          <p:cNvSpPr txBox="1"/>
          <p:nvPr>
            <p:custDataLst>
              <p:tags r:id="rId12"/>
            </p:custDataLst>
          </p:nvPr>
        </p:nvSpPr>
        <p:spPr>
          <a:xfrm>
            <a:off x="3094673" y="1757998"/>
            <a:ext cx="2385695" cy="785495"/>
          </a:xfrm>
          <a:prstGeom prst="rect">
            <a:avLst/>
          </a:prstGeom>
          <a:noFill/>
        </p:spPr>
        <p:txBody>
          <a:bodyPr wrap="square" lIns="0" tIns="0" rIns="0" bIns="0" rtlCol="0" anchor="t" anchorCtr="0">
            <a:noAutofit/>
          </a:bodyPr>
          <a:lstStyle/>
          <a:p>
            <a:pPr indent="0" algn="l" fontAlgn="auto">
              <a:lnSpc>
                <a:spcPct val="130000"/>
              </a:lnSpc>
            </a:pPr>
            <a:r>
              <a:rPr lang="zh-CN" altLang="en-US" sz="1200" spc="150">
                <a:solidFill>
                  <a:schemeClr val="tx1">
                    <a:lumMod val="65000"/>
                    <a:lumOff val="35000"/>
                  </a:schemeClr>
                </a:solidFill>
                <a:uFillTx/>
                <a:latin typeface="+mn-lt"/>
                <a:ea typeface="+mn-lt"/>
                <a:cs typeface="思源黑体 CN Regular" panose="020B0500000000000000" charset="-122"/>
                <a:sym typeface="+mn-ea"/>
              </a:rPr>
              <a:t>对变更请求进行评估，包括分析变更对项目进度、成本、质量等方面的影响，并评估变更的可行性和风险。</a:t>
            </a:r>
          </a:p>
        </p:txBody>
      </p:sp>
      <p:cxnSp>
        <p:nvCxnSpPr>
          <p:cNvPr id="18" name="直接箭头连接符 17">
            <a:extLst>
              <a:ext uri="{FF2B5EF4-FFF2-40B4-BE49-F238E27FC236}">
                <a16:creationId xmlns:a16="http://schemas.microsoft.com/office/drawing/2014/main" id="{F658DA37-A45F-84E7-6852-8D9D83DE8E01}"/>
              </a:ext>
            </a:extLst>
          </p:cNvPr>
          <p:cNvCxnSpPr/>
          <p:nvPr>
            <p:custDataLst>
              <p:tags r:id="rId13"/>
            </p:custDataLst>
          </p:nvPr>
        </p:nvCxnSpPr>
        <p:spPr>
          <a:xfrm flipV="1">
            <a:off x="2860358" y="2036763"/>
            <a:ext cx="0" cy="576580"/>
          </a:xfrm>
          <a:prstGeom prst="straightConnector1">
            <a:avLst/>
          </a:prstGeom>
          <a:ln>
            <a:solidFill>
              <a:schemeClr val="accent1">
                <a:lumMod val="60000"/>
                <a:lumOff val="4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19" name="正文">
            <a:extLst>
              <a:ext uri="{FF2B5EF4-FFF2-40B4-BE49-F238E27FC236}">
                <a16:creationId xmlns:a16="http://schemas.microsoft.com/office/drawing/2014/main" id="{AB011715-25BE-CA5D-785D-623606AE7879}"/>
              </a:ext>
            </a:extLst>
          </p:cNvPr>
          <p:cNvSpPr txBox="1"/>
          <p:nvPr>
            <p:custDataLst>
              <p:tags r:id="rId14"/>
            </p:custDataLst>
          </p:nvPr>
        </p:nvSpPr>
        <p:spPr>
          <a:xfrm>
            <a:off x="6224588" y="1757998"/>
            <a:ext cx="2385695" cy="785495"/>
          </a:xfrm>
          <a:prstGeom prst="rect">
            <a:avLst/>
          </a:prstGeom>
          <a:noFill/>
        </p:spPr>
        <p:txBody>
          <a:bodyPr wrap="square" lIns="0" tIns="0" rIns="0" bIns="0" rtlCol="0" anchor="t" anchorCtr="0">
            <a:normAutofit/>
          </a:bodyPr>
          <a:lstStyle/>
          <a:p>
            <a:pPr indent="0" algn="l" fontAlgn="auto">
              <a:lnSpc>
                <a:spcPct val="130000"/>
              </a:lnSpc>
            </a:pPr>
            <a:r>
              <a:rPr lang="zh-CN" altLang="en-US" sz="1200" spc="150" dirty="0">
                <a:solidFill>
                  <a:schemeClr val="tx1">
                    <a:lumMod val="65000"/>
                    <a:lumOff val="35000"/>
                  </a:schemeClr>
                </a:solidFill>
                <a:uFillTx/>
                <a:latin typeface="微软雅黑" panose="020B0503020204020204" pitchFamily="34" charset="-122"/>
                <a:ea typeface="微软雅黑" panose="020B0503020204020204" pitchFamily="34" charset="-122"/>
                <a:cs typeface="思源黑体 CN Regular" panose="020B0500000000000000" charset="-122"/>
                <a:sym typeface="+mn-ea"/>
              </a:rPr>
              <a:t>根据批准的变更请求，进行实际的变更操作，包括修改代码、更新文档、测试验证等。</a:t>
            </a:r>
          </a:p>
        </p:txBody>
      </p:sp>
      <p:cxnSp>
        <p:nvCxnSpPr>
          <p:cNvPr id="20" name="直接箭头连接符 19">
            <a:extLst>
              <a:ext uri="{FF2B5EF4-FFF2-40B4-BE49-F238E27FC236}">
                <a16:creationId xmlns:a16="http://schemas.microsoft.com/office/drawing/2014/main" id="{383F85D3-6EC6-55F1-1E2C-D1713C076612}"/>
              </a:ext>
            </a:extLst>
          </p:cNvPr>
          <p:cNvCxnSpPr/>
          <p:nvPr>
            <p:custDataLst>
              <p:tags r:id="rId15"/>
            </p:custDataLst>
          </p:nvPr>
        </p:nvCxnSpPr>
        <p:spPr>
          <a:xfrm flipV="1">
            <a:off x="6006148" y="2036763"/>
            <a:ext cx="0" cy="576580"/>
          </a:xfrm>
          <a:prstGeom prst="straightConnector1">
            <a:avLst/>
          </a:prstGeom>
          <a:ln>
            <a:solidFill>
              <a:schemeClr val="accent1">
                <a:lumMod val="60000"/>
                <a:lumOff val="4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21" name="正文">
            <a:extLst>
              <a:ext uri="{FF2B5EF4-FFF2-40B4-BE49-F238E27FC236}">
                <a16:creationId xmlns:a16="http://schemas.microsoft.com/office/drawing/2014/main" id="{1DED555E-D87A-077E-2C7A-08E00B6B6375}"/>
              </a:ext>
            </a:extLst>
          </p:cNvPr>
          <p:cNvSpPr txBox="1"/>
          <p:nvPr>
            <p:custDataLst>
              <p:tags r:id="rId16"/>
            </p:custDataLst>
          </p:nvPr>
        </p:nvSpPr>
        <p:spPr>
          <a:xfrm>
            <a:off x="1518603" y="4315778"/>
            <a:ext cx="2385695" cy="785495"/>
          </a:xfrm>
          <a:prstGeom prst="rect">
            <a:avLst/>
          </a:prstGeom>
          <a:noFill/>
        </p:spPr>
        <p:txBody>
          <a:bodyPr wrap="square" lIns="0" tIns="0" rIns="0" bIns="0" rtlCol="0" anchor="t" anchorCtr="0">
            <a:normAutofit/>
          </a:bodyPr>
          <a:lstStyle/>
          <a:p>
            <a:pPr indent="0" algn="l" fontAlgn="auto">
              <a:lnSpc>
                <a:spcPct val="130000"/>
              </a:lnSpc>
            </a:pPr>
            <a:r>
              <a:rPr lang="zh-CN" altLang="en-US" sz="1200" spc="150">
                <a:solidFill>
                  <a:schemeClr val="tx1">
                    <a:lumMod val="65000"/>
                    <a:lumOff val="35000"/>
                  </a:schemeClr>
                </a:solidFill>
                <a:uFillTx/>
                <a:latin typeface="微软雅黑" panose="020B0503020204020204" pitchFamily="34" charset="-122"/>
                <a:ea typeface="微软雅黑" panose="020B0503020204020204" pitchFamily="34" charset="-122"/>
                <a:cs typeface="思源黑体 CN Regular" panose="020B0500000000000000" charset="-122"/>
                <a:sym typeface="+mn-ea"/>
              </a:rPr>
              <a:t>记录所有变更请求的详细信息，包括请求人、变更类型、变更原因、影响范围等。</a:t>
            </a:r>
          </a:p>
        </p:txBody>
      </p:sp>
      <p:cxnSp>
        <p:nvCxnSpPr>
          <p:cNvPr id="22" name="直接箭头连接符 21">
            <a:extLst>
              <a:ext uri="{FF2B5EF4-FFF2-40B4-BE49-F238E27FC236}">
                <a16:creationId xmlns:a16="http://schemas.microsoft.com/office/drawing/2014/main" id="{5D993A75-CCDB-1D49-E06E-3EC65939A3B5}"/>
              </a:ext>
            </a:extLst>
          </p:cNvPr>
          <p:cNvCxnSpPr/>
          <p:nvPr>
            <p:custDataLst>
              <p:tags r:id="rId17"/>
            </p:custDataLst>
          </p:nvPr>
        </p:nvCxnSpPr>
        <p:spPr>
          <a:xfrm flipH="1" flipV="1">
            <a:off x="1288733" y="3944938"/>
            <a:ext cx="2540" cy="588645"/>
          </a:xfrm>
          <a:prstGeom prst="straightConnector1">
            <a:avLst/>
          </a:prstGeom>
          <a:ln>
            <a:solidFill>
              <a:schemeClr val="accent1">
                <a:lumMod val="60000"/>
                <a:lumOff val="40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23" name="正文">
            <a:extLst>
              <a:ext uri="{FF2B5EF4-FFF2-40B4-BE49-F238E27FC236}">
                <a16:creationId xmlns:a16="http://schemas.microsoft.com/office/drawing/2014/main" id="{4B38F347-7A6F-4F20-8E3A-9419B46D01A0}"/>
              </a:ext>
            </a:extLst>
          </p:cNvPr>
          <p:cNvSpPr txBox="1"/>
          <p:nvPr>
            <p:custDataLst>
              <p:tags r:id="rId18"/>
            </p:custDataLst>
          </p:nvPr>
        </p:nvSpPr>
        <p:spPr>
          <a:xfrm>
            <a:off x="4673283" y="4315778"/>
            <a:ext cx="2385695" cy="785495"/>
          </a:xfrm>
          <a:prstGeom prst="rect">
            <a:avLst/>
          </a:prstGeom>
          <a:noFill/>
        </p:spPr>
        <p:txBody>
          <a:bodyPr wrap="square" lIns="0" tIns="0" rIns="0" bIns="0" rtlCol="0" anchor="t" anchorCtr="0">
            <a:normAutofit/>
          </a:bodyPr>
          <a:lstStyle/>
          <a:p>
            <a:pPr indent="0" algn="l" fontAlgn="auto">
              <a:lnSpc>
                <a:spcPct val="130000"/>
              </a:lnSpc>
            </a:pPr>
            <a:r>
              <a:rPr lang="zh-CN" altLang="en-US" sz="1200" spc="150">
                <a:solidFill>
                  <a:schemeClr val="tx1">
                    <a:lumMod val="65000"/>
                    <a:lumOff val="35000"/>
                  </a:schemeClr>
                </a:solidFill>
                <a:uFillTx/>
                <a:latin typeface="微软雅黑" panose="020B0503020204020204" pitchFamily="34" charset="-122"/>
                <a:ea typeface="微软雅黑" panose="020B0503020204020204" pitchFamily="34" charset="-122"/>
                <a:cs typeface="思源黑体 CN Regular" panose="020B0500000000000000" charset="-122"/>
                <a:sym typeface="+mn-ea"/>
              </a:rPr>
              <a:t>对经过评估的变更请求进行审批，确定是否可以实施变更，并由相关负责人签字批准。</a:t>
            </a:r>
          </a:p>
        </p:txBody>
      </p:sp>
      <p:cxnSp>
        <p:nvCxnSpPr>
          <p:cNvPr id="24" name="直接箭头连接符 23">
            <a:extLst>
              <a:ext uri="{FF2B5EF4-FFF2-40B4-BE49-F238E27FC236}">
                <a16:creationId xmlns:a16="http://schemas.microsoft.com/office/drawing/2014/main" id="{171344C8-1665-9EED-B086-526D7FB8C16F}"/>
              </a:ext>
            </a:extLst>
          </p:cNvPr>
          <p:cNvCxnSpPr/>
          <p:nvPr>
            <p:custDataLst>
              <p:tags r:id="rId19"/>
            </p:custDataLst>
          </p:nvPr>
        </p:nvCxnSpPr>
        <p:spPr>
          <a:xfrm flipH="1" flipV="1">
            <a:off x="4451033" y="3944938"/>
            <a:ext cx="2540" cy="588645"/>
          </a:xfrm>
          <a:prstGeom prst="straightConnector1">
            <a:avLst/>
          </a:prstGeom>
          <a:ln>
            <a:solidFill>
              <a:schemeClr val="accent1">
                <a:lumMod val="60000"/>
                <a:lumOff val="40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25" name="正文">
            <a:extLst>
              <a:ext uri="{FF2B5EF4-FFF2-40B4-BE49-F238E27FC236}">
                <a16:creationId xmlns:a16="http://schemas.microsoft.com/office/drawing/2014/main" id="{0CCB7C70-0BB5-61FF-504E-F941E5E42A51}"/>
              </a:ext>
            </a:extLst>
          </p:cNvPr>
          <p:cNvSpPr txBox="1"/>
          <p:nvPr>
            <p:custDataLst>
              <p:tags r:id="rId20"/>
            </p:custDataLst>
          </p:nvPr>
        </p:nvSpPr>
        <p:spPr>
          <a:xfrm>
            <a:off x="7827963" y="4315778"/>
            <a:ext cx="2385695" cy="785495"/>
          </a:xfrm>
          <a:prstGeom prst="rect">
            <a:avLst/>
          </a:prstGeom>
          <a:noFill/>
        </p:spPr>
        <p:txBody>
          <a:bodyPr wrap="square" lIns="0" tIns="0" rIns="0" bIns="0" rtlCol="0" anchor="t" anchorCtr="0">
            <a:normAutofit/>
          </a:bodyPr>
          <a:lstStyle/>
          <a:p>
            <a:pPr indent="0" algn="l" fontAlgn="auto">
              <a:lnSpc>
                <a:spcPct val="130000"/>
              </a:lnSpc>
            </a:pPr>
            <a:r>
              <a:rPr lang="zh-CN" altLang="en-US" sz="1200" spc="150">
                <a:solidFill>
                  <a:schemeClr val="tx1">
                    <a:lumMod val="65000"/>
                    <a:lumOff val="35000"/>
                  </a:schemeClr>
                </a:solidFill>
                <a:uFillTx/>
                <a:latin typeface="微软雅黑" panose="020B0503020204020204" pitchFamily="34" charset="-122"/>
                <a:ea typeface="微软雅黑" panose="020B0503020204020204" pitchFamily="34" charset="-122"/>
                <a:cs typeface="思源黑体 CN Regular" panose="020B0500000000000000" charset="-122"/>
                <a:sym typeface="+mn-ea"/>
              </a:rPr>
              <a:t>对实施的变更进行验证，确保变更已经按照要求完成，并且没有引入新的问题。</a:t>
            </a:r>
          </a:p>
        </p:txBody>
      </p:sp>
      <p:cxnSp>
        <p:nvCxnSpPr>
          <p:cNvPr id="26" name="直接箭头连接符 25">
            <a:extLst>
              <a:ext uri="{FF2B5EF4-FFF2-40B4-BE49-F238E27FC236}">
                <a16:creationId xmlns:a16="http://schemas.microsoft.com/office/drawing/2014/main" id="{7447DB80-D61E-D660-EA02-EEB2B4D8B019}"/>
              </a:ext>
            </a:extLst>
          </p:cNvPr>
          <p:cNvCxnSpPr/>
          <p:nvPr>
            <p:custDataLst>
              <p:tags r:id="rId21"/>
            </p:custDataLst>
          </p:nvPr>
        </p:nvCxnSpPr>
        <p:spPr>
          <a:xfrm flipH="1" flipV="1">
            <a:off x="7605713" y="3944938"/>
            <a:ext cx="2540" cy="588645"/>
          </a:xfrm>
          <a:prstGeom prst="straightConnector1">
            <a:avLst/>
          </a:prstGeom>
          <a:ln>
            <a:solidFill>
              <a:schemeClr val="accent1">
                <a:lumMod val="60000"/>
                <a:lumOff val="40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24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05EFE6-D683-24F4-7CF5-218B9C465FDC}"/>
              </a:ext>
            </a:extLst>
          </p:cNvPr>
          <p:cNvSpPr txBox="1">
            <a:spLocks noChangeArrowheads="1"/>
          </p:cNvSpPr>
          <p:nvPr/>
        </p:nvSpPr>
        <p:spPr bwMode="auto">
          <a:xfrm>
            <a:off x="494800" y="358528"/>
            <a:ext cx="5143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1"/>
                </a:solidFill>
                <a:latin typeface="微软雅黑" panose="020B0503020204020204" pitchFamily="34" charset="-122"/>
                <a:ea typeface="微软雅黑" panose="020B0503020204020204" pitchFamily="34" charset="-122"/>
              </a:rPr>
              <a:t>资源管理</a:t>
            </a:r>
          </a:p>
        </p:txBody>
      </p:sp>
      <p:cxnSp>
        <p:nvCxnSpPr>
          <p:cNvPr id="5" name="直接箭头连接符 4">
            <a:extLst>
              <a:ext uri="{FF2B5EF4-FFF2-40B4-BE49-F238E27FC236}">
                <a16:creationId xmlns:a16="http://schemas.microsoft.com/office/drawing/2014/main" id="{956139B4-275B-EC38-8079-6491D0CD8F3B}"/>
              </a:ext>
            </a:extLst>
          </p:cNvPr>
          <p:cNvCxnSpPr/>
          <p:nvPr>
            <p:custDataLst>
              <p:tags r:id="rId1"/>
            </p:custDataLst>
          </p:nvPr>
        </p:nvCxnSpPr>
        <p:spPr>
          <a:xfrm>
            <a:off x="2638427" y="1525517"/>
            <a:ext cx="707154" cy="5688"/>
          </a:xfrm>
          <a:prstGeom prst="straightConnector1">
            <a:avLst/>
          </a:prstGeom>
          <a:ln w="31750" cap="rnd">
            <a:solidFill>
              <a:schemeClr val="accent1">
                <a:lumMod val="20000"/>
                <a:lumOff val="80000"/>
              </a:schemeClr>
            </a:solidFill>
            <a:prstDash val="sysDot"/>
            <a:round/>
            <a:tailEnd type="triangle" w="med" len="med"/>
          </a:ln>
        </p:spPr>
        <p:style>
          <a:lnRef idx="0">
            <a:srgbClr val="FFFFFF"/>
          </a:lnRef>
          <a:fillRef idx="0">
            <a:srgbClr val="FFFFFF"/>
          </a:fillRef>
          <a:effectRef idx="0">
            <a:srgbClr val="FFFFFF"/>
          </a:effectRef>
          <a:fontRef idx="minor">
            <a:schemeClr val="tx1"/>
          </a:fontRef>
        </p:style>
      </p:cxnSp>
      <p:sp>
        <p:nvSpPr>
          <p:cNvPr id="6" name="AutoShape 4">
            <a:extLst>
              <a:ext uri="{FF2B5EF4-FFF2-40B4-BE49-F238E27FC236}">
                <a16:creationId xmlns:a16="http://schemas.microsoft.com/office/drawing/2014/main" id="{0BAAF694-BA7E-C9C2-8D18-4BCB165478C0}"/>
              </a:ext>
            </a:extLst>
          </p:cNvPr>
          <p:cNvSpPr>
            <a:spLocks noChangeArrowheads="1"/>
          </p:cNvSpPr>
          <p:nvPr>
            <p:custDataLst>
              <p:tags r:id="rId2"/>
            </p:custDataLst>
          </p:nvPr>
        </p:nvSpPr>
        <p:spPr bwMode="gray">
          <a:xfrm>
            <a:off x="3249930" y="1233805"/>
            <a:ext cx="6429375" cy="598805"/>
          </a:xfrm>
          <a:prstGeom prst="roundRect">
            <a:avLst>
              <a:gd name="adj" fmla="val 50000"/>
            </a:avLst>
          </a:prstGeom>
          <a:solidFill>
            <a:schemeClr val="accent1"/>
          </a:solidFill>
          <a:ln>
            <a:noFill/>
          </a:ln>
        </p:spPr>
        <p:txBody>
          <a:bodyPr wrap="square" lIns="45720" tIns="44450" rIns="45720" bIns="4445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hangingPunct="1">
              <a:spcBef>
                <a:spcPct val="0"/>
              </a:spcBef>
              <a:buFontTx/>
              <a:buNone/>
            </a:pPr>
            <a:endParaRPr lang="zh-TW" altLang="en-US" sz="1200" b="0" dirty="0">
              <a:solidFill>
                <a:schemeClr val="lt1">
                  <a:lumMod val="100000"/>
                </a:schemeClr>
              </a:solidFill>
              <a:latin typeface="+mn-lt"/>
              <a:ea typeface="微软雅黑" panose="020B0503020204020204" pitchFamily="34" charset="-122"/>
              <a:cs typeface="微软雅黑" panose="020B0503020204020204" pitchFamily="34" charset="-122"/>
              <a:sym typeface="Arial" panose="020B0604020202020204" pitchFamily="34" charset="0"/>
            </a:endParaRPr>
          </a:p>
        </p:txBody>
      </p:sp>
      <p:sp>
        <p:nvSpPr>
          <p:cNvPr id="7" name="Oval 3">
            <a:extLst>
              <a:ext uri="{FF2B5EF4-FFF2-40B4-BE49-F238E27FC236}">
                <a16:creationId xmlns:a16="http://schemas.microsoft.com/office/drawing/2014/main" id="{8185668A-9489-137A-9760-707F23A240CA}"/>
              </a:ext>
            </a:extLst>
          </p:cNvPr>
          <p:cNvSpPr>
            <a:spLocks noChangeArrowheads="1"/>
          </p:cNvSpPr>
          <p:nvPr>
            <p:custDataLst>
              <p:tags r:id="rId3"/>
            </p:custDataLst>
          </p:nvPr>
        </p:nvSpPr>
        <p:spPr bwMode="gray">
          <a:xfrm>
            <a:off x="1649095" y="1036320"/>
            <a:ext cx="1047144" cy="926441"/>
          </a:xfrm>
          <a:prstGeom prst="ellipse">
            <a:avLst/>
          </a:prstGeom>
          <a:solidFill>
            <a:schemeClr val="accent1">
              <a:lumMod val="20000"/>
              <a:lumOff val="80000"/>
            </a:schemeClr>
          </a:solidFill>
          <a:ln>
            <a:noFill/>
          </a:ln>
        </p:spPr>
        <p:txBody>
          <a:bodyPr lIns="45720" tIns="44450" rIns="45720" bIns="4445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algn="ctr" eaLnBrk="1" hangingPunct="1">
              <a:spcBef>
                <a:spcPct val="0"/>
              </a:spcBef>
              <a:buFontTx/>
              <a:buNone/>
            </a:pPr>
            <a:endParaRPr lang="zh-TW" altLang="en-US" sz="2400" b="0" dirty="0">
              <a:solidFill>
                <a:schemeClr val="bg1"/>
              </a:solidFill>
              <a:latin typeface="+mn-lt"/>
              <a:ea typeface="微软雅黑" panose="020B0503020204020204" pitchFamily="34" charset="-122"/>
              <a:cs typeface="微软雅黑" panose="020B0503020204020204" pitchFamily="34" charset="-122"/>
              <a:sym typeface="Arial" panose="020B0604020202020204" pitchFamily="34" charset="0"/>
            </a:endParaRPr>
          </a:p>
        </p:txBody>
      </p:sp>
      <p:sp>
        <p:nvSpPr>
          <p:cNvPr id="8" name="椭圆 7">
            <a:extLst>
              <a:ext uri="{FF2B5EF4-FFF2-40B4-BE49-F238E27FC236}">
                <a16:creationId xmlns:a16="http://schemas.microsoft.com/office/drawing/2014/main" id="{8D85968D-0631-36E4-060E-BCD95CBD6043}"/>
              </a:ext>
            </a:extLst>
          </p:cNvPr>
          <p:cNvSpPr/>
          <p:nvPr>
            <p:custDataLst>
              <p:tags r:id="rId4"/>
            </p:custDataLst>
          </p:nvPr>
        </p:nvSpPr>
        <p:spPr>
          <a:xfrm>
            <a:off x="1795708" y="1138064"/>
            <a:ext cx="757078" cy="8209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97500" lnSpcReduction="10000"/>
          </a:bodyPr>
          <a:lstStyle/>
          <a:p>
            <a:pPr algn="ctr"/>
            <a:r>
              <a:rPr lang="zh-CN" altLang="zh-TW" sz="2000" b="1" dirty="0">
                <a:solidFill>
                  <a:schemeClr val="lt1">
                    <a:lumMod val="100000"/>
                  </a:schemeClr>
                </a:solidFill>
                <a:latin typeface="+mj-ea"/>
                <a:ea typeface="+mj-ea"/>
                <a:cs typeface="微软雅黑" panose="020B0503020204020204" pitchFamily="34" charset="-122"/>
                <a:sym typeface="Arial" panose="020B0604020202020204" pitchFamily="34" charset="0"/>
              </a:rPr>
              <a:t>人力资源</a:t>
            </a:r>
          </a:p>
        </p:txBody>
      </p:sp>
      <p:sp>
        <p:nvSpPr>
          <p:cNvPr id="9" name="文本框 8">
            <a:extLst>
              <a:ext uri="{FF2B5EF4-FFF2-40B4-BE49-F238E27FC236}">
                <a16:creationId xmlns:a16="http://schemas.microsoft.com/office/drawing/2014/main" id="{9BA1F50A-8AC7-FB36-53A8-B5AA44B5A03B}"/>
              </a:ext>
            </a:extLst>
          </p:cNvPr>
          <p:cNvSpPr txBox="1"/>
          <p:nvPr>
            <p:custDataLst>
              <p:tags r:id="rId5"/>
            </p:custDataLst>
          </p:nvPr>
        </p:nvSpPr>
        <p:spPr>
          <a:xfrm>
            <a:off x="3587291" y="1307427"/>
            <a:ext cx="5959304" cy="446790"/>
          </a:xfrm>
          <a:prstGeom prst="rect">
            <a:avLst/>
          </a:prstGeom>
          <a:noFill/>
        </p:spPr>
        <p:txBody>
          <a:bodyPr wrap="square" rtlCol="0" anchor="ctr" anchorCtr="0">
            <a:normAutofit/>
          </a:bodyPr>
          <a:lstStyle/>
          <a:p>
            <a:pPr algn="ctr"/>
            <a:r>
              <a:rPr lang="zh-CN" altLang="en-US" sz="1200">
                <a:solidFill>
                  <a:schemeClr val="lt1">
                    <a:lumMod val="100000"/>
                  </a:schemeClr>
                </a:solidFill>
                <a:latin typeface="微软雅黑" panose="020B0503020204020204" pitchFamily="34" charset="-122"/>
                <a:ea typeface="微软雅黑" panose="020B0503020204020204" pitchFamily="34" charset="-122"/>
              </a:rPr>
              <a:t>定义组织结构图，合理进行责任分配，定期交流任务进度。</a:t>
            </a:r>
          </a:p>
        </p:txBody>
      </p:sp>
      <p:pic>
        <p:nvPicPr>
          <p:cNvPr id="12" name="图片 11">
            <a:extLst>
              <a:ext uri="{FF2B5EF4-FFF2-40B4-BE49-F238E27FC236}">
                <a16:creationId xmlns:a16="http://schemas.microsoft.com/office/drawing/2014/main" id="{11CE6AFD-2BBF-06B7-2142-1A08EF62D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3363" y="2124322"/>
            <a:ext cx="9202434" cy="4086795"/>
          </a:xfrm>
          <a:prstGeom prst="rect">
            <a:avLst/>
          </a:prstGeom>
        </p:spPr>
      </p:pic>
    </p:spTree>
    <p:extLst>
      <p:ext uri="{BB962C8B-B14F-4D97-AF65-F5344CB8AC3E}">
        <p14:creationId xmlns:p14="http://schemas.microsoft.com/office/powerpoint/2010/main" val="338986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5FE1CB-4DDB-D996-E0A4-F7BF83E956AC}"/>
              </a:ext>
            </a:extLst>
          </p:cNvPr>
          <p:cNvSpPr txBox="1">
            <a:spLocks noChangeArrowheads="1"/>
          </p:cNvSpPr>
          <p:nvPr/>
        </p:nvSpPr>
        <p:spPr bwMode="auto">
          <a:xfrm>
            <a:off x="528575" y="406718"/>
            <a:ext cx="5143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1"/>
                </a:solidFill>
                <a:latin typeface="微软雅黑" panose="020B0503020204020204" pitchFamily="34" charset="-122"/>
                <a:ea typeface="微软雅黑" panose="020B0503020204020204" pitchFamily="34" charset="-122"/>
              </a:rPr>
              <a:t>里程碑</a:t>
            </a:r>
          </a:p>
        </p:txBody>
      </p:sp>
      <p:sp>
        <p:nvSpPr>
          <p:cNvPr id="5" name="五边形 43">
            <a:extLst>
              <a:ext uri="{FF2B5EF4-FFF2-40B4-BE49-F238E27FC236}">
                <a16:creationId xmlns:a16="http://schemas.microsoft.com/office/drawing/2014/main" id="{4BAF9E84-992D-5E73-15A8-087EA2247AAC}"/>
              </a:ext>
            </a:extLst>
          </p:cNvPr>
          <p:cNvSpPr/>
          <p:nvPr>
            <p:custDataLst>
              <p:tags r:id="rId1"/>
            </p:custDataLst>
          </p:nvPr>
        </p:nvSpPr>
        <p:spPr>
          <a:xfrm>
            <a:off x="1042035" y="3179763"/>
            <a:ext cx="9366250" cy="497205"/>
          </a:xfrm>
          <a:prstGeom prst="homePlate">
            <a:avLst/>
          </a:prstGeom>
          <a:gradFill>
            <a:gsLst>
              <a:gs pos="0">
                <a:schemeClr val="accent1">
                  <a:alpha val="5000"/>
                </a:schemeClr>
              </a:gs>
              <a:gs pos="100000">
                <a:schemeClr val="accent1"/>
              </a:gs>
            </a:gsLst>
            <a:lin ang="0" scaled="0"/>
          </a:gradFill>
          <a:ln w="19050">
            <a:gradFill>
              <a:gsLst>
                <a:gs pos="23000">
                  <a:schemeClr val="accent1">
                    <a:alpha val="0"/>
                  </a:schemeClr>
                </a:gs>
                <a:gs pos="90000">
                  <a:schemeClr val="accent1"/>
                </a:gs>
              </a:gsLst>
              <a:lin ang="0" scaled="1"/>
            </a:gradFill>
          </a:ln>
          <a:effectLst>
            <a:outerShdw blurRad="254000" dist="127000" dir="2700000" algn="tl"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微软雅黑" panose="020B0503020204020204" pitchFamily="34" charset="-122"/>
              <a:sym typeface="+mn-ea"/>
            </a:endParaRPr>
          </a:p>
        </p:txBody>
      </p:sp>
      <p:cxnSp>
        <p:nvCxnSpPr>
          <p:cNvPr id="6" name="直接箭头连接符 5">
            <a:extLst>
              <a:ext uri="{FF2B5EF4-FFF2-40B4-BE49-F238E27FC236}">
                <a16:creationId xmlns:a16="http://schemas.microsoft.com/office/drawing/2014/main" id="{876E6818-933E-47FC-B870-2C46E7C40B39}"/>
              </a:ext>
            </a:extLst>
          </p:cNvPr>
          <p:cNvCxnSpPr/>
          <p:nvPr>
            <p:custDataLst>
              <p:tags r:id="rId2"/>
            </p:custDataLst>
          </p:nvPr>
        </p:nvCxnSpPr>
        <p:spPr>
          <a:xfrm>
            <a:off x="1042035" y="3428683"/>
            <a:ext cx="9166225" cy="0"/>
          </a:xfrm>
          <a:prstGeom prst="straightConnector1">
            <a:avLst/>
          </a:prstGeom>
          <a:ln>
            <a:gradFill>
              <a:gsLst>
                <a:gs pos="0">
                  <a:srgbClr val="FFFFFF">
                    <a:alpha val="0"/>
                  </a:srgbClr>
                </a:gs>
                <a:gs pos="100000">
                  <a:srgbClr val="FFFFFF"/>
                </a:gs>
              </a:gsLst>
              <a:lin ang="0" scaled="1"/>
            </a:gradFill>
            <a:tailEnd type="triangle"/>
          </a:ln>
        </p:spPr>
        <p:style>
          <a:lnRef idx="1">
            <a:schemeClr val="accent1"/>
          </a:lnRef>
          <a:fillRef idx="0">
            <a:schemeClr val="accent1"/>
          </a:fillRef>
          <a:effectRef idx="0">
            <a:schemeClr val="accent1"/>
          </a:effectRef>
          <a:fontRef idx="minor">
            <a:schemeClr val="tx1"/>
          </a:fontRef>
        </p:style>
      </p:cxnSp>
      <p:sp>
        <p:nvSpPr>
          <p:cNvPr id="7" name="流程图: 延期 6">
            <a:extLst>
              <a:ext uri="{FF2B5EF4-FFF2-40B4-BE49-F238E27FC236}">
                <a16:creationId xmlns:a16="http://schemas.microsoft.com/office/drawing/2014/main" id="{2BD2B29A-74D8-7028-3F42-52634A02D452}"/>
              </a:ext>
            </a:extLst>
          </p:cNvPr>
          <p:cNvSpPr/>
          <p:nvPr>
            <p:custDataLst>
              <p:tags r:id="rId3"/>
            </p:custDataLst>
          </p:nvPr>
        </p:nvSpPr>
        <p:spPr>
          <a:xfrm>
            <a:off x="1311910" y="1573213"/>
            <a:ext cx="552450" cy="552450"/>
          </a:xfrm>
          <a:prstGeom prst="flowChartDelay">
            <a:avLst/>
          </a:prstGeom>
          <a:noFill/>
          <a:ln w="19050">
            <a:gradFill>
              <a:gsLst>
                <a:gs pos="66000">
                  <a:schemeClr val="accent1">
                    <a:lumMod val="20000"/>
                    <a:lumOff val="80000"/>
                    <a:alpha val="0"/>
                  </a:schemeClr>
                </a:gs>
                <a:gs pos="100000">
                  <a:schemeClr val="accent1"/>
                </a:gs>
              </a:gsLst>
              <a:lin ang="0" scaled="1"/>
            </a:gradFill>
          </a:ln>
          <a:effectLst>
            <a:outerShdw blurRad="1143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sp>
        <p:nvSpPr>
          <p:cNvPr id="8" name="流程图: 延期 7">
            <a:extLst>
              <a:ext uri="{FF2B5EF4-FFF2-40B4-BE49-F238E27FC236}">
                <a16:creationId xmlns:a16="http://schemas.microsoft.com/office/drawing/2014/main" id="{6FF71C07-B219-4216-1275-9CEB6A7961EB}"/>
              </a:ext>
            </a:extLst>
          </p:cNvPr>
          <p:cNvSpPr/>
          <p:nvPr>
            <p:custDataLst>
              <p:tags r:id="rId4"/>
            </p:custDataLst>
          </p:nvPr>
        </p:nvSpPr>
        <p:spPr>
          <a:xfrm>
            <a:off x="1191895" y="1573213"/>
            <a:ext cx="552450" cy="552450"/>
          </a:xfrm>
          <a:prstGeom prst="flowChartDelay">
            <a:avLst/>
          </a:prstGeom>
          <a:gradFill>
            <a:gsLst>
              <a:gs pos="0">
                <a:schemeClr val="accent1">
                  <a:lumMod val="60000"/>
                  <a:lumOff val="40000"/>
                </a:schemeClr>
              </a:gs>
              <a:gs pos="100000">
                <a:schemeClr val="accent1"/>
              </a:gs>
            </a:gsLst>
            <a:lin ang="10800000" scaled="0"/>
          </a:gradFill>
          <a:ln>
            <a:noFill/>
          </a:ln>
          <a:effectLst>
            <a:outerShdw blurRad="114300" dist="38100" dir="2700000" algn="tl"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j-ea"/>
                <a:ea typeface="+mj-ea"/>
                <a:cs typeface="微软雅黑" panose="020B0503020204020204" pitchFamily="34" charset="-122"/>
                <a:sym typeface="+mn-ea"/>
              </a:rPr>
              <a:t>01</a:t>
            </a:r>
          </a:p>
        </p:txBody>
      </p:sp>
      <p:cxnSp>
        <p:nvCxnSpPr>
          <p:cNvPr id="9" name="直接连接符 8">
            <a:extLst>
              <a:ext uri="{FF2B5EF4-FFF2-40B4-BE49-F238E27FC236}">
                <a16:creationId xmlns:a16="http://schemas.microsoft.com/office/drawing/2014/main" id="{444917E5-AEEF-5EE2-9D5B-5B46A77F0E1E}"/>
              </a:ext>
            </a:extLst>
          </p:cNvPr>
          <p:cNvCxnSpPr/>
          <p:nvPr>
            <p:custDataLst>
              <p:tags r:id="rId5"/>
            </p:custDataLst>
          </p:nvPr>
        </p:nvCxnSpPr>
        <p:spPr>
          <a:xfrm flipH="1">
            <a:off x="1176655" y="1573213"/>
            <a:ext cx="4445" cy="2010410"/>
          </a:xfrm>
          <a:prstGeom prst="line">
            <a:avLst/>
          </a:prstGeom>
          <a:ln w="25400">
            <a:gradFill>
              <a:gsLst>
                <a:gs pos="30000">
                  <a:schemeClr val="accent1">
                    <a:alpha val="0"/>
                  </a:schemeClr>
                </a:gs>
                <a:gs pos="100000">
                  <a:schemeClr val="accent1"/>
                </a:gs>
              </a:gsLst>
              <a:lin ang="16200000" scaled="1"/>
            </a:gra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B8855549-8575-205A-8A0E-631A3212F25C}"/>
              </a:ext>
            </a:extLst>
          </p:cNvPr>
          <p:cNvSpPr/>
          <p:nvPr>
            <p:custDataLst>
              <p:tags r:id="rId6"/>
            </p:custDataLst>
          </p:nvPr>
        </p:nvSpPr>
        <p:spPr>
          <a:xfrm>
            <a:off x="1134110" y="3383598"/>
            <a:ext cx="89535" cy="89535"/>
          </a:xfrm>
          <a:prstGeom prst="ellipse">
            <a:avLst/>
          </a:prstGeom>
          <a:solidFill>
            <a:schemeClr val="accent1">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sp>
        <p:nvSpPr>
          <p:cNvPr id="11" name="正文">
            <a:extLst>
              <a:ext uri="{FF2B5EF4-FFF2-40B4-BE49-F238E27FC236}">
                <a16:creationId xmlns:a16="http://schemas.microsoft.com/office/drawing/2014/main" id="{D65F55FD-C03A-9054-5E70-BAE787A16F9F}"/>
              </a:ext>
            </a:extLst>
          </p:cNvPr>
          <p:cNvSpPr txBox="1"/>
          <p:nvPr>
            <p:custDataLst>
              <p:tags r:id="rId7"/>
            </p:custDataLst>
          </p:nvPr>
        </p:nvSpPr>
        <p:spPr>
          <a:xfrm>
            <a:off x="1316990" y="2206308"/>
            <a:ext cx="2501265" cy="904875"/>
          </a:xfrm>
          <a:prstGeom prst="rect">
            <a:avLst/>
          </a:prstGeom>
          <a:noFill/>
        </p:spPr>
        <p:txBody>
          <a:bodyPr wrap="square" lIns="0" tIns="0" rIns="0" bIns="0" rtlCol="0" anchor="t" anchorCtr="0">
            <a:normAutofit/>
          </a:bodyPr>
          <a:lstStyle/>
          <a:p>
            <a:pPr marL="171450" lvl="0" indent="-171450" algn="l">
              <a:lnSpc>
                <a:spcPct val="130000"/>
              </a:lnSpc>
              <a:buClrTx/>
              <a:buSzTx/>
              <a:buFont typeface="Arial" panose="020B0604020202020204" pitchFamily="34" charset="0"/>
              <a:buChar char="•"/>
            </a:pPr>
            <a:r>
              <a:rPr lang="zh-CN" altLang="en-US" sz="1200" spc="150" dirty="0">
                <a:solidFill>
                  <a:schemeClr val="tx1">
                    <a:lumMod val="65000"/>
                    <a:lumOff val="35000"/>
                  </a:schemeClr>
                </a:solidFill>
                <a:uFillTx/>
                <a:latin typeface="微软雅黑" panose="020B0503020204020204" pitchFamily="34" charset="-122"/>
                <a:ea typeface="微软雅黑" panose="020B0503020204020204" pitchFamily="34" charset="-122"/>
                <a:cs typeface="+mn-ea"/>
                <a:sym typeface="+mn-ea"/>
              </a:rPr>
              <a:t>项目主题选定</a:t>
            </a:r>
          </a:p>
          <a:p>
            <a:pPr marL="171450" lvl="0" indent="-171450" algn="l">
              <a:lnSpc>
                <a:spcPct val="130000"/>
              </a:lnSpc>
              <a:buClrTx/>
              <a:buSzTx/>
              <a:buFont typeface="Arial" panose="020B0604020202020204" pitchFamily="34" charset="0"/>
              <a:buChar char="•"/>
            </a:pPr>
            <a:r>
              <a:rPr lang="zh-CN" altLang="en-US" sz="1200" spc="150" dirty="0">
                <a:solidFill>
                  <a:schemeClr val="tx1">
                    <a:lumMod val="65000"/>
                    <a:lumOff val="35000"/>
                  </a:schemeClr>
                </a:solidFill>
                <a:uFillTx/>
                <a:latin typeface="微软雅黑" panose="020B0503020204020204" pitchFamily="34" charset="-122"/>
                <a:ea typeface="微软雅黑" panose="020B0503020204020204" pitchFamily="34" charset="-122"/>
                <a:cs typeface="+mn-ea"/>
                <a:sym typeface="+mn-ea"/>
              </a:rPr>
              <a:t>项目计划制定完成</a:t>
            </a:r>
          </a:p>
          <a:p>
            <a:pPr marL="171450" lvl="0" indent="-171450" algn="l">
              <a:lnSpc>
                <a:spcPct val="130000"/>
              </a:lnSpc>
              <a:buClrTx/>
              <a:buSzTx/>
              <a:buFont typeface="Arial" panose="020B0604020202020204" pitchFamily="34" charset="0"/>
              <a:buChar char="•"/>
            </a:pPr>
            <a:r>
              <a:rPr lang="zh-CN" altLang="en-US" sz="1200" spc="150" dirty="0">
                <a:solidFill>
                  <a:schemeClr val="tx1">
                    <a:lumMod val="65000"/>
                    <a:lumOff val="35000"/>
                  </a:schemeClr>
                </a:solidFill>
                <a:uFillTx/>
                <a:latin typeface="微软雅黑" panose="020B0503020204020204" pitchFamily="34" charset="-122"/>
                <a:ea typeface="微软雅黑" panose="020B0503020204020204" pitchFamily="34" charset="-122"/>
                <a:cs typeface="+mn-ea"/>
                <a:sym typeface="+mn-ea"/>
              </a:rPr>
              <a:t>人员分工确定</a:t>
            </a:r>
          </a:p>
        </p:txBody>
      </p:sp>
      <p:sp>
        <p:nvSpPr>
          <p:cNvPr id="12" name="标题">
            <a:extLst>
              <a:ext uri="{FF2B5EF4-FFF2-40B4-BE49-F238E27FC236}">
                <a16:creationId xmlns:a16="http://schemas.microsoft.com/office/drawing/2014/main" id="{4D30B668-B7AD-D83F-11FD-27D6B2B5AB06}"/>
              </a:ext>
            </a:extLst>
          </p:cNvPr>
          <p:cNvSpPr txBox="1"/>
          <p:nvPr>
            <p:custDataLst>
              <p:tags r:id="rId8"/>
            </p:custDataLst>
          </p:nvPr>
        </p:nvSpPr>
        <p:spPr>
          <a:xfrm>
            <a:off x="1997710" y="1094423"/>
            <a:ext cx="1817370" cy="903605"/>
          </a:xfrm>
          <a:prstGeom prst="rect">
            <a:avLst/>
          </a:prstGeom>
          <a:noFill/>
        </p:spPr>
        <p:txBody>
          <a:bodyPr wrap="square" lIns="0" tIns="0" rIns="0" bIns="0" rtlCol="0" anchor="b" anchorCtr="0">
            <a:normAutofit/>
          </a:bodyPr>
          <a:lstStyle/>
          <a:p>
            <a:pPr lvl="0" algn="l">
              <a:buClrTx/>
              <a:buSzTx/>
              <a:buFontTx/>
            </a:pPr>
            <a:r>
              <a:rPr lang="zh-CN" altLang="en-US" b="1" spc="300" dirty="0">
                <a:gradFill>
                  <a:gsLst>
                    <a:gs pos="0">
                      <a:schemeClr val="accent1">
                        <a:lumMod val="60000"/>
                        <a:lumOff val="40000"/>
                      </a:schemeClr>
                    </a:gs>
                    <a:gs pos="100000">
                      <a:schemeClr val="accent1"/>
                    </a:gs>
                  </a:gsLst>
                  <a:lin ang="5400000" scaled="0"/>
                </a:gradFill>
                <a:effectLst/>
                <a:latin typeface="+mj-ea"/>
                <a:ea typeface="+mj-ea"/>
                <a:sym typeface="+mn-ea"/>
              </a:rPr>
              <a:t>项目启动</a:t>
            </a:r>
          </a:p>
        </p:txBody>
      </p:sp>
      <p:sp>
        <p:nvSpPr>
          <p:cNvPr id="13" name="流程图: 延期 12">
            <a:extLst>
              <a:ext uri="{FF2B5EF4-FFF2-40B4-BE49-F238E27FC236}">
                <a16:creationId xmlns:a16="http://schemas.microsoft.com/office/drawing/2014/main" id="{334DF2C8-C054-5457-3E30-76E623CBA0F0}"/>
              </a:ext>
            </a:extLst>
          </p:cNvPr>
          <p:cNvSpPr/>
          <p:nvPr>
            <p:custDataLst>
              <p:tags r:id="rId9"/>
            </p:custDataLst>
          </p:nvPr>
        </p:nvSpPr>
        <p:spPr>
          <a:xfrm>
            <a:off x="4144010" y="1573213"/>
            <a:ext cx="552450" cy="552450"/>
          </a:xfrm>
          <a:prstGeom prst="flowChartDelay">
            <a:avLst/>
          </a:prstGeom>
          <a:noFill/>
          <a:ln w="19050">
            <a:gradFill>
              <a:gsLst>
                <a:gs pos="66000">
                  <a:schemeClr val="accent1">
                    <a:lumMod val="20000"/>
                    <a:lumOff val="80000"/>
                    <a:alpha val="0"/>
                  </a:schemeClr>
                </a:gs>
                <a:gs pos="100000">
                  <a:schemeClr val="accent1"/>
                </a:gs>
              </a:gsLst>
              <a:lin ang="0" scaled="1"/>
            </a:gradFill>
          </a:ln>
          <a:effectLst>
            <a:outerShdw blurRad="1143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cxnSp>
        <p:nvCxnSpPr>
          <p:cNvPr id="14" name="直接连接符 13">
            <a:extLst>
              <a:ext uri="{FF2B5EF4-FFF2-40B4-BE49-F238E27FC236}">
                <a16:creationId xmlns:a16="http://schemas.microsoft.com/office/drawing/2014/main" id="{DD83F321-F6A6-9520-8772-E4315C0E19E7}"/>
              </a:ext>
            </a:extLst>
          </p:cNvPr>
          <p:cNvCxnSpPr/>
          <p:nvPr>
            <p:custDataLst>
              <p:tags r:id="rId10"/>
            </p:custDataLst>
          </p:nvPr>
        </p:nvCxnSpPr>
        <p:spPr>
          <a:xfrm>
            <a:off x="4017645" y="1573213"/>
            <a:ext cx="17145" cy="1984375"/>
          </a:xfrm>
          <a:prstGeom prst="line">
            <a:avLst/>
          </a:prstGeom>
          <a:ln w="25400">
            <a:gradFill>
              <a:gsLst>
                <a:gs pos="30000">
                  <a:schemeClr val="accent1">
                    <a:alpha val="0"/>
                  </a:schemeClr>
                </a:gs>
                <a:gs pos="100000">
                  <a:schemeClr val="accent1"/>
                </a:gs>
              </a:gsLst>
              <a:lin ang="16200000" scaled="1"/>
            </a:gra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65764DBC-D37D-71E1-591F-F5FDD0119FA9}"/>
              </a:ext>
            </a:extLst>
          </p:cNvPr>
          <p:cNvSpPr/>
          <p:nvPr>
            <p:custDataLst>
              <p:tags r:id="rId11"/>
            </p:custDataLst>
          </p:nvPr>
        </p:nvSpPr>
        <p:spPr>
          <a:xfrm>
            <a:off x="3981450" y="3383598"/>
            <a:ext cx="89535" cy="89535"/>
          </a:xfrm>
          <a:prstGeom prst="ellipse">
            <a:avLst/>
          </a:prstGeom>
          <a:solidFill>
            <a:schemeClr val="accent1">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sp>
        <p:nvSpPr>
          <p:cNvPr id="16" name="流程图: 延期 15">
            <a:extLst>
              <a:ext uri="{FF2B5EF4-FFF2-40B4-BE49-F238E27FC236}">
                <a16:creationId xmlns:a16="http://schemas.microsoft.com/office/drawing/2014/main" id="{D3106BB7-D470-5BC1-BDBE-31EE69D0A5A8}"/>
              </a:ext>
            </a:extLst>
          </p:cNvPr>
          <p:cNvSpPr/>
          <p:nvPr>
            <p:custDataLst>
              <p:tags r:id="rId12"/>
            </p:custDataLst>
          </p:nvPr>
        </p:nvSpPr>
        <p:spPr>
          <a:xfrm>
            <a:off x="4026535" y="1573213"/>
            <a:ext cx="552450" cy="552450"/>
          </a:xfrm>
          <a:prstGeom prst="flowChartDelay">
            <a:avLst/>
          </a:prstGeom>
          <a:gradFill>
            <a:gsLst>
              <a:gs pos="0">
                <a:schemeClr val="accent1">
                  <a:lumMod val="60000"/>
                  <a:lumOff val="40000"/>
                </a:schemeClr>
              </a:gs>
              <a:gs pos="100000">
                <a:schemeClr val="accent1"/>
              </a:gs>
            </a:gsLst>
            <a:lin ang="10800000" scaled="0"/>
          </a:gradFill>
          <a:ln>
            <a:noFill/>
          </a:ln>
          <a:effectLst>
            <a:outerShdw blurRad="114300" dist="38100" dir="2700000" algn="tl"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j-ea"/>
                <a:ea typeface="+mj-ea"/>
                <a:cs typeface="微软雅黑" panose="020B0503020204020204" pitchFamily="34" charset="-122"/>
                <a:sym typeface="+mn-ea"/>
              </a:rPr>
              <a:t>03</a:t>
            </a:r>
          </a:p>
        </p:txBody>
      </p:sp>
      <p:sp>
        <p:nvSpPr>
          <p:cNvPr id="17" name="正文">
            <a:extLst>
              <a:ext uri="{FF2B5EF4-FFF2-40B4-BE49-F238E27FC236}">
                <a16:creationId xmlns:a16="http://schemas.microsoft.com/office/drawing/2014/main" id="{B20B9BC5-462A-8CBF-BBD5-46558C68A004}"/>
              </a:ext>
            </a:extLst>
          </p:cNvPr>
          <p:cNvSpPr txBox="1"/>
          <p:nvPr>
            <p:custDataLst>
              <p:tags r:id="rId13"/>
            </p:custDataLst>
          </p:nvPr>
        </p:nvSpPr>
        <p:spPr>
          <a:xfrm>
            <a:off x="4156075" y="2191068"/>
            <a:ext cx="2656205" cy="904875"/>
          </a:xfrm>
          <a:prstGeom prst="rect">
            <a:avLst/>
          </a:prstGeom>
          <a:noFill/>
        </p:spPr>
        <p:txBody>
          <a:bodyPr wrap="square" lIns="0" tIns="0" rIns="0" bIns="0" rtlCol="0" anchor="t" anchorCtr="0">
            <a:normAutofit lnSpcReduction="10000"/>
          </a:bodyPr>
          <a:lstStyle/>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mn-lt"/>
                <a:ea typeface="+mn-lt"/>
                <a:cs typeface="+mn-ea"/>
                <a:sym typeface="+mn-ea"/>
              </a:rPr>
              <a:t>总体架构与技术选型确定完成</a:t>
            </a:r>
          </a:p>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mn-lt"/>
                <a:ea typeface="+mn-lt"/>
                <a:cs typeface="+mn-ea"/>
                <a:sym typeface="+mn-ea"/>
              </a:rPr>
              <a:t>数据库设计完成</a:t>
            </a:r>
          </a:p>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mn-lt"/>
                <a:ea typeface="+mn-lt"/>
                <a:cs typeface="+mn-ea"/>
                <a:sym typeface="+mn-ea"/>
              </a:rPr>
              <a:t>模块设计完成</a:t>
            </a:r>
          </a:p>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mn-lt"/>
                <a:ea typeface="+mn-lt"/>
                <a:cs typeface="+mn-ea"/>
                <a:sym typeface="+mn-ea"/>
              </a:rPr>
              <a:t>设计报告书写完毕</a:t>
            </a:r>
            <a:endParaRPr lang="zh-CN" altLang="en-US" sz="1200" spc="150">
              <a:solidFill>
                <a:schemeClr val="tx1">
                  <a:lumMod val="65000"/>
                  <a:lumOff val="35000"/>
                </a:schemeClr>
              </a:solidFill>
              <a:uFillTx/>
              <a:latin typeface="微软雅黑" panose="020B0503020204020204" pitchFamily="34" charset="-122"/>
              <a:ea typeface="微软雅黑" panose="020B0503020204020204" pitchFamily="34" charset="-122"/>
              <a:cs typeface="+mn-ea"/>
              <a:sym typeface="+mn-ea"/>
            </a:endParaRPr>
          </a:p>
        </p:txBody>
      </p:sp>
      <p:sp>
        <p:nvSpPr>
          <p:cNvPr id="18" name="标题">
            <a:extLst>
              <a:ext uri="{FF2B5EF4-FFF2-40B4-BE49-F238E27FC236}">
                <a16:creationId xmlns:a16="http://schemas.microsoft.com/office/drawing/2014/main" id="{3D4C6538-84CE-474F-3BCC-2EAE37A31B86}"/>
              </a:ext>
            </a:extLst>
          </p:cNvPr>
          <p:cNvSpPr txBox="1"/>
          <p:nvPr>
            <p:custDataLst>
              <p:tags r:id="rId14"/>
            </p:custDataLst>
          </p:nvPr>
        </p:nvSpPr>
        <p:spPr>
          <a:xfrm>
            <a:off x="4815205" y="1094423"/>
            <a:ext cx="1994535" cy="903605"/>
          </a:xfrm>
          <a:prstGeom prst="rect">
            <a:avLst/>
          </a:prstGeom>
          <a:noFill/>
        </p:spPr>
        <p:txBody>
          <a:bodyPr wrap="square" lIns="0" tIns="0" rIns="0" bIns="0" rtlCol="0" anchor="b" anchorCtr="0">
            <a:normAutofit/>
          </a:bodyPr>
          <a:lstStyle/>
          <a:p>
            <a:pPr lvl="0" algn="l">
              <a:buClrTx/>
              <a:buSzTx/>
              <a:buFontTx/>
            </a:pPr>
            <a:r>
              <a:rPr lang="zh-CN" altLang="en-US" b="1" spc="300" dirty="0">
                <a:gradFill>
                  <a:gsLst>
                    <a:gs pos="0">
                      <a:schemeClr val="accent1">
                        <a:lumMod val="60000"/>
                        <a:lumOff val="40000"/>
                      </a:schemeClr>
                    </a:gs>
                    <a:gs pos="100000">
                      <a:schemeClr val="accent1"/>
                    </a:gs>
                  </a:gsLst>
                  <a:lin ang="5400000" scaled="0"/>
                </a:gradFill>
                <a:effectLst/>
                <a:latin typeface="+mj-ea"/>
                <a:ea typeface="+mj-ea"/>
                <a:sym typeface="+mn-ea"/>
              </a:rPr>
              <a:t>系统设计</a:t>
            </a:r>
          </a:p>
        </p:txBody>
      </p:sp>
      <p:sp>
        <p:nvSpPr>
          <p:cNvPr id="19" name="椭圆 18">
            <a:extLst>
              <a:ext uri="{FF2B5EF4-FFF2-40B4-BE49-F238E27FC236}">
                <a16:creationId xmlns:a16="http://schemas.microsoft.com/office/drawing/2014/main" id="{F6D80FE1-D129-5D4A-3DA6-98C53B6B53E7}"/>
              </a:ext>
            </a:extLst>
          </p:cNvPr>
          <p:cNvSpPr/>
          <p:nvPr>
            <p:custDataLst>
              <p:tags r:id="rId15"/>
            </p:custDataLst>
          </p:nvPr>
        </p:nvSpPr>
        <p:spPr>
          <a:xfrm>
            <a:off x="2553970" y="3383598"/>
            <a:ext cx="89535" cy="89535"/>
          </a:xfrm>
          <a:prstGeom prst="ellipse">
            <a:avLst/>
          </a:prstGeom>
          <a:solidFill>
            <a:schemeClr val="accent1">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cxnSp>
        <p:nvCxnSpPr>
          <p:cNvPr id="20" name="直接连接符 19">
            <a:extLst>
              <a:ext uri="{FF2B5EF4-FFF2-40B4-BE49-F238E27FC236}">
                <a16:creationId xmlns:a16="http://schemas.microsoft.com/office/drawing/2014/main" id="{1B1876D0-9B3A-BA86-3C01-41F7A5862CBE}"/>
              </a:ext>
            </a:extLst>
          </p:cNvPr>
          <p:cNvCxnSpPr/>
          <p:nvPr>
            <p:custDataLst>
              <p:tags r:id="rId16"/>
            </p:custDataLst>
          </p:nvPr>
        </p:nvCxnSpPr>
        <p:spPr>
          <a:xfrm flipH="1" flipV="1">
            <a:off x="2597785" y="3268663"/>
            <a:ext cx="1905" cy="2001520"/>
          </a:xfrm>
          <a:prstGeom prst="line">
            <a:avLst/>
          </a:prstGeom>
          <a:ln w="25400">
            <a:gradFill>
              <a:gsLst>
                <a:gs pos="30000">
                  <a:schemeClr val="accent1">
                    <a:alpha val="0"/>
                  </a:schemeClr>
                </a:gs>
                <a:gs pos="100000">
                  <a:schemeClr val="accent1"/>
                </a:gs>
              </a:gsLst>
              <a:lin ang="16200000" scaled="1"/>
            </a:gradFill>
          </a:ln>
        </p:spPr>
        <p:style>
          <a:lnRef idx="1">
            <a:schemeClr val="accent1"/>
          </a:lnRef>
          <a:fillRef idx="0">
            <a:schemeClr val="accent1"/>
          </a:fillRef>
          <a:effectRef idx="0">
            <a:schemeClr val="accent1"/>
          </a:effectRef>
          <a:fontRef idx="minor">
            <a:schemeClr val="tx1"/>
          </a:fontRef>
        </p:style>
      </p:cxnSp>
      <p:sp>
        <p:nvSpPr>
          <p:cNvPr id="21" name="流程图: 延期 20">
            <a:extLst>
              <a:ext uri="{FF2B5EF4-FFF2-40B4-BE49-F238E27FC236}">
                <a16:creationId xmlns:a16="http://schemas.microsoft.com/office/drawing/2014/main" id="{7392A042-132A-12C8-A25E-FF8E6AF446E7}"/>
              </a:ext>
            </a:extLst>
          </p:cNvPr>
          <p:cNvSpPr/>
          <p:nvPr>
            <p:custDataLst>
              <p:tags r:id="rId17"/>
            </p:custDataLst>
          </p:nvPr>
        </p:nvSpPr>
        <p:spPr>
          <a:xfrm>
            <a:off x="2708275" y="4717733"/>
            <a:ext cx="552450" cy="552450"/>
          </a:xfrm>
          <a:prstGeom prst="flowChartDelay">
            <a:avLst/>
          </a:prstGeom>
          <a:noFill/>
          <a:ln w="19050">
            <a:gradFill>
              <a:gsLst>
                <a:gs pos="66000">
                  <a:schemeClr val="accent1">
                    <a:lumMod val="20000"/>
                    <a:lumOff val="80000"/>
                    <a:alpha val="0"/>
                  </a:schemeClr>
                </a:gs>
                <a:gs pos="100000">
                  <a:schemeClr val="accent1"/>
                </a:gs>
              </a:gsLst>
              <a:lin ang="0" scaled="1"/>
            </a:gradFill>
          </a:ln>
          <a:effectLst>
            <a:outerShdw blurRad="1143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sp>
        <p:nvSpPr>
          <p:cNvPr id="22" name="流程图: 延期 21">
            <a:extLst>
              <a:ext uri="{FF2B5EF4-FFF2-40B4-BE49-F238E27FC236}">
                <a16:creationId xmlns:a16="http://schemas.microsoft.com/office/drawing/2014/main" id="{E1E63296-DFF7-1909-9F5D-CCDD73071430}"/>
              </a:ext>
            </a:extLst>
          </p:cNvPr>
          <p:cNvSpPr/>
          <p:nvPr>
            <p:custDataLst>
              <p:tags r:id="rId18"/>
            </p:custDataLst>
          </p:nvPr>
        </p:nvSpPr>
        <p:spPr>
          <a:xfrm>
            <a:off x="2597150" y="4717733"/>
            <a:ext cx="552450" cy="552450"/>
          </a:xfrm>
          <a:prstGeom prst="flowChartDelay">
            <a:avLst/>
          </a:prstGeom>
          <a:gradFill>
            <a:gsLst>
              <a:gs pos="0">
                <a:schemeClr val="accent1">
                  <a:lumMod val="60000"/>
                  <a:lumOff val="40000"/>
                </a:schemeClr>
              </a:gs>
              <a:gs pos="100000">
                <a:schemeClr val="accent1"/>
              </a:gs>
            </a:gsLst>
            <a:lin ang="10800000" scaled="0"/>
          </a:gradFill>
          <a:ln>
            <a:noFill/>
          </a:ln>
          <a:effectLst>
            <a:outerShdw blurRad="114300" dist="38100" dir="2700000" algn="tl"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j-ea"/>
                <a:ea typeface="+mj-ea"/>
                <a:cs typeface="微软雅黑" panose="020B0503020204020204" pitchFamily="34" charset="-122"/>
                <a:sym typeface="+mn-ea"/>
              </a:rPr>
              <a:t>02</a:t>
            </a:r>
          </a:p>
        </p:txBody>
      </p:sp>
      <p:sp>
        <p:nvSpPr>
          <p:cNvPr id="23" name="正文">
            <a:extLst>
              <a:ext uri="{FF2B5EF4-FFF2-40B4-BE49-F238E27FC236}">
                <a16:creationId xmlns:a16="http://schemas.microsoft.com/office/drawing/2014/main" id="{6D02D8A2-9E18-4AA7-3A89-5F65D3981634}"/>
              </a:ext>
            </a:extLst>
          </p:cNvPr>
          <p:cNvSpPr txBox="1"/>
          <p:nvPr>
            <p:custDataLst>
              <p:tags r:id="rId19"/>
            </p:custDataLst>
          </p:nvPr>
        </p:nvSpPr>
        <p:spPr>
          <a:xfrm>
            <a:off x="2734310" y="3771583"/>
            <a:ext cx="2605405" cy="901065"/>
          </a:xfrm>
          <a:prstGeom prst="rect">
            <a:avLst/>
          </a:prstGeom>
          <a:noFill/>
        </p:spPr>
        <p:txBody>
          <a:bodyPr wrap="square" lIns="0" tIns="0" rIns="0" bIns="0" rtlCol="0" anchor="b"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微软雅黑" panose="020B0503020204020204" pitchFamily="34" charset="-122"/>
                <a:ea typeface="微软雅黑" panose="020B0503020204020204" pitchFamily="34" charset="-122"/>
                <a:cs typeface="+mn-ea"/>
                <a:sym typeface="+mn-ea"/>
              </a:rPr>
              <a:t>用户需求收集完成</a:t>
            </a:r>
          </a:p>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微软雅黑" panose="020B0503020204020204" pitchFamily="34" charset="-122"/>
                <a:ea typeface="微软雅黑" panose="020B0503020204020204" pitchFamily="34" charset="-122"/>
                <a:cs typeface="+mn-ea"/>
                <a:sym typeface="+mn-ea"/>
              </a:rPr>
              <a:t>需求文档整理完毕</a:t>
            </a:r>
          </a:p>
          <a:p>
            <a:pPr lvl="0" algn="l">
              <a:lnSpc>
                <a:spcPct val="130000"/>
              </a:lnSpc>
              <a:buClrTx/>
              <a:buSzTx/>
              <a:buFontTx/>
            </a:pPr>
            <a:endParaRPr lang="zh-CN" altLang="en-US" sz="1200" spc="150">
              <a:solidFill>
                <a:schemeClr val="tx1">
                  <a:lumMod val="65000"/>
                  <a:lumOff val="35000"/>
                </a:schemeClr>
              </a:solidFill>
              <a:uFillTx/>
              <a:latin typeface="+mn-ea"/>
              <a:cs typeface="+mn-ea"/>
              <a:sym typeface="+mn-ea"/>
            </a:endParaRPr>
          </a:p>
        </p:txBody>
      </p:sp>
      <p:sp>
        <p:nvSpPr>
          <p:cNvPr id="24" name="标题">
            <a:extLst>
              <a:ext uri="{FF2B5EF4-FFF2-40B4-BE49-F238E27FC236}">
                <a16:creationId xmlns:a16="http://schemas.microsoft.com/office/drawing/2014/main" id="{CD0D5C0B-65B9-A110-D3DE-BDCE8CB61CCA}"/>
              </a:ext>
            </a:extLst>
          </p:cNvPr>
          <p:cNvSpPr txBox="1"/>
          <p:nvPr>
            <p:custDataLst>
              <p:tags r:id="rId20"/>
            </p:custDataLst>
          </p:nvPr>
        </p:nvSpPr>
        <p:spPr>
          <a:xfrm>
            <a:off x="3378200" y="4852988"/>
            <a:ext cx="1964690" cy="911225"/>
          </a:xfrm>
          <a:prstGeom prst="rect">
            <a:avLst/>
          </a:prstGeom>
          <a:noFill/>
        </p:spPr>
        <p:txBody>
          <a:bodyPr wrap="square" lIns="0" tIns="0" rIns="0" bIns="0" rtlCol="0" anchor="t" anchorCtr="0">
            <a:normAutofit/>
          </a:bodyPr>
          <a:lstStyle/>
          <a:p>
            <a:pPr lvl="0" algn="l">
              <a:buClrTx/>
              <a:buSzTx/>
              <a:buFontTx/>
            </a:pPr>
            <a:r>
              <a:rPr lang="zh-CN" altLang="en-US" b="1" spc="300" dirty="0">
                <a:gradFill>
                  <a:gsLst>
                    <a:gs pos="0">
                      <a:schemeClr val="accent1">
                        <a:lumMod val="60000"/>
                        <a:lumOff val="40000"/>
                      </a:schemeClr>
                    </a:gs>
                    <a:gs pos="100000">
                      <a:schemeClr val="accent1"/>
                    </a:gs>
                  </a:gsLst>
                  <a:lin ang="5400000" scaled="0"/>
                </a:gradFill>
                <a:effectLst/>
                <a:latin typeface="+mj-ea"/>
                <a:ea typeface="+mj-ea"/>
                <a:sym typeface="+mn-ea"/>
              </a:rPr>
              <a:t>需求分析</a:t>
            </a:r>
          </a:p>
          <a:p>
            <a:pPr lvl="0" algn="l">
              <a:buClrTx/>
              <a:buSzTx/>
              <a:buFontTx/>
            </a:pPr>
            <a:endParaRPr lang="zh-CN" altLang="en-US" b="1" spc="300" dirty="0">
              <a:gradFill>
                <a:gsLst>
                  <a:gs pos="0">
                    <a:schemeClr val="accent1">
                      <a:lumMod val="60000"/>
                      <a:lumOff val="40000"/>
                    </a:schemeClr>
                  </a:gs>
                  <a:gs pos="100000">
                    <a:schemeClr val="accent1"/>
                  </a:gs>
                </a:gsLst>
                <a:lin ang="5400000" scaled="0"/>
              </a:gradFill>
              <a:effectLst/>
              <a:latin typeface="+mj-ea"/>
              <a:ea typeface="+mj-ea"/>
              <a:sym typeface="+mn-ea"/>
            </a:endParaRPr>
          </a:p>
        </p:txBody>
      </p:sp>
      <p:sp>
        <p:nvSpPr>
          <p:cNvPr id="25" name="椭圆 24">
            <a:extLst>
              <a:ext uri="{FF2B5EF4-FFF2-40B4-BE49-F238E27FC236}">
                <a16:creationId xmlns:a16="http://schemas.microsoft.com/office/drawing/2014/main" id="{28413324-69D7-E88F-B227-BCF1729E6410}"/>
              </a:ext>
            </a:extLst>
          </p:cNvPr>
          <p:cNvSpPr/>
          <p:nvPr>
            <p:custDataLst>
              <p:tags r:id="rId21"/>
            </p:custDataLst>
          </p:nvPr>
        </p:nvSpPr>
        <p:spPr>
          <a:xfrm>
            <a:off x="5428615" y="3383598"/>
            <a:ext cx="89535" cy="89535"/>
          </a:xfrm>
          <a:prstGeom prst="ellipse">
            <a:avLst/>
          </a:prstGeom>
          <a:solidFill>
            <a:schemeClr val="accent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sp>
        <p:nvSpPr>
          <p:cNvPr id="26" name="流程图: 延期 25">
            <a:extLst>
              <a:ext uri="{FF2B5EF4-FFF2-40B4-BE49-F238E27FC236}">
                <a16:creationId xmlns:a16="http://schemas.microsoft.com/office/drawing/2014/main" id="{98F96A12-8824-4CEB-7366-5B536B51587B}"/>
              </a:ext>
            </a:extLst>
          </p:cNvPr>
          <p:cNvSpPr/>
          <p:nvPr>
            <p:custDataLst>
              <p:tags r:id="rId22"/>
            </p:custDataLst>
          </p:nvPr>
        </p:nvSpPr>
        <p:spPr>
          <a:xfrm>
            <a:off x="5603875" y="4717733"/>
            <a:ext cx="552450" cy="552450"/>
          </a:xfrm>
          <a:prstGeom prst="flowChartDelay">
            <a:avLst/>
          </a:prstGeom>
          <a:noFill/>
          <a:ln w="19050">
            <a:gradFill>
              <a:gsLst>
                <a:gs pos="66000">
                  <a:schemeClr val="accent1">
                    <a:lumMod val="20000"/>
                    <a:lumOff val="80000"/>
                    <a:alpha val="0"/>
                  </a:schemeClr>
                </a:gs>
                <a:gs pos="100000">
                  <a:schemeClr val="accent1"/>
                </a:gs>
              </a:gsLst>
              <a:lin ang="0" scaled="1"/>
            </a:gradFill>
          </a:ln>
          <a:effectLst>
            <a:outerShdw blurRad="1143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cxnSp>
        <p:nvCxnSpPr>
          <p:cNvPr id="27" name="直接连接符 26">
            <a:extLst>
              <a:ext uri="{FF2B5EF4-FFF2-40B4-BE49-F238E27FC236}">
                <a16:creationId xmlns:a16="http://schemas.microsoft.com/office/drawing/2014/main" id="{A7031397-3E11-EA9E-286B-124036C9269B}"/>
              </a:ext>
            </a:extLst>
          </p:cNvPr>
          <p:cNvCxnSpPr/>
          <p:nvPr>
            <p:custDataLst>
              <p:tags r:id="rId23"/>
            </p:custDataLst>
          </p:nvPr>
        </p:nvCxnSpPr>
        <p:spPr>
          <a:xfrm flipH="1" flipV="1">
            <a:off x="5473065" y="3312478"/>
            <a:ext cx="635" cy="1957705"/>
          </a:xfrm>
          <a:prstGeom prst="line">
            <a:avLst/>
          </a:prstGeom>
          <a:ln w="25400">
            <a:gradFill>
              <a:gsLst>
                <a:gs pos="30000">
                  <a:schemeClr val="accent1">
                    <a:alpha val="0"/>
                  </a:schemeClr>
                </a:gs>
                <a:gs pos="100000">
                  <a:schemeClr val="accent1"/>
                </a:gs>
              </a:gsLst>
              <a:lin ang="16200000" scaled="1"/>
            </a:gradFill>
          </a:ln>
        </p:spPr>
        <p:style>
          <a:lnRef idx="1">
            <a:schemeClr val="accent1"/>
          </a:lnRef>
          <a:fillRef idx="0">
            <a:schemeClr val="accent1"/>
          </a:fillRef>
          <a:effectRef idx="0">
            <a:schemeClr val="accent1"/>
          </a:effectRef>
          <a:fontRef idx="minor">
            <a:schemeClr val="tx1"/>
          </a:fontRef>
        </p:style>
      </p:cxnSp>
      <p:sp>
        <p:nvSpPr>
          <p:cNvPr id="28" name="流程图: 延期 27">
            <a:extLst>
              <a:ext uri="{FF2B5EF4-FFF2-40B4-BE49-F238E27FC236}">
                <a16:creationId xmlns:a16="http://schemas.microsoft.com/office/drawing/2014/main" id="{6AE2FFEB-58F8-BDE8-F891-E419467AD4D1}"/>
              </a:ext>
            </a:extLst>
          </p:cNvPr>
          <p:cNvSpPr/>
          <p:nvPr>
            <p:custDataLst>
              <p:tags r:id="rId24"/>
            </p:custDataLst>
          </p:nvPr>
        </p:nvSpPr>
        <p:spPr>
          <a:xfrm>
            <a:off x="5490210" y="4717733"/>
            <a:ext cx="552450" cy="552450"/>
          </a:xfrm>
          <a:prstGeom prst="flowChartDelay">
            <a:avLst/>
          </a:prstGeom>
          <a:gradFill>
            <a:gsLst>
              <a:gs pos="0">
                <a:schemeClr val="accent1">
                  <a:lumMod val="60000"/>
                  <a:lumOff val="40000"/>
                </a:schemeClr>
              </a:gs>
              <a:gs pos="100000">
                <a:schemeClr val="accent1"/>
              </a:gs>
            </a:gsLst>
            <a:lin ang="10800000" scaled="0"/>
          </a:gradFill>
          <a:ln>
            <a:noFill/>
          </a:ln>
          <a:effectLst>
            <a:outerShdw blurRad="114300" dist="38100" dir="2700000" algn="tl"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j-ea"/>
                <a:ea typeface="+mj-ea"/>
                <a:cs typeface="微软雅黑" panose="020B0503020204020204" pitchFamily="34" charset="-122"/>
                <a:sym typeface="+mn-ea"/>
              </a:rPr>
              <a:t>04</a:t>
            </a:r>
          </a:p>
        </p:txBody>
      </p:sp>
      <p:sp>
        <p:nvSpPr>
          <p:cNvPr id="29" name="正文">
            <a:extLst>
              <a:ext uri="{FF2B5EF4-FFF2-40B4-BE49-F238E27FC236}">
                <a16:creationId xmlns:a16="http://schemas.microsoft.com/office/drawing/2014/main" id="{1F4A1F6A-50C0-C309-4F7C-A25C01EF3B71}"/>
              </a:ext>
            </a:extLst>
          </p:cNvPr>
          <p:cNvSpPr txBox="1"/>
          <p:nvPr>
            <p:custDataLst>
              <p:tags r:id="rId25"/>
            </p:custDataLst>
          </p:nvPr>
        </p:nvSpPr>
        <p:spPr>
          <a:xfrm>
            <a:off x="5672455" y="3771583"/>
            <a:ext cx="2565400" cy="901065"/>
          </a:xfrm>
          <a:prstGeom prst="rect">
            <a:avLst/>
          </a:prstGeom>
          <a:noFill/>
        </p:spPr>
        <p:txBody>
          <a:bodyPr wrap="square" lIns="0" tIns="0" rIns="0" bIns="0" rtlCol="0" anchor="b"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mn-ea"/>
                <a:cs typeface="+mn-ea"/>
                <a:sym typeface="+mn-ea"/>
              </a:rPr>
              <a:t>各个功能模块的实现</a:t>
            </a:r>
          </a:p>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mn-ea"/>
                <a:cs typeface="+mn-ea"/>
                <a:sym typeface="+mn-ea"/>
              </a:rPr>
              <a:t>系统集成</a:t>
            </a:r>
          </a:p>
        </p:txBody>
      </p:sp>
      <p:sp>
        <p:nvSpPr>
          <p:cNvPr id="30" name="标题">
            <a:extLst>
              <a:ext uri="{FF2B5EF4-FFF2-40B4-BE49-F238E27FC236}">
                <a16:creationId xmlns:a16="http://schemas.microsoft.com/office/drawing/2014/main" id="{DA7F1DBA-8615-7DDF-6302-621E6070039F}"/>
              </a:ext>
            </a:extLst>
          </p:cNvPr>
          <p:cNvSpPr txBox="1"/>
          <p:nvPr>
            <p:custDataLst>
              <p:tags r:id="rId26"/>
            </p:custDataLst>
          </p:nvPr>
        </p:nvSpPr>
        <p:spPr>
          <a:xfrm>
            <a:off x="6269990" y="4852988"/>
            <a:ext cx="1964690" cy="911225"/>
          </a:xfrm>
          <a:prstGeom prst="rect">
            <a:avLst/>
          </a:prstGeom>
          <a:noFill/>
        </p:spPr>
        <p:txBody>
          <a:bodyPr wrap="square" lIns="0" tIns="0" rIns="0" bIns="0" rtlCol="0" anchor="t" anchorCtr="0">
            <a:normAutofit/>
          </a:bodyPr>
          <a:lstStyle/>
          <a:p>
            <a:pPr lvl="0" algn="l">
              <a:buClrTx/>
              <a:buSzTx/>
              <a:buFontTx/>
            </a:pPr>
            <a:r>
              <a:rPr lang="zh-CN" altLang="en-US" b="1" spc="300" dirty="0">
                <a:gradFill>
                  <a:gsLst>
                    <a:gs pos="0">
                      <a:schemeClr val="accent1">
                        <a:lumMod val="60000"/>
                        <a:lumOff val="40000"/>
                      </a:schemeClr>
                    </a:gs>
                    <a:gs pos="100000">
                      <a:schemeClr val="accent1"/>
                    </a:gs>
                  </a:gsLst>
                  <a:lin ang="5400000" scaled="0"/>
                </a:gradFill>
                <a:effectLst/>
                <a:latin typeface="+mj-ea"/>
                <a:ea typeface="+mj-ea"/>
                <a:sym typeface="+mn-ea"/>
              </a:rPr>
              <a:t>编程实现</a:t>
            </a:r>
          </a:p>
        </p:txBody>
      </p:sp>
      <p:sp>
        <p:nvSpPr>
          <p:cNvPr id="31" name="流程图: 延期 30">
            <a:extLst>
              <a:ext uri="{FF2B5EF4-FFF2-40B4-BE49-F238E27FC236}">
                <a16:creationId xmlns:a16="http://schemas.microsoft.com/office/drawing/2014/main" id="{054DC5B2-76C0-FF95-93A2-0C7F58177E79}"/>
              </a:ext>
            </a:extLst>
          </p:cNvPr>
          <p:cNvSpPr/>
          <p:nvPr>
            <p:custDataLst>
              <p:tags r:id="rId27"/>
            </p:custDataLst>
          </p:nvPr>
        </p:nvSpPr>
        <p:spPr>
          <a:xfrm>
            <a:off x="7038975" y="1573213"/>
            <a:ext cx="552450" cy="552450"/>
          </a:xfrm>
          <a:prstGeom prst="flowChartDelay">
            <a:avLst/>
          </a:prstGeom>
          <a:noFill/>
          <a:ln w="19050">
            <a:gradFill>
              <a:gsLst>
                <a:gs pos="66000">
                  <a:schemeClr val="accent1">
                    <a:lumMod val="20000"/>
                    <a:lumOff val="80000"/>
                    <a:alpha val="0"/>
                  </a:schemeClr>
                </a:gs>
                <a:gs pos="100000">
                  <a:schemeClr val="accent1"/>
                </a:gs>
              </a:gsLst>
              <a:lin ang="0" scaled="1"/>
            </a:gradFill>
          </a:ln>
          <a:effectLst>
            <a:outerShdw blurRad="1143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cxnSp>
        <p:nvCxnSpPr>
          <p:cNvPr id="32" name="直接连接符 31">
            <a:extLst>
              <a:ext uri="{FF2B5EF4-FFF2-40B4-BE49-F238E27FC236}">
                <a16:creationId xmlns:a16="http://schemas.microsoft.com/office/drawing/2014/main" id="{538F0700-EC02-B6B9-0FD3-BFB4930FE6DE}"/>
              </a:ext>
            </a:extLst>
          </p:cNvPr>
          <p:cNvCxnSpPr/>
          <p:nvPr>
            <p:custDataLst>
              <p:tags r:id="rId28"/>
            </p:custDataLst>
          </p:nvPr>
        </p:nvCxnSpPr>
        <p:spPr>
          <a:xfrm>
            <a:off x="6912610" y="1573213"/>
            <a:ext cx="17145" cy="1984375"/>
          </a:xfrm>
          <a:prstGeom prst="line">
            <a:avLst/>
          </a:prstGeom>
          <a:ln w="25400">
            <a:gradFill>
              <a:gsLst>
                <a:gs pos="30000">
                  <a:schemeClr val="accent1">
                    <a:alpha val="0"/>
                  </a:schemeClr>
                </a:gs>
                <a:gs pos="100000">
                  <a:schemeClr val="accent1"/>
                </a:gs>
              </a:gsLst>
              <a:lin ang="16200000" scaled="1"/>
            </a:gra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E3C761F3-6C0D-FFCD-82F1-B0B6A9B62F63}"/>
              </a:ext>
            </a:extLst>
          </p:cNvPr>
          <p:cNvSpPr/>
          <p:nvPr>
            <p:custDataLst>
              <p:tags r:id="rId29"/>
            </p:custDataLst>
          </p:nvPr>
        </p:nvSpPr>
        <p:spPr>
          <a:xfrm>
            <a:off x="6876415" y="3383598"/>
            <a:ext cx="89535" cy="89535"/>
          </a:xfrm>
          <a:prstGeom prst="ellipse">
            <a:avLst/>
          </a:prstGeom>
          <a:solidFill>
            <a:schemeClr val="accent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sp>
        <p:nvSpPr>
          <p:cNvPr id="34" name="流程图: 延期 33">
            <a:extLst>
              <a:ext uri="{FF2B5EF4-FFF2-40B4-BE49-F238E27FC236}">
                <a16:creationId xmlns:a16="http://schemas.microsoft.com/office/drawing/2014/main" id="{E69ECF84-4A16-3C86-C648-F2081AFA6253}"/>
              </a:ext>
            </a:extLst>
          </p:cNvPr>
          <p:cNvSpPr/>
          <p:nvPr>
            <p:custDataLst>
              <p:tags r:id="rId30"/>
            </p:custDataLst>
          </p:nvPr>
        </p:nvSpPr>
        <p:spPr>
          <a:xfrm>
            <a:off x="6921500" y="1573213"/>
            <a:ext cx="552450" cy="552450"/>
          </a:xfrm>
          <a:prstGeom prst="flowChartDelay">
            <a:avLst/>
          </a:prstGeom>
          <a:gradFill>
            <a:gsLst>
              <a:gs pos="0">
                <a:schemeClr val="accent1">
                  <a:lumMod val="60000"/>
                  <a:lumOff val="40000"/>
                </a:schemeClr>
              </a:gs>
              <a:gs pos="100000">
                <a:schemeClr val="accent1"/>
              </a:gs>
            </a:gsLst>
            <a:lin ang="10800000" scaled="0"/>
          </a:gradFill>
          <a:ln>
            <a:noFill/>
          </a:ln>
          <a:effectLst>
            <a:outerShdw blurRad="114300" dist="38100" dir="2700000" algn="tl"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j-ea"/>
                <a:ea typeface="+mj-ea"/>
                <a:cs typeface="微软雅黑" panose="020B0503020204020204" pitchFamily="34" charset="-122"/>
                <a:sym typeface="+mn-ea"/>
              </a:rPr>
              <a:t>05</a:t>
            </a:r>
          </a:p>
        </p:txBody>
      </p:sp>
      <p:sp>
        <p:nvSpPr>
          <p:cNvPr id="35" name="正文">
            <a:extLst>
              <a:ext uri="{FF2B5EF4-FFF2-40B4-BE49-F238E27FC236}">
                <a16:creationId xmlns:a16="http://schemas.microsoft.com/office/drawing/2014/main" id="{7DD00A86-D881-F3EF-51C4-4A5D8E939991}"/>
              </a:ext>
            </a:extLst>
          </p:cNvPr>
          <p:cNvSpPr txBox="1"/>
          <p:nvPr>
            <p:custDataLst>
              <p:tags r:id="rId31"/>
            </p:custDataLst>
          </p:nvPr>
        </p:nvSpPr>
        <p:spPr>
          <a:xfrm>
            <a:off x="7051040" y="2191068"/>
            <a:ext cx="2656205" cy="904875"/>
          </a:xfrm>
          <a:prstGeom prst="rect">
            <a:avLst/>
          </a:prstGeom>
          <a:noFill/>
        </p:spPr>
        <p:txBody>
          <a:bodyPr wrap="square" lIns="0" tIns="0" rIns="0" bIns="0" rtlCol="0" anchor="t" anchorCtr="0">
            <a:normAutofit/>
          </a:bodyPr>
          <a:lstStyle/>
          <a:p>
            <a:pPr marL="171450" lvl="0" indent="-171450" algn="l">
              <a:lnSpc>
                <a:spcPct val="130000"/>
              </a:lnSpc>
              <a:buClrTx/>
              <a:buSzTx/>
              <a:buFont typeface="Arial" panose="020B0604020202020204" pitchFamily="34" charset="0"/>
              <a:buChar char="•"/>
            </a:pPr>
            <a:r>
              <a:rPr lang="zh-CN" altLang="en-US" sz="1200" spc="150" dirty="0">
                <a:solidFill>
                  <a:schemeClr val="tx1">
                    <a:lumMod val="65000"/>
                    <a:lumOff val="35000"/>
                  </a:schemeClr>
                </a:solidFill>
                <a:uFillTx/>
                <a:latin typeface="+mn-lt"/>
                <a:ea typeface="+mn-lt"/>
                <a:cs typeface="+mn-ea"/>
                <a:sym typeface="+mn-ea"/>
              </a:rPr>
              <a:t>系统测试完成</a:t>
            </a:r>
          </a:p>
          <a:p>
            <a:pPr marL="171450" lvl="0" indent="-171450" algn="l">
              <a:lnSpc>
                <a:spcPct val="130000"/>
              </a:lnSpc>
              <a:buClrTx/>
              <a:buSzTx/>
              <a:buFont typeface="Arial" panose="020B0604020202020204" pitchFamily="34" charset="0"/>
              <a:buChar char="•"/>
            </a:pPr>
            <a:r>
              <a:rPr lang="en-US" altLang="zh-CN" sz="1200" spc="150" dirty="0">
                <a:solidFill>
                  <a:schemeClr val="tx1">
                    <a:lumMod val="65000"/>
                    <a:lumOff val="35000"/>
                  </a:schemeClr>
                </a:solidFill>
                <a:uFillTx/>
                <a:latin typeface="+mn-lt"/>
                <a:ea typeface="+mn-lt"/>
                <a:cs typeface="+mn-ea"/>
                <a:sym typeface="+mn-ea"/>
              </a:rPr>
              <a:t>BUG</a:t>
            </a:r>
            <a:r>
              <a:rPr lang="zh-CN" altLang="en-US" sz="1200" spc="150" dirty="0">
                <a:solidFill>
                  <a:schemeClr val="tx1">
                    <a:lumMod val="65000"/>
                    <a:lumOff val="35000"/>
                  </a:schemeClr>
                </a:solidFill>
                <a:uFillTx/>
                <a:latin typeface="+mn-lt"/>
                <a:ea typeface="+mn-lt"/>
                <a:cs typeface="+mn-ea"/>
                <a:sym typeface="+mn-ea"/>
              </a:rPr>
              <a:t>修复完成</a:t>
            </a:r>
          </a:p>
        </p:txBody>
      </p:sp>
      <p:sp>
        <p:nvSpPr>
          <p:cNvPr id="36" name="标题">
            <a:extLst>
              <a:ext uri="{FF2B5EF4-FFF2-40B4-BE49-F238E27FC236}">
                <a16:creationId xmlns:a16="http://schemas.microsoft.com/office/drawing/2014/main" id="{4EC3C191-8374-A138-D39D-A34BED3C92BA}"/>
              </a:ext>
            </a:extLst>
          </p:cNvPr>
          <p:cNvSpPr txBox="1"/>
          <p:nvPr>
            <p:custDataLst>
              <p:tags r:id="rId32"/>
            </p:custDataLst>
          </p:nvPr>
        </p:nvSpPr>
        <p:spPr>
          <a:xfrm>
            <a:off x="7724775" y="1094423"/>
            <a:ext cx="1982470" cy="903605"/>
          </a:xfrm>
          <a:prstGeom prst="rect">
            <a:avLst/>
          </a:prstGeom>
          <a:noFill/>
        </p:spPr>
        <p:txBody>
          <a:bodyPr wrap="square" lIns="0" tIns="0" rIns="0" bIns="0" rtlCol="0" anchor="b" anchorCtr="0">
            <a:normAutofit/>
          </a:bodyPr>
          <a:lstStyle/>
          <a:p>
            <a:pPr lvl="0" algn="l">
              <a:buClrTx/>
              <a:buSzTx/>
              <a:buFontTx/>
            </a:pPr>
            <a:r>
              <a:rPr lang="zh-CN" altLang="en-US" b="1" spc="300" dirty="0">
                <a:gradFill>
                  <a:gsLst>
                    <a:gs pos="0">
                      <a:schemeClr val="accent1">
                        <a:lumMod val="60000"/>
                        <a:lumOff val="40000"/>
                      </a:schemeClr>
                    </a:gs>
                    <a:gs pos="100000">
                      <a:schemeClr val="accent1"/>
                    </a:gs>
                  </a:gsLst>
                  <a:lin ang="5400000" scaled="0"/>
                </a:gradFill>
                <a:effectLst/>
                <a:latin typeface="+mj-ea"/>
                <a:ea typeface="+mj-ea"/>
                <a:sym typeface="+mn-ea"/>
              </a:rPr>
              <a:t>系统调试</a:t>
            </a:r>
          </a:p>
        </p:txBody>
      </p:sp>
      <p:sp>
        <p:nvSpPr>
          <p:cNvPr id="37" name="椭圆 36">
            <a:extLst>
              <a:ext uri="{FF2B5EF4-FFF2-40B4-BE49-F238E27FC236}">
                <a16:creationId xmlns:a16="http://schemas.microsoft.com/office/drawing/2014/main" id="{E20A28F1-BC82-129B-7511-25862579F41D}"/>
              </a:ext>
            </a:extLst>
          </p:cNvPr>
          <p:cNvSpPr/>
          <p:nvPr>
            <p:custDataLst>
              <p:tags r:id="rId33"/>
            </p:custDataLst>
          </p:nvPr>
        </p:nvSpPr>
        <p:spPr>
          <a:xfrm>
            <a:off x="8345170" y="3383598"/>
            <a:ext cx="89535" cy="89535"/>
          </a:xfrm>
          <a:prstGeom prst="ellipse">
            <a:avLst/>
          </a:prstGeom>
          <a:solidFill>
            <a:schemeClr val="accent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sp>
        <p:nvSpPr>
          <p:cNvPr id="38" name="流程图: 延期 37">
            <a:extLst>
              <a:ext uri="{FF2B5EF4-FFF2-40B4-BE49-F238E27FC236}">
                <a16:creationId xmlns:a16="http://schemas.microsoft.com/office/drawing/2014/main" id="{1E77E490-47E2-2EE7-18F0-B4FCA2A9D020}"/>
              </a:ext>
            </a:extLst>
          </p:cNvPr>
          <p:cNvSpPr/>
          <p:nvPr>
            <p:custDataLst>
              <p:tags r:id="rId34"/>
            </p:custDataLst>
          </p:nvPr>
        </p:nvSpPr>
        <p:spPr>
          <a:xfrm>
            <a:off x="8499475" y="4717733"/>
            <a:ext cx="552450" cy="552450"/>
          </a:xfrm>
          <a:prstGeom prst="flowChartDelay">
            <a:avLst/>
          </a:prstGeom>
          <a:noFill/>
          <a:ln w="19050">
            <a:gradFill>
              <a:gsLst>
                <a:gs pos="66000">
                  <a:schemeClr val="accent1">
                    <a:lumMod val="20000"/>
                    <a:lumOff val="80000"/>
                    <a:alpha val="0"/>
                  </a:schemeClr>
                </a:gs>
                <a:gs pos="100000">
                  <a:schemeClr val="accent1"/>
                </a:gs>
              </a:gsLst>
              <a:lin ang="0" scaled="1"/>
            </a:gradFill>
          </a:ln>
          <a:effectLst>
            <a:outerShdw blurRad="1143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微软雅黑" panose="020B0503020204020204" pitchFamily="34" charset="-122"/>
            </a:endParaRPr>
          </a:p>
        </p:txBody>
      </p:sp>
      <p:cxnSp>
        <p:nvCxnSpPr>
          <p:cNvPr id="39" name="直接连接符 38">
            <a:extLst>
              <a:ext uri="{FF2B5EF4-FFF2-40B4-BE49-F238E27FC236}">
                <a16:creationId xmlns:a16="http://schemas.microsoft.com/office/drawing/2014/main" id="{22636C1B-2042-E3EB-6BCD-18E8D2306216}"/>
              </a:ext>
            </a:extLst>
          </p:cNvPr>
          <p:cNvCxnSpPr/>
          <p:nvPr>
            <p:custDataLst>
              <p:tags r:id="rId35"/>
            </p:custDataLst>
          </p:nvPr>
        </p:nvCxnSpPr>
        <p:spPr>
          <a:xfrm flipH="1" flipV="1">
            <a:off x="8389620" y="3311843"/>
            <a:ext cx="635" cy="1957705"/>
          </a:xfrm>
          <a:prstGeom prst="line">
            <a:avLst/>
          </a:prstGeom>
          <a:ln w="25400">
            <a:gradFill>
              <a:gsLst>
                <a:gs pos="30000">
                  <a:schemeClr val="accent1">
                    <a:alpha val="0"/>
                  </a:schemeClr>
                </a:gs>
                <a:gs pos="100000">
                  <a:schemeClr val="accent1"/>
                </a:gs>
              </a:gsLst>
              <a:lin ang="16200000" scaled="1"/>
            </a:gradFill>
          </a:ln>
        </p:spPr>
        <p:style>
          <a:lnRef idx="1">
            <a:schemeClr val="accent1"/>
          </a:lnRef>
          <a:fillRef idx="0">
            <a:schemeClr val="accent1"/>
          </a:fillRef>
          <a:effectRef idx="0">
            <a:schemeClr val="accent1"/>
          </a:effectRef>
          <a:fontRef idx="minor">
            <a:schemeClr val="tx1"/>
          </a:fontRef>
        </p:style>
      </p:cxnSp>
      <p:sp>
        <p:nvSpPr>
          <p:cNvPr id="40" name="流程图: 延期 39">
            <a:extLst>
              <a:ext uri="{FF2B5EF4-FFF2-40B4-BE49-F238E27FC236}">
                <a16:creationId xmlns:a16="http://schemas.microsoft.com/office/drawing/2014/main" id="{0F003025-EA9E-BC25-B064-391E898B6F74}"/>
              </a:ext>
            </a:extLst>
          </p:cNvPr>
          <p:cNvSpPr/>
          <p:nvPr>
            <p:custDataLst>
              <p:tags r:id="rId36"/>
            </p:custDataLst>
          </p:nvPr>
        </p:nvSpPr>
        <p:spPr>
          <a:xfrm>
            <a:off x="8385175" y="4717733"/>
            <a:ext cx="552450" cy="552450"/>
          </a:xfrm>
          <a:prstGeom prst="flowChartDelay">
            <a:avLst/>
          </a:prstGeom>
          <a:gradFill>
            <a:gsLst>
              <a:gs pos="0">
                <a:schemeClr val="accent1">
                  <a:lumMod val="60000"/>
                  <a:lumOff val="40000"/>
                </a:schemeClr>
              </a:gs>
              <a:gs pos="100000">
                <a:schemeClr val="accent1"/>
              </a:gs>
            </a:gsLst>
            <a:lin ang="10800000" scaled="0"/>
          </a:gradFill>
          <a:ln>
            <a:noFill/>
          </a:ln>
          <a:effectLst>
            <a:outerShdw blurRad="114300" dist="38100" dir="2700000" algn="tl" rotWithShape="0">
              <a:schemeClr val="accent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j-ea"/>
                <a:ea typeface="+mj-ea"/>
                <a:cs typeface="微软雅黑" panose="020B0503020204020204" pitchFamily="34" charset="-122"/>
                <a:sym typeface="+mn-ea"/>
              </a:rPr>
              <a:t>06</a:t>
            </a:r>
          </a:p>
        </p:txBody>
      </p:sp>
      <p:sp>
        <p:nvSpPr>
          <p:cNvPr id="41" name="正文">
            <a:extLst>
              <a:ext uri="{FF2B5EF4-FFF2-40B4-BE49-F238E27FC236}">
                <a16:creationId xmlns:a16="http://schemas.microsoft.com/office/drawing/2014/main" id="{43DF39E8-2384-7381-6B22-2BE238818A32}"/>
              </a:ext>
            </a:extLst>
          </p:cNvPr>
          <p:cNvSpPr txBox="1"/>
          <p:nvPr>
            <p:custDataLst>
              <p:tags r:id="rId37"/>
            </p:custDataLst>
          </p:nvPr>
        </p:nvSpPr>
        <p:spPr>
          <a:xfrm>
            <a:off x="8567420" y="3771583"/>
            <a:ext cx="2583180" cy="901065"/>
          </a:xfrm>
          <a:prstGeom prst="rect">
            <a:avLst/>
          </a:prstGeom>
          <a:noFill/>
        </p:spPr>
        <p:txBody>
          <a:bodyPr wrap="square" lIns="0" tIns="0" rIns="0" bIns="0" rtlCol="0" anchor="b"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mn-ea"/>
                <a:cs typeface="+mn-ea"/>
                <a:sym typeface="+mn-ea"/>
              </a:rPr>
              <a:t>UI优化完成</a:t>
            </a:r>
          </a:p>
          <a:p>
            <a:pPr marL="171450" lvl="0" indent="-171450" algn="l">
              <a:lnSpc>
                <a:spcPct val="130000"/>
              </a:lnSpc>
              <a:buClrTx/>
              <a:buSzTx/>
              <a:buFont typeface="Arial" panose="020B0604020202020204" pitchFamily="34" charset="0"/>
              <a:buChar char="•"/>
            </a:pPr>
            <a:r>
              <a:rPr lang="zh-CN" altLang="en-US" sz="1200" spc="150">
                <a:solidFill>
                  <a:schemeClr val="tx1">
                    <a:lumMod val="65000"/>
                    <a:lumOff val="35000"/>
                  </a:schemeClr>
                </a:solidFill>
                <a:uFillTx/>
                <a:latin typeface="+mn-ea"/>
                <a:cs typeface="+mn-ea"/>
                <a:sym typeface="+mn-ea"/>
              </a:rPr>
              <a:t>数据扩充完成</a:t>
            </a:r>
          </a:p>
        </p:txBody>
      </p:sp>
      <p:sp>
        <p:nvSpPr>
          <p:cNvPr id="42" name="标题">
            <a:extLst>
              <a:ext uri="{FF2B5EF4-FFF2-40B4-BE49-F238E27FC236}">
                <a16:creationId xmlns:a16="http://schemas.microsoft.com/office/drawing/2014/main" id="{22A58765-7954-ABB2-BEA8-A92D18C3658C}"/>
              </a:ext>
            </a:extLst>
          </p:cNvPr>
          <p:cNvSpPr txBox="1"/>
          <p:nvPr>
            <p:custDataLst>
              <p:tags r:id="rId38"/>
            </p:custDataLst>
          </p:nvPr>
        </p:nvSpPr>
        <p:spPr>
          <a:xfrm>
            <a:off x="9186545" y="4852988"/>
            <a:ext cx="1964690" cy="911225"/>
          </a:xfrm>
          <a:prstGeom prst="rect">
            <a:avLst/>
          </a:prstGeom>
          <a:noFill/>
        </p:spPr>
        <p:txBody>
          <a:bodyPr wrap="square" lIns="0" tIns="0" rIns="0" bIns="0" rtlCol="0" anchor="t" anchorCtr="0">
            <a:normAutofit/>
          </a:bodyPr>
          <a:lstStyle/>
          <a:p>
            <a:pPr lvl="0" algn="l">
              <a:buClrTx/>
              <a:buSzTx/>
              <a:buFontTx/>
            </a:pPr>
            <a:r>
              <a:rPr lang="zh-CN" altLang="en-US" b="1" spc="300" dirty="0">
                <a:gradFill>
                  <a:gsLst>
                    <a:gs pos="0">
                      <a:schemeClr val="accent1">
                        <a:lumMod val="60000"/>
                        <a:lumOff val="40000"/>
                      </a:schemeClr>
                    </a:gs>
                    <a:gs pos="100000">
                      <a:schemeClr val="accent1"/>
                    </a:gs>
                  </a:gsLst>
                  <a:lin ang="5400000" scaled="0"/>
                </a:gradFill>
                <a:effectLst/>
                <a:latin typeface="+mj-ea"/>
                <a:ea typeface="+mj-ea"/>
                <a:sym typeface="+mn-ea"/>
              </a:rPr>
              <a:t>系统优化</a:t>
            </a:r>
          </a:p>
        </p:txBody>
      </p:sp>
      <p:sp>
        <p:nvSpPr>
          <p:cNvPr id="43" name="文本框 42">
            <a:extLst>
              <a:ext uri="{FF2B5EF4-FFF2-40B4-BE49-F238E27FC236}">
                <a16:creationId xmlns:a16="http://schemas.microsoft.com/office/drawing/2014/main" id="{ED47DDC9-AC16-F25D-EDA2-391822BA2EDF}"/>
              </a:ext>
            </a:extLst>
          </p:cNvPr>
          <p:cNvSpPr txBox="1"/>
          <p:nvPr/>
        </p:nvSpPr>
        <p:spPr>
          <a:xfrm>
            <a:off x="829945" y="1094740"/>
            <a:ext cx="1904365" cy="586740"/>
          </a:xfrm>
          <a:prstGeom prst="rect">
            <a:avLst/>
          </a:prstGeom>
          <a:noFill/>
        </p:spPr>
        <p:txBody>
          <a:bodyPr wrap="square" rtlCol="0">
            <a:noAutofit/>
          </a:bodyPr>
          <a:lstStyle/>
          <a:p>
            <a:r>
              <a:rPr lang="zh-CN" altLang="en-US" sz="1800" b="1" dirty="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rPr>
              <a:t>大小里程碑记录</a:t>
            </a:r>
          </a:p>
        </p:txBody>
      </p:sp>
    </p:spTree>
    <p:extLst>
      <p:ext uri="{BB962C8B-B14F-4D97-AF65-F5344CB8AC3E}">
        <p14:creationId xmlns:p14="http://schemas.microsoft.com/office/powerpoint/2010/main" val="382847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同侧圆角矩形 4"/>
          <p:cNvSpPr/>
          <p:nvPr/>
        </p:nvSpPr>
        <p:spPr>
          <a:xfrm>
            <a:off x="4770784" y="1278835"/>
            <a:ext cx="2650434" cy="549965"/>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latin typeface="Alibaba PuHuiTi M" pitchFamily="18" charset="-122"/>
                <a:ea typeface="Alibaba PuHuiTi M" pitchFamily="18" charset="-122"/>
                <a:cs typeface="Alibaba PuHuiTi M" pitchFamily="18" charset="-122"/>
              </a:rPr>
              <a:t>第四部分</a:t>
            </a:r>
          </a:p>
        </p:txBody>
      </p:sp>
      <p:grpSp>
        <p:nvGrpSpPr>
          <p:cNvPr id="38" name="组合 37"/>
          <p:cNvGrpSpPr/>
          <p:nvPr/>
        </p:nvGrpSpPr>
        <p:grpSpPr>
          <a:xfrm>
            <a:off x="3059902" y="2463665"/>
            <a:ext cx="6113864" cy="2092643"/>
            <a:chOff x="3306390" y="2368372"/>
            <a:chExt cx="6113864" cy="2092643"/>
          </a:xfrm>
        </p:grpSpPr>
        <p:sp>
          <p:nvSpPr>
            <p:cNvPr id="39" name="文本框 38"/>
            <p:cNvSpPr txBox="1"/>
            <p:nvPr/>
          </p:nvSpPr>
          <p:spPr>
            <a:xfrm>
              <a:off x="3640504" y="2368372"/>
              <a:ext cx="5203348" cy="1477328"/>
            </a:xfrm>
            <a:prstGeom prst="rect">
              <a:avLst/>
            </a:prstGeom>
            <a:noFill/>
          </p:spPr>
          <p:txBody>
            <a:bodyPr wrap="none" lIns="0" tIns="0" rIns="0" bIns="0" rtlCol="0" anchor="t">
              <a:spAutoFit/>
            </a:bodyPr>
            <a:lstStyle/>
            <a:p>
              <a:pPr algn="l"/>
              <a:r>
                <a:rPr kumimoji="1" lang="en-US" altLang="zh-CN" sz="9600" dirty="0">
                  <a:solidFill>
                    <a:schemeClr val="accent1"/>
                  </a:solidFill>
                  <a:latin typeface="+mj-ea"/>
                  <a:ea typeface="+mj-ea"/>
                  <a:sym typeface="+mn-ea"/>
                </a:rPr>
                <a:t> </a:t>
              </a:r>
              <a:r>
                <a:rPr kumimoji="1" lang="zh-CN" altLang="en-US" sz="9600" dirty="0">
                  <a:solidFill>
                    <a:schemeClr val="accent1"/>
                  </a:solidFill>
                  <a:latin typeface="+mj-ea"/>
                  <a:ea typeface="+mj-ea"/>
                  <a:sym typeface="+mn-ea"/>
                </a:rPr>
                <a:t>项目成果</a:t>
              </a:r>
              <a:endParaRPr kumimoji="1" lang="zh-CN" altLang="en-US" sz="9600" dirty="0">
                <a:solidFill>
                  <a:schemeClr val="accent1"/>
                </a:solidFill>
                <a:latin typeface="+mj-ea"/>
                <a:ea typeface="+mj-ea"/>
              </a:endParaRPr>
            </a:p>
          </p:txBody>
        </p:sp>
        <p:sp>
          <p:nvSpPr>
            <p:cNvPr id="40" name="文本框 39"/>
            <p:cNvSpPr txBox="1"/>
            <p:nvPr/>
          </p:nvSpPr>
          <p:spPr>
            <a:xfrm>
              <a:off x="3306390" y="3845700"/>
              <a:ext cx="6113864" cy="615315"/>
            </a:xfrm>
            <a:prstGeom prst="rect">
              <a:avLst/>
            </a:prstGeom>
            <a:noFill/>
          </p:spPr>
          <p:txBody>
            <a:bodyPr wrap="square" lIns="0" tIns="0" rIns="0" bIns="0" rtlCol="0" anchor="t">
              <a:spAutoFit/>
            </a:bodyPr>
            <a:lstStyle/>
            <a:p>
              <a:pPr algn="dist"/>
              <a:r>
                <a:rPr kumimoji="1" lang="en-US" altLang="zh-CN" sz="4000" dirty="0">
                  <a:solidFill>
                    <a:schemeClr val="accent1"/>
                  </a:solidFill>
                </a:rPr>
                <a:t>Project Results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23456" y="458512"/>
            <a:ext cx="3027680" cy="521970"/>
          </a:xfrm>
          <a:prstGeom prst="rect">
            <a:avLst/>
          </a:prstGeom>
          <a:noFill/>
        </p:spPr>
        <p:txBody>
          <a:bodyPr wrap="none" rtlCol="0">
            <a:spAutoFit/>
          </a:bodyPr>
          <a:lstStyle/>
          <a:p>
            <a:pPr algn="l"/>
            <a:r>
              <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sym typeface="+mn-ea"/>
              </a:rPr>
              <a:t>项目文档完成情况</a:t>
            </a:r>
            <a:endPar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pic>
        <p:nvPicPr>
          <p:cNvPr id="28" name="图片 27">
            <a:extLst>
              <a:ext uri="{FF2B5EF4-FFF2-40B4-BE49-F238E27FC236}">
                <a16:creationId xmlns:a16="http://schemas.microsoft.com/office/drawing/2014/main" id="{119E970D-C071-9FD0-AAAB-F675586B7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631" y="1040269"/>
            <a:ext cx="8319548" cy="53592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66501-30B1-18C2-692E-490A9451F19B}"/>
            </a:ext>
          </a:extLst>
        </p:cNvPr>
        <p:cNvGrpSpPr/>
        <p:nvPr/>
      </p:nvGrpSpPr>
      <p:grpSpPr>
        <a:xfrm>
          <a:off x="0" y="0"/>
          <a:ext cx="0" cy="0"/>
          <a:chOff x="0" y="0"/>
          <a:chExt cx="0" cy="0"/>
        </a:xfrm>
      </p:grpSpPr>
      <p:sp>
        <p:nvSpPr>
          <p:cNvPr id="13" name="文本框 12">
            <a:extLst>
              <a:ext uri="{FF2B5EF4-FFF2-40B4-BE49-F238E27FC236}">
                <a16:creationId xmlns:a16="http://schemas.microsoft.com/office/drawing/2014/main" id="{53226C28-C1AB-B999-8560-61819C53D84D}"/>
              </a:ext>
            </a:extLst>
          </p:cNvPr>
          <p:cNvSpPr txBox="1"/>
          <p:nvPr/>
        </p:nvSpPr>
        <p:spPr>
          <a:xfrm>
            <a:off x="623456" y="458512"/>
            <a:ext cx="1620957" cy="523220"/>
          </a:xfrm>
          <a:prstGeom prst="rect">
            <a:avLst/>
          </a:prstGeom>
          <a:noFill/>
        </p:spPr>
        <p:txBody>
          <a:bodyPr wrap="none" rtlCol="0">
            <a:spAutoFit/>
          </a:bodyPr>
          <a:lstStyle/>
          <a:p>
            <a:pPr algn="l"/>
            <a:r>
              <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sym typeface="+mn-ea"/>
              </a:rPr>
              <a:t>成果展示</a:t>
            </a:r>
            <a:endParaRPr kumimoji="1" lang="en-US" altLang="zh-CN" sz="2800" b="1" dirty="0">
              <a:solidFill>
                <a:schemeClr val="accent1">
                  <a:lumMod val="100000"/>
                </a:schemeClr>
              </a:solidFill>
              <a:latin typeface="微软雅黑" panose="020B0503020204020204" pitchFamily="34" charset="-122"/>
              <a:ea typeface="微软雅黑" panose="020B0503020204020204" pitchFamily="34" charset="-122"/>
              <a:sym typeface="+mn-ea"/>
            </a:endParaRPr>
          </a:p>
        </p:txBody>
      </p:sp>
      <p:pic>
        <p:nvPicPr>
          <p:cNvPr id="3" name="图片 2">
            <a:extLst>
              <a:ext uri="{FF2B5EF4-FFF2-40B4-BE49-F238E27FC236}">
                <a16:creationId xmlns:a16="http://schemas.microsoft.com/office/drawing/2014/main" id="{51E3ECDD-7F23-4FCE-2A7B-487286B67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6" y="1067060"/>
            <a:ext cx="4631254" cy="2547955"/>
          </a:xfrm>
          <a:prstGeom prst="rect">
            <a:avLst/>
          </a:prstGeom>
        </p:spPr>
      </p:pic>
      <p:sp>
        <p:nvSpPr>
          <p:cNvPr id="4" name="文本框 3">
            <a:extLst>
              <a:ext uri="{FF2B5EF4-FFF2-40B4-BE49-F238E27FC236}">
                <a16:creationId xmlns:a16="http://schemas.microsoft.com/office/drawing/2014/main" id="{B9AE56EF-6098-2939-DB98-1C279CF0A846}"/>
              </a:ext>
            </a:extLst>
          </p:cNvPr>
          <p:cNvSpPr txBox="1"/>
          <p:nvPr/>
        </p:nvSpPr>
        <p:spPr>
          <a:xfrm>
            <a:off x="2018945" y="3527107"/>
            <a:ext cx="1569660" cy="369332"/>
          </a:xfrm>
          <a:prstGeom prst="rect">
            <a:avLst/>
          </a:prstGeom>
          <a:noFill/>
        </p:spPr>
        <p:txBody>
          <a:bodyPr wrap="none" rtlCol="0">
            <a:spAutoFit/>
          </a:bodyPr>
          <a:lstStyle/>
          <a:p>
            <a:r>
              <a:rPr lang="zh-CN" altLang="en-US" dirty="0"/>
              <a:t>登录注册界面</a:t>
            </a:r>
            <a:endParaRPr lang="en-US" altLang="zh-CN" dirty="0"/>
          </a:p>
        </p:txBody>
      </p:sp>
      <p:sp>
        <p:nvSpPr>
          <p:cNvPr id="6" name="文本框 5">
            <a:extLst>
              <a:ext uri="{FF2B5EF4-FFF2-40B4-BE49-F238E27FC236}">
                <a16:creationId xmlns:a16="http://schemas.microsoft.com/office/drawing/2014/main" id="{AF0A149D-1ADE-8601-6384-4769E233D3F7}"/>
              </a:ext>
            </a:extLst>
          </p:cNvPr>
          <p:cNvSpPr txBox="1"/>
          <p:nvPr/>
        </p:nvSpPr>
        <p:spPr>
          <a:xfrm>
            <a:off x="7900093" y="3537439"/>
            <a:ext cx="646331" cy="369332"/>
          </a:xfrm>
          <a:prstGeom prst="rect">
            <a:avLst/>
          </a:prstGeom>
          <a:noFill/>
        </p:spPr>
        <p:txBody>
          <a:bodyPr wrap="none" rtlCol="0">
            <a:spAutoFit/>
          </a:bodyPr>
          <a:lstStyle/>
          <a:p>
            <a:r>
              <a:rPr lang="zh-CN" altLang="en-US" dirty="0"/>
              <a:t>主页</a:t>
            </a:r>
            <a:endParaRPr lang="en-US" altLang="zh-CN" dirty="0"/>
          </a:p>
        </p:txBody>
      </p:sp>
      <p:pic>
        <p:nvPicPr>
          <p:cNvPr id="8" name="图片 7">
            <a:extLst>
              <a:ext uri="{FF2B5EF4-FFF2-40B4-BE49-F238E27FC236}">
                <a16:creationId xmlns:a16="http://schemas.microsoft.com/office/drawing/2014/main" id="{5CA4AC72-180C-56BF-C448-B3802BBEB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47" y="1104994"/>
            <a:ext cx="4559625" cy="2472086"/>
          </a:xfrm>
          <a:prstGeom prst="rect">
            <a:avLst/>
          </a:prstGeom>
        </p:spPr>
      </p:pic>
      <p:pic>
        <p:nvPicPr>
          <p:cNvPr id="12" name="图片 11">
            <a:extLst>
              <a:ext uri="{FF2B5EF4-FFF2-40B4-BE49-F238E27FC236}">
                <a16:creationId xmlns:a16="http://schemas.microsoft.com/office/drawing/2014/main" id="{81DD3580-A81D-2F8C-207E-A4A5F2A611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962" y="3843111"/>
            <a:ext cx="4559625" cy="2457493"/>
          </a:xfrm>
          <a:prstGeom prst="rect">
            <a:avLst/>
          </a:prstGeom>
        </p:spPr>
      </p:pic>
      <p:sp>
        <p:nvSpPr>
          <p:cNvPr id="14" name="文本框 13">
            <a:extLst>
              <a:ext uri="{FF2B5EF4-FFF2-40B4-BE49-F238E27FC236}">
                <a16:creationId xmlns:a16="http://schemas.microsoft.com/office/drawing/2014/main" id="{D3CD87F0-E7C4-57D4-4CC8-76AAB015F73A}"/>
              </a:ext>
            </a:extLst>
          </p:cNvPr>
          <p:cNvSpPr txBox="1"/>
          <p:nvPr/>
        </p:nvSpPr>
        <p:spPr>
          <a:xfrm>
            <a:off x="1851932" y="6300604"/>
            <a:ext cx="1569660" cy="369332"/>
          </a:xfrm>
          <a:prstGeom prst="rect">
            <a:avLst/>
          </a:prstGeom>
          <a:noFill/>
        </p:spPr>
        <p:txBody>
          <a:bodyPr wrap="none" rtlCol="0">
            <a:spAutoFit/>
          </a:bodyPr>
          <a:lstStyle/>
          <a:p>
            <a:r>
              <a:rPr lang="zh-CN" altLang="en-US" dirty="0"/>
              <a:t>用户信息界面</a:t>
            </a:r>
            <a:endParaRPr lang="en-US" altLang="zh-CN" dirty="0"/>
          </a:p>
        </p:txBody>
      </p:sp>
      <p:pic>
        <p:nvPicPr>
          <p:cNvPr id="16" name="图片 15">
            <a:extLst>
              <a:ext uri="{FF2B5EF4-FFF2-40B4-BE49-F238E27FC236}">
                <a16:creationId xmlns:a16="http://schemas.microsoft.com/office/drawing/2014/main" id="{D78D648D-6045-1007-15DA-AEA8A428F9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445" y="3843111"/>
            <a:ext cx="4559625" cy="2519130"/>
          </a:xfrm>
          <a:prstGeom prst="rect">
            <a:avLst/>
          </a:prstGeom>
        </p:spPr>
      </p:pic>
      <p:sp>
        <p:nvSpPr>
          <p:cNvPr id="17" name="文本框 16">
            <a:extLst>
              <a:ext uri="{FF2B5EF4-FFF2-40B4-BE49-F238E27FC236}">
                <a16:creationId xmlns:a16="http://schemas.microsoft.com/office/drawing/2014/main" id="{72EC5D55-EADE-81F6-CF01-E45847F89269}"/>
              </a:ext>
            </a:extLst>
          </p:cNvPr>
          <p:cNvSpPr txBox="1"/>
          <p:nvPr/>
        </p:nvSpPr>
        <p:spPr>
          <a:xfrm>
            <a:off x="7784675" y="6362241"/>
            <a:ext cx="877163" cy="369332"/>
          </a:xfrm>
          <a:prstGeom prst="rect">
            <a:avLst/>
          </a:prstGeom>
          <a:noFill/>
        </p:spPr>
        <p:txBody>
          <a:bodyPr wrap="none" rtlCol="0">
            <a:spAutoFit/>
          </a:bodyPr>
          <a:lstStyle/>
          <a:p>
            <a:r>
              <a:rPr lang="zh-CN" altLang="en-US" dirty="0"/>
              <a:t>新对话</a:t>
            </a:r>
            <a:endParaRPr lang="en-US" altLang="zh-CN" dirty="0"/>
          </a:p>
        </p:txBody>
      </p:sp>
    </p:spTree>
    <p:extLst>
      <p:ext uri="{BB962C8B-B14F-4D97-AF65-F5344CB8AC3E}">
        <p14:creationId xmlns:p14="http://schemas.microsoft.com/office/powerpoint/2010/main" val="2785307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52DFA-AC24-17A2-1421-BF9395B6B524}"/>
            </a:ext>
          </a:extLst>
        </p:cNvPr>
        <p:cNvGrpSpPr/>
        <p:nvPr/>
      </p:nvGrpSpPr>
      <p:grpSpPr>
        <a:xfrm>
          <a:off x="0" y="0"/>
          <a:ext cx="0" cy="0"/>
          <a:chOff x="0" y="0"/>
          <a:chExt cx="0" cy="0"/>
        </a:xfrm>
      </p:grpSpPr>
      <p:sp>
        <p:nvSpPr>
          <p:cNvPr id="13" name="文本框 12">
            <a:extLst>
              <a:ext uri="{FF2B5EF4-FFF2-40B4-BE49-F238E27FC236}">
                <a16:creationId xmlns:a16="http://schemas.microsoft.com/office/drawing/2014/main" id="{E888F883-BF94-39D8-03D4-6C721C6C31D6}"/>
              </a:ext>
            </a:extLst>
          </p:cNvPr>
          <p:cNvSpPr txBox="1"/>
          <p:nvPr/>
        </p:nvSpPr>
        <p:spPr>
          <a:xfrm>
            <a:off x="623456" y="458512"/>
            <a:ext cx="1620957" cy="523220"/>
          </a:xfrm>
          <a:prstGeom prst="rect">
            <a:avLst/>
          </a:prstGeom>
          <a:noFill/>
        </p:spPr>
        <p:txBody>
          <a:bodyPr wrap="none" rtlCol="0">
            <a:spAutoFit/>
          </a:bodyPr>
          <a:lstStyle/>
          <a:p>
            <a:pPr algn="l"/>
            <a:r>
              <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sym typeface="+mn-ea"/>
              </a:rPr>
              <a:t>成果展示</a:t>
            </a:r>
            <a:endParaRPr kumimoji="1" lang="en-US" altLang="zh-CN" sz="2800" b="1" dirty="0">
              <a:solidFill>
                <a:schemeClr val="accent1">
                  <a:lumMod val="100000"/>
                </a:schemeClr>
              </a:solidFill>
              <a:latin typeface="微软雅黑" panose="020B0503020204020204" pitchFamily="34" charset="-122"/>
              <a:ea typeface="微软雅黑" panose="020B0503020204020204" pitchFamily="34" charset="-122"/>
              <a:sym typeface="+mn-ea"/>
            </a:endParaRPr>
          </a:p>
        </p:txBody>
      </p:sp>
      <p:sp>
        <p:nvSpPr>
          <p:cNvPr id="4" name="文本框 3">
            <a:extLst>
              <a:ext uri="{FF2B5EF4-FFF2-40B4-BE49-F238E27FC236}">
                <a16:creationId xmlns:a16="http://schemas.microsoft.com/office/drawing/2014/main" id="{3AB2B113-F80F-5034-C005-0D2B5ED4A3F0}"/>
              </a:ext>
            </a:extLst>
          </p:cNvPr>
          <p:cNvSpPr txBox="1"/>
          <p:nvPr/>
        </p:nvSpPr>
        <p:spPr>
          <a:xfrm>
            <a:off x="2018945" y="3527107"/>
            <a:ext cx="1800493" cy="369332"/>
          </a:xfrm>
          <a:prstGeom prst="rect">
            <a:avLst/>
          </a:prstGeom>
          <a:noFill/>
        </p:spPr>
        <p:txBody>
          <a:bodyPr wrap="none" rtlCol="0">
            <a:spAutoFit/>
          </a:bodyPr>
          <a:lstStyle/>
          <a:p>
            <a:r>
              <a:rPr lang="zh-CN" altLang="en-US" dirty="0"/>
              <a:t>对话关键词选择</a:t>
            </a:r>
            <a:endParaRPr lang="en-US" altLang="zh-CN" dirty="0"/>
          </a:p>
        </p:txBody>
      </p:sp>
      <p:sp>
        <p:nvSpPr>
          <p:cNvPr id="14" name="文本框 13">
            <a:extLst>
              <a:ext uri="{FF2B5EF4-FFF2-40B4-BE49-F238E27FC236}">
                <a16:creationId xmlns:a16="http://schemas.microsoft.com/office/drawing/2014/main" id="{F682610E-9334-7FDC-B6C5-16AC145CBB29}"/>
              </a:ext>
            </a:extLst>
          </p:cNvPr>
          <p:cNvSpPr txBox="1"/>
          <p:nvPr/>
        </p:nvSpPr>
        <p:spPr>
          <a:xfrm>
            <a:off x="2077400" y="6277741"/>
            <a:ext cx="1569660" cy="369332"/>
          </a:xfrm>
          <a:prstGeom prst="rect">
            <a:avLst/>
          </a:prstGeom>
          <a:noFill/>
        </p:spPr>
        <p:txBody>
          <a:bodyPr wrap="none" rtlCol="0">
            <a:spAutoFit/>
          </a:bodyPr>
          <a:lstStyle/>
          <a:p>
            <a:r>
              <a:rPr lang="zh-CN" altLang="en-US" dirty="0"/>
              <a:t>补充个人信息</a:t>
            </a:r>
            <a:endParaRPr lang="en-US" altLang="zh-CN" dirty="0"/>
          </a:p>
        </p:txBody>
      </p:sp>
      <p:sp>
        <p:nvSpPr>
          <p:cNvPr id="17" name="文本框 16">
            <a:extLst>
              <a:ext uri="{FF2B5EF4-FFF2-40B4-BE49-F238E27FC236}">
                <a16:creationId xmlns:a16="http://schemas.microsoft.com/office/drawing/2014/main" id="{0DFEB619-34BB-9C2A-6EE5-6DCD9BE90A53}"/>
              </a:ext>
            </a:extLst>
          </p:cNvPr>
          <p:cNvSpPr txBox="1"/>
          <p:nvPr/>
        </p:nvSpPr>
        <p:spPr>
          <a:xfrm>
            <a:off x="7809727" y="5692098"/>
            <a:ext cx="1107996" cy="369332"/>
          </a:xfrm>
          <a:prstGeom prst="rect">
            <a:avLst/>
          </a:prstGeom>
          <a:noFill/>
        </p:spPr>
        <p:txBody>
          <a:bodyPr wrap="none" rtlCol="0">
            <a:spAutoFit/>
          </a:bodyPr>
          <a:lstStyle/>
          <a:p>
            <a:r>
              <a:rPr lang="zh-CN" altLang="en-US" dirty="0"/>
              <a:t>对话内容</a:t>
            </a:r>
            <a:endParaRPr lang="en-US" altLang="zh-CN" dirty="0"/>
          </a:p>
        </p:txBody>
      </p:sp>
      <p:pic>
        <p:nvPicPr>
          <p:cNvPr id="5" name="图片 4">
            <a:extLst>
              <a:ext uri="{FF2B5EF4-FFF2-40B4-BE49-F238E27FC236}">
                <a16:creationId xmlns:a16="http://schemas.microsoft.com/office/drawing/2014/main" id="{8864BA64-AFA3-86A9-1A8A-B9958DFD94B7}"/>
              </a:ext>
            </a:extLst>
          </p:cNvPr>
          <p:cNvPicPr>
            <a:picLocks noChangeAspect="1"/>
          </p:cNvPicPr>
          <p:nvPr/>
        </p:nvPicPr>
        <p:blipFill>
          <a:blip r:embed="rId2"/>
          <a:stretch>
            <a:fillRect/>
          </a:stretch>
        </p:blipFill>
        <p:spPr>
          <a:xfrm>
            <a:off x="609171" y="1143774"/>
            <a:ext cx="4389205" cy="2393665"/>
          </a:xfrm>
          <a:prstGeom prst="rect">
            <a:avLst/>
          </a:prstGeom>
        </p:spPr>
      </p:pic>
      <p:pic>
        <p:nvPicPr>
          <p:cNvPr id="9" name="图片 8">
            <a:extLst>
              <a:ext uri="{FF2B5EF4-FFF2-40B4-BE49-F238E27FC236}">
                <a16:creationId xmlns:a16="http://schemas.microsoft.com/office/drawing/2014/main" id="{1373F086-5BF4-12D2-A7BB-F1F092CE8F71}"/>
              </a:ext>
            </a:extLst>
          </p:cNvPr>
          <p:cNvPicPr>
            <a:picLocks noChangeAspect="1"/>
          </p:cNvPicPr>
          <p:nvPr/>
        </p:nvPicPr>
        <p:blipFill>
          <a:blip r:embed="rId3"/>
          <a:stretch>
            <a:fillRect/>
          </a:stretch>
        </p:blipFill>
        <p:spPr>
          <a:xfrm>
            <a:off x="5563960" y="1257742"/>
            <a:ext cx="5770988" cy="2165727"/>
          </a:xfrm>
          <a:prstGeom prst="rect">
            <a:avLst/>
          </a:prstGeom>
        </p:spPr>
      </p:pic>
      <p:pic>
        <p:nvPicPr>
          <p:cNvPr id="11" name="图片 10">
            <a:extLst>
              <a:ext uri="{FF2B5EF4-FFF2-40B4-BE49-F238E27FC236}">
                <a16:creationId xmlns:a16="http://schemas.microsoft.com/office/drawing/2014/main" id="{69437A49-09B8-9C0B-8B80-63440CB6A557}"/>
              </a:ext>
            </a:extLst>
          </p:cNvPr>
          <p:cNvPicPr>
            <a:picLocks noChangeAspect="1"/>
          </p:cNvPicPr>
          <p:nvPr/>
        </p:nvPicPr>
        <p:blipFill>
          <a:blip r:embed="rId4"/>
          <a:stretch>
            <a:fillRect/>
          </a:stretch>
        </p:blipFill>
        <p:spPr>
          <a:xfrm>
            <a:off x="6262864" y="3375229"/>
            <a:ext cx="4559625" cy="2131933"/>
          </a:xfrm>
          <a:prstGeom prst="rect">
            <a:avLst/>
          </a:prstGeom>
        </p:spPr>
      </p:pic>
      <p:pic>
        <p:nvPicPr>
          <p:cNvPr id="18" name="图片 17">
            <a:extLst>
              <a:ext uri="{FF2B5EF4-FFF2-40B4-BE49-F238E27FC236}">
                <a16:creationId xmlns:a16="http://schemas.microsoft.com/office/drawing/2014/main" id="{E4324BB7-7816-8130-5742-2FE98FA3C4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171" y="3854012"/>
            <a:ext cx="4455824" cy="2393665"/>
          </a:xfrm>
          <a:prstGeom prst="rect">
            <a:avLst/>
          </a:prstGeom>
        </p:spPr>
      </p:pic>
    </p:spTree>
    <p:extLst>
      <p:ext uri="{BB962C8B-B14F-4D97-AF65-F5344CB8AC3E}">
        <p14:creationId xmlns:p14="http://schemas.microsoft.com/office/powerpoint/2010/main" val="423611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同侧圆角矩形 4"/>
          <p:cNvSpPr/>
          <p:nvPr/>
        </p:nvSpPr>
        <p:spPr>
          <a:xfrm>
            <a:off x="4770784" y="1278835"/>
            <a:ext cx="2650434" cy="549965"/>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latin typeface="Alibaba PuHuiTi M" pitchFamily="18" charset="-122"/>
                <a:ea typeface="Alibaba PuHuiTi M" pitchFamily="18" charset="-122"/>
                <a:cs typeface="Alibaba PuHuiTi M" pitchFamily="18" charset="-122"/>
              </a:rPr>
              <a:t>第五部分</a:t>
            </a:r>
          </a:p>
        </p:txBody>
      </p:sp>
      <p:grpSp>
        <p:nvGrpSpPr>
          <p:cNvPr id="38" name="组合 37"/>
          <p:cNvGrpSpPr/>
          <p:nvPr/>
        </p:nvGrpSpPr>
        <p:grpSpPr>
          <a:xfrm>
            <a:off x="3059902" y="2351385"/>
            <a:ext cx="6113864" cy="2204923"/>
            <a:chOff x="3306390" y="2256092"/>
            <a:chExt cx="6113864" cy="2204923"/>
          </a:xfrm>
        </p:grpSpPr>
        <p:sp>
          <p:nvSpPr>
            <p:cNvPr id="39" name="文本框 38"/>
            <p:cNvSpPr txBox="1"/>
            <p:nvPr/>
          </p:nvSpPr>
          <p:spPr>
            <a:xfrm>
              <a:off x="3949168" y="2256092"/>
              <a:ext cx="4924425" cy="1477328"/>
            </a:xfrm>
            <a:prstGeom prst="rect">
              <a:avLst/>
            </a:prstGeom>
            <a:noFill/>
          </p:spPr>
          <p:txBody>
            <a:bodyPr wrap="none" lIns="0" tIns="0" rIns="0" bIns="0" rtlCol="0" anchor="t">
              <a:spAutoFit/>
            </a:bodyPr>
            <a:lstStyle/>
            <a:p>
              <a:pPr algn="l"/>
              <a:r>
                <a:rPr kumimoji="1" lang="zh-CN" altLang="en-US" sz="9600" dirty="0">
                  <a:solidFill>
                    <a:schemeClr val="accent1"/>
                  </a:solidFill>
                  <a:latin typeface="+mj-ea"/>
                  <a:ea typeface="+mj-ea"/>
                  <a:sym typeface="+mn-ea"/>
                </a:rPr>
                <a:t>项目总结</a:t>
              </a:r>
              <a:endParaRPr kumimoji="1" lang="zh-CN" altLang="en-US" sz="9600" dirty="0">
                <a:solidFill>
                  <a:schemeClr val="accent1"/>
                </a:solidFill>
                <a:latin typeface="+mj-ea"/>
                <a:ea typeface="+mj-ea"/>
              </a:endParaRPr>
            </a:p>
          </p:txBody>
        </p:sp>
        <p:sp>
          <p:nvSpPr>
            <p:cNvPr id="40" name="文本框 39"/>
            <p:cNvSpPr txBox="1"/>
            <p:nvPr/>
          </p:nvSpPr>
          <p:spPr>
            <a:xfrm>
              <a:off x="3306390" y="3845700"/>
              <a:ext cx="6113864" cy="615315"/>
            </a:xfrm>
            <a:prstGeom prst="rect">
              <a:avLst/>
            </a:prstGeom>
            <a:noFill/>
          </p:spPr>
          <p:txBody>
            <a:bodyPr wrap="square" lIns="0" tIns="0" rIns="0" bIns="0" rtlCol="0" anchor="t">
              <a:spAutoFit/>
            </a:bodyPr>
            <a:lstStyle/>
            <a:p>
              <a:pPr algn="dist"/>
              <a:r>
                <a:rPr kumimoji="1" lang="en-US" altLang="zh-CN" sz="4000" dirty="0">
                  <a:solidFill>
                    <a:schemeClr val="accent1"/>
                  </a:solidFill>
                </a:rPr>
                <a:t>Project Summary</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B091030-FCA9-661E-5054-826151911D35}"/>
              </a:ext>
            </a:extLst>
          </p:cNvPr>
          <p:cNvSpPr txBox="1">
            <a:spLocks noChangeArrowheads="1"/>
          </p:cNvSpPr>
          <p:nvPr/>
        </p:nvSpPr>
        <p:spPr bwMode="auto">
          <a:xfrm>
            <a:off x="546529" y="393711"/>
            <a:ext cx="554947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1"/>
                </a:solidFill>
                <a:latin typeface="微软雅黑" panose="020B0503020204020204" pitchFamily="34" charset="-122"/>
                <a:ea typeface="微软雅黑" panose="020B0503020204020204" pitchFamily="34" charset="-122"/>
              </a:rPr>
              <a:t>成果评估</a:t>
            </a:r>
          </a:p>
        </p:txBody>
      </p:sp>
      <p:sp>
        <p:nvSpPr>
          <p:cNvPr id="5" name="单圆角矩形 5">
            <a:extLst>
              <a:ext uri="{FF2B5EF4-FFF2-40B4-BE49-F238E27FC236}">
                <a16:creationId xmlns:a16="http://schemas.microsoft.com/office/drawing/2014/main" id="{0C66A467-80C6-CA77-E70B-3CCA0B7D7433}"/>
              </a:ext>
            </a:extLst>
          </p:cNvPr>
          <p:cNvSpPr/>
          <p:nvPr>
            <p:custDataLst>
              <p:tags r:id="rId1"/>
            </p:custDataLst>
          </p:nvPr>
        </p:nvSpPr>
        <p:spPr>
          <a:xfrm>
            <a:off x="1599949" y="2132391"/>
            <a:ext cx="4374116" cy="1650540"/>
          </a:xfrm>
          <a:prstGeom prst="round1Rect">
            <a:avLst/>
          </a:prstGeom>
          <a:solidFill>
            <a:schemeClr val="bg1"/>
          </a:solidFill>
          <a:ln>
            <a:solidFill>
              <a:schemeClr val="accent1">
                <a:lumMod val="20000"/>
                <a:lumOff val="80000"/>
              </a:schemeClr>
            </a:solid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rmAutofit/>
          </a:bodyPr>
          <a:lstStyle/>
          <a:p>
            <a:pPr algn="ctr"/>
            <a:endParaRPr lang="zh-CN" altLang="en-US" sz="2400" b="1" spc="300">
              <a:solidFill>
                <a:schemeClr val="lt1">
                  <a:lumMod val="100000"/>
                </a:schemeClr>
              </a:solidFill>
              <a:latin typeface="+mj-ea"/>
              <a:ea typeface="+mj-ea"/>
              <a:sym typeface="+mn-ea"/>
            </a:endParaRPr>
          </a:p>
        </p:txBody>
      </p:sp>
      <p:sp>
        <p:nvSpPr>
          <p:cNvPr id="6" name="标题">
            <a:extLst>
              <a:ext uri="{FF2B5EF4-FFF2-40B4-BE49-F238E27FC236}">
                <a16:creationId xmlns:a16="http://schemas.microsoft.com/office/drawing/2014/main" id="{6CA11F77-519C-2F66-12C7-4984D31BF9A1}"/>
              </a:ext>
            </a:extLst>
          </p:cNvPr>
          <p:cNvSpPr txBox="1"/>
          <p:nvPr>
            <p:custDataLst>
              <p:tags r:id="rId2"/>
            </p:custDataLst>
          </p:nvPr>
        </p:nvSpPr>
        <p:spPr>
          <a:xfrm>
            <a:off x="2064613" y="2213295"/>
            <a:ext cx="3340999" cy="466792"/>
          </a:xfrm>
          <a:prstGeom prst="rect">
            <a:avLst/>
          </a:prstGeom>
          <a:noFill/>
        </p:spPr>
        <p:txBody>
          <a:bodyPr wrap="square" lIns="90000" tIns="46800" rIns="90000" bIns="0" rtlCol="0" anchor="b">
            <a:normAutofit/>
          </a:bodyPr>
          <a:lstStyle/>
          <a:p>
            <a:r>
              <a:rPr lang="zh-CN" altLang="en-US" sz="2400" b="1" spc="300" dirty="0">
                <a:solidFill>
                  <a:schemeClr val="accent1"/>
                </a:solidFill>
                <a:latin typeface="+mj-ea"/>
                <a:ea typeface="+mj-ea"/>
              </a:rPr>
              <a:t>功能实现</a:t>
            </a:r>
          </a:p>
        </p:txBody>
      </p:sp>
      <p:sp>
        <p:nvSpPr>
          <p:cNvPr id="7" name="正文">
            <a:extLst>
              <a:ext uri="{FF2B5EF4-FFF2-40B4-BE49-F238E27FC236}">
                <a16:creationId xmlns:a16="http://schemas.microsoft.com/office/drawing/2014/main" id="{968F591A-C774-D47E-1028-4C66F58AD94B}"/>
              </a:ext>
            </a:extLst>
          </p:cNvPr>
          <p:cNvSpPr txBox="1"/>
          <p:nvPr>
            <p:custDataLst>
              <p:tags r:id="rId3"/>
            </p:custDataLst>
          </p:nvPr>
        </p:nvSpPr>
        <p:spPr>
          <a:xfrm>
            <a:off x="2064613" y="2726393"/>
            <a:ext cx="3747113" cy="826600"/>
          </a:xfrm>
          <a:prstGeom prst="rect">
            <a:avLst/>
          </a:prstGeom>
          <a:noFill/>
        </p:spPr>
        <p:txBody>
          <a:bodyPr wrap="square" lIns="90000" tIns="46800" rIns="90000" bIns="46800" rtlCol="0" anchor="t" anchorCtr="0">
            <a:normAutofit/>
          </a:bodyPr>
          <a:lstStyle/>
          <a:p>
            <a:pPr>
              <a:lnSpc>
                <a:spcPct val="130000"/>
              </a:lnSpc>
              <a:spcAft>
                <a:spcPts val="1000"/>
              </a:spcAft>
            </a:pPr>
            <a:r>
              <a:rPr lang="zh-CN" altLang="en-US" sz="1600">
                <a:solidFill>
                  <a:schemeClr val="tx1">
                    <a:lumMod val="65000"/>
                    <a:lumOff val="35000"/>
                  </a:schemeClr>
                </a:solidFill>
                <a:uFillTx/>
                <a:latin typeface="微软雅黑" panose="020B0503020204020204" pitchFamily="34" charset="-122"/>
                <a:ea typeface="微软雅黑" panose="020B0503020204020204" pitchFamily="34" charset="-122"/>
                <a:cs typeface="+mn-ea"/>
              </a:rPr>
              <a:t>计划设计的功能模块均已实现并通过测试，且进行了调试优化。</a:t>
            </a:r>
          </a:p>
        </p:txBody>
      </p:sp>
      <p:sp>
        <p:nvSpPr>
          <p:cNvPr id="8" name="圆角矩形 19">
            <a:extLst>
              <a:ext uri="{FF2B5EF4-FFF2-40B4-BE49-F238E27FC236}">
                <a16:creationId xmlns:a16="http://schemas.microsoft.com/office/drawing/2014/main" id="{DD836010-487D-D680-16F2-C75E25C2270B}"/>
              </a:ext>
            </a:extLst>
          </p:cNvPr>
          <p:cNvSpPr/>
          <p:nvPr>
            <p:custDataLst>
              <p:tags r:id="rId4"/>
            </p:custDataLst>
          </p:nvPr>
        </p:nvSpPr>
        <p:spPr>
          <a:xfrm rot="5400000">
            <a:off x="1602079" y="2313359"/>
            <a:ext cx="363937" cy="367792"/>
          </a:xfrm>
          <a:prstGeom prst="roundRect">
            <a:avLst>
              <a:gd name="adj" fmla="val 0"/>
            </a:avLst>
          </a:prstGeom>
          <a:gradFill flip="none" rotWithShape="1">
            <a:gsLst>
              <a:gs pos="100000">
                <a:schemeClr val="accent1"/>
              </a:gs>
              <a:gs pos="0">
                <a:schemeClr val="accent1">
                  <a:lumMod val="70000"/>
                  <a:lumOff val="30000"/>
                  <a:alpha val="100000"/>
                </a:schemeClr>
              </a:gs>
            </a:gsLst>
            <a:lin ang="13200000" scaled="0"/>
            <a:tileRect/>
          </a:gradFill>
          <a:ln>
            <a:no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rmAutofit fontScale="90000" lnSpcReduction="20000"/>
          </a:bodyPr>
          <a:lstStyle/>
          <a:p>
            <a:pPr algn="ctr"/>
            <a:endParaRPr lang="zh-CN" altLang="en-US" sz="2400" b="1" spc="300">
              <a:solidFill>
                <a:schemeClr val="lt1">
                  <a:lumMod val="100000"/>
                </a:schemeClr>
              </a:solidFill>
              <a:latin typeface="+mj-ea"/>
              <a:ea typeface="+mj-ea"/>
            </a:endParaRPr>
          </a:p>
        </p:txBody>
      </p:sp>
      <p:sp>
        <p:nvSpPr>
          <p:cNvPr id="9" name="燕尾形 20">
            <a:extLst>
              <a:ext uri="{FF2B5EF4-FFF2-40B4-BE49-F238E27FC236}">
                <a16:creationId xmlns:a16="http://schemas.microsoft.com/office/drawing/2014/main" id="{47EC9B6B-A69D-E87B-091A-D4E6B212B43D}"/>
              </a:ext>
            </a:extLst>
          </p:cNvPr>
          <p:cNvSpPr/>
          <p:nvPr>
            <p:custDataLst>
              <p:tags r:id="rId5"/>
            </p:custDataLst>
          </p:nvPr>
        </p:nvSpPr>
        <p:spPr>
          <a:xfrm>
            <a:off x="1736208" y="2426731"/>
            <a:ext cx="95344" cy="141839"/>
          </a:xfrm>
          <a:prstGeom prst="chevron">
            <a:avLst>
              <a:gd name="adj" fmla="val 640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单圆角矩形 5">
            <a:extLst>
              <a:ext uri="{FF2B5EF4-FFF2-40B4-BE49-F238E27FC236}">
                <a16:creationId xmlns:a16="http://schemas.microsoft.com/office/drawing/2014/main" id="{666D3873-D46F-1EA8-C4A2-1C0F2958D968}"/>
              </a:ext>
            </a:extLst>
          </p:cNvPr>
          <p:cNvSpPr/>
          <p:nvPr>
            <p:custDataLst>
              <p:tags r:id="rId6"/>
            </p:custDataLst>
          </p:nvPr>
        </p:nvSpPr>
        <p:spPr>
          <a:xfrm>
            <a:off x="6420633" y="2132391"/>
            <a:ext cx="4374116" cy="1650540"/>
          </a:xfrm>
          <a:prstGeom prst="round1Rect">
            <a:avLst/>
          </a:prstGeom>
          <a:solidFill>
            <a:schemeClr val="bg1"/>
          </a:solidFill>
          <a:ln>
            <a:solidFill>
              <a:schemeClr val="accent1">
                <a:lumMod val="20000"/>
                <a:lumOff val="80000"/>
              </a:schemeClr>
            </a:solid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rmAutofit/>
          </a:bodyPr>
          <a:lstStyle/>
          <a:p>
            <a:pPr algn="ctr"/>
            <a:endParaRPr lang="zh-CN" altLang="en-US" sz="2400" b="1" spc="300">
              <a:solidFill>
                <a:schemeClr val="lt1">
                  <a:lumMod val="100000"/>
                </a:schemeClr>
              </a:solidFill>
              <a:latin typeface="+mj-ea"/>
              <a:ea typeface="+mj-ea"/>
              <a:sym typeface="+mn-ea"/>
            </a:endParaRPr>
          </a:p>
        </p:txBody>
      </p:sp>
      <p:sp>
        <p:nvSpPr>
          <p:cNvPr id="11" name="标题">
            <a:extLst>
              <a:ext uri="{FF2B5EF4-FFF2-40B4-BE49-F238E27FC236}">
                <a16:creationId xmlns:a16="http://schemas.microsoft.com/office/drawing/2014/main" id="{BCF8D96F-C8A8-67F6-DC1F-6EC851B26DAF}"/>
              </a:ext>
            </a:extLst>
          </p:cNvPr>
          <p:cNvSpPr txBox="1"/>
          <p:nvPr>
            <p:custDataLst>
              <p:tags r:id="rId7"/>
            </p:custDataLst>
          </p:nvPr>
        </p:nvSpPr>
        <p:spPr>
          <a:xfrm>
            <a:off x="6885296" y="2213295"/>
            <a:ext cx="3340999" cy="466792"/>
          </a:xfrm>
          <a:prstGeom prst="rect">
            <a:avLst/>
          </a:prstGeom>
          <a:noFill/>
        </p:spPr>
        <p:txBody>
          <a:bodyPr wrap="square" lIns="90000" tIns="46800" rIns="90000" bIns="0" rtlCol="0" anchor="b">
            <a:normAutofit/>
          </a:bodyPr>
          <a:lstStyle/>
          <a:p>
            <a:r>
              <a:rPr lang="zh-CN" altLang="en-US" sz="2400" b="1" spc="300" dirty="0">
                <a:solidFill>
                  <a:schemeClr val="accent1"/>
                </a:solidFill>
                <a:latin typeface="+mj-ea"/>
                <a:ea typeface="+mj-ea"/>
              </a:rPr>
              <a:t>技术性能</a:t>
            </a:r>
          </a:p>
        </p:txBody>
      </p:sp>
      <p:sp>
        <p:nvSpPr>
          <p:cNvPr id="12" name="正文">
            <a:extLst>
              <a:ext uri="{FF2B5EF4-FFF2-40B4-BE49-F238E27FC236}">
                <a16:creationId xmlns:a16="http://schemas.microsoft.com/office/drawing/2014/main" id="{B6B1C059-53A2-EC1B-F2AF-FEB418D690E6}"/>
              </a:ext>
            </a:extLst>
          </p:cNvPr>
          <p:cNvSpPr txBox="1"/>
          <p:nvPr>
            <p:custDataLst>
              <p:tags r:id="rId8"/>
            </p:custDataLst>
          </p:nvPr>
        </p:nvSpPr>
        <p:spPr>
          <a:xfrm>
            <a:off x="6885296" y="2726393"/>
            <a:ext cx="3747113" cy="826600"/>
          </a:xfrm>
          <a:prstGeom prst="rect">
            <a:avLst/>
          </a:prstGeom>
          <a:noFill/>
        </p:spPr>
        <p:txBody>
          <a:bodyPr wrap="square" lIns="90000" tIns="46800" rIns="90000" bIns="46800" rtlCol="0" anchor="t" anchorCtr="0">
            <a:noAutofit/>
          </a:bodyPr>
          <a:lstStyle/>
          <a:p>
            <a:pPr>
              <a:lnSpc>
                <a:spcPct val="130000"/>
              </a:lnSpc>
              <a:spcAft>
                <a:spcPts val="1000"/>
              </a:spcAft>
            </a:pPr>
            <a:r>
              <a:rPr lang="zh-CN" altLang="en-US" sz="1600">
                <a:solidFill>
                  <a:schemeClr val="tx1">
                    <a:lumMod val="65000"/>
                    <a:lumOff val="35000"/>
                  </a:schemeClr>
                </a:solidFill>
                <a:uFillTx/>
                <a:latin typeface="微软雅黑" panose="020B0503020204020204" pitchFamily="34" charset="-122"/>
                <a:ea typeface="微软雅黑" panose="020B0503020204020204" pitchFamily="34" charset="-122"/>
                <a:cs typeface="+mn-ea"/>
              </a:rPr>
              <a:t>系统的搜索速度、搜索结果相关度、系统稳定性与并发处理能力等满足需求规格书要求。</a:t>
            </a:r>
          </a:p>
        </p:txBody>
      </p:sp>
      <p:sp>
        <p:nvSpPr>
          <p:cNvPr id="13" name="圆角矩形 19">
            <a:extLst>
              <a:ext uri="{FF2B5EF4-FFF2-40B4-BE49-F238E27FC236}">
                <a16:creationId xmlns:a16="http://schemas.microsoft.com/office/drawing/2014/main" id="{637C082D-EA4D-30D5-D23F-79AB0B751C54}"/>
              </a:ext>
            </a:extLst>
          </p:cNvPr>
          <p:cNvSpPr/>
          <p:nvPr>
            <p:custDataLst>
              <p:tags r:id="rId9"/>
            </p:custDataLst>
          </p:nvPr>
        </p:nvSpPr>
        <p:spPr>
          <a:xfrm rot="5400000">
            <a:off x="6422229" y="2313359"/>
            <a:ext cx="364066" cy="367792"/>
          </a:xfrm>
          <a:prstGeom prst="roundRect">
            <a:avLst>
              <a:gd name="adj" fmla="val 0"/>
            </a:avLst>
          </a:prstGeom>
          <a:gradFill flip="none" rotWithShape="1">
            <a:gsLst>
              <a:gs pos="100000">
                <a:schemeClr val="accent1"/>
              </a:gs>
              <a:gs pos="0">
                <a:schemeClr val="accent1">
                  <a:lumMod val="70000"/>
                  <a:lumOff val="30000"/>
                  <a:alpha val="100000"/>
                </a:schemeClr>
              </a:gs>
            </a:gsLst>
            <a:lin ang="13200000" scaled="0"/>
            <a:tileRect/>
          </a:gradFill>
          <a:ln>
            <a:no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rmAutofit fontScale="90000" lnSpcReduction="20000"/>
          </a:bodyPr>
          <a:lstStyle/>
          <a:p>
            <a:pPr algn="ctr"/>
            <a:endParaRPr lang="zh-CN" altLang="en-US" sz="2400" b="1" spc="300">
              <a:solidFill>
                <a:schemeClr val="lt1">
                  <a:lumMod val="100000"/>
                </a:schemeClr>
              </a:solidFill>
              <a:latin typeface="+mj-ea"/>
              <a:ea typeface="+mj-ea"/>
            </a:endParaRPr>
          </a:p>
        </p:txBody>
      </p:sp>
      <p:sp>
        <p:nvSpPr>
          <p:cNvPr id="14" name="燕尾形 20">
            <a:extLst>
              <a:ext uri="{FF2B5EF4-FFF2-40B4-BE49-F238E27FC236}">
                <a16:creationId xmlns:a16="http://schemas.microsoft.com/office/drawing/2014/main" id="{23DED2BE-5180-BC68-F77E-F11742EE025B}"/>
              </a:ext>
            </a:extLst>
          </p:cNvPr>
          <p:cNvSpPr/>
          <p:nvPr>
            <p:custDataLst>
              <p:tags r:id="rId10"/>
            </p:custDataLst>
          </p:nvPr>
        </p:nvSpPr>
        <p:spPr>
          <a:xfrm>
            <a:off x="6556891" y="2426731"/>
            <a:ext cx="95274" cy="141582"/>
          </a:xfrm>
          <a:prstGeom prst="chevron">
            <a:avLst>
              <a:gd name="adj" fmla="val 640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单圆角矩形 5">
            <a:extLst>
              <a:ext uri="{FF2B5EF4-FFF2-40B4-BE49-F238E27FC236}">
                <a16:creationId xmlns:a16="http://schemas.microsoft.com/office/drawing/2014/main" id="{97E57C81-95AB-E08E-5820-DBC7664ADF0A}"/>
              </a:ext>
            </a:extLst>
          </p:cNvPr>
          <p:cNvSpPr/>
          <p:nvPr>
            <p:custDataLst>
              <p:tags r:id="rId11"/>
            </p:custDataLst>
          </p:nvPr>
        </p:nvSpPr>
        <p:spPr>
          <a:xfrm>
            <a:off x="1599949" y="4079400"/>
            <a:ext cx="4374116" cy="1650540"/>
          </a:xfrm>
          <a:prstGeom prst="round1Rect">
            <a:avLst/>
          </a:prstGeom>
          <a:solidFill>
            <a:schemeClr val="bg1"/>
          </a:solidFill>
          <a:ln>
            <a:solidFill>
              <a:schemeClr val="accent1">
                <a:lumMod val="20000"/>
                <a:lumOff val="80000"/>
              </a:schemeClr>
            </a:solid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rmAutofit/>
          </a:bodyPr>
          <a:lstStyle/>
          <a:p>
            <a:pPr algn="ctr"/>
            <a:endParaRPr lang="zh-CN" altLang="en-US" sz="2400" b="1" spc="300">
              <a:solidFill>
                <a:schemeClr val="lt1">
                  <a:lumMod val="100000"/>
                </a:schemeClr>
              </a:solidFill>
              <a:latin typeface="+mj-ea"/>
              <a:ea typeface="+mj-ea"/>
              <a:sym typeface="+mn-ea"/>
            </a:endParaRPr>
          </a:p>
        </p:txBody>
      </p:sp>
      <p:sp>
        <p:nvSpPr>
          <p:cNvPr id="16" name="标题">
            <a:extLst>
              <a:ext uri="{FF2B5EF4-FFF2-40B4-BE49-F238E27FC236}">
                <a16:creationId xmlns:a16="http://schemas.microsoft.com/office/drawing/2014/main" id="{AD4E2791-C1B7-D077-C0F0-34B6F140B58F}"/>
              </a:ext>
            </a:extLst>
          </p:cNvPr>
          <p:cNvSpPr txBox="1"/>
          <p:nvPr>
            <p:custDataLst>
              <p:tags r:id="rId12"/>
            </p:custDataLst>
          </p:nvPr>
        </p:nvSpPr>
        <p:spPr>
          <a:xfrm>
            <a:off x="2064613" y="4160303"/>
            <a:ext cx="3340999" cy="466792"/>
          </a:xfrm>
          <a:prstGeom prst="rect">
            <a:avLst/>
          </a:prstGeom>
          <a:noFill/>
        </p:spPr>
        <p:txBody>
          <a:bodyPr wrap="square" lIns="90000" tIns="46800" rIns="90000" bIns="0" rtlCol="0" anchor="b">
            <a:normAutofit/>
          </a:bodyPr>
          <a:lstStyle/>
          <a:p>
            <a:r>
              <a:rPr lang="zh-CN" altLang="en-US" sz="2400" b="1" spc="300" dirty="0">
                <a:solidFill>
                  <a:schemeClr val="accent1"/>
                </a:solidFill>
                <a:latin typeface="+mj-ea"/>
                <a:ea typeface="+mj-ea"/>
              </a:rPr>
              <a:t>用户体验</a:t>
            </a:r>
          </a:p>
        </p:txBody>
      </p:sp>
      <p:sp>
        <p:nvSpPr>
          <p:cNvPr id="17" name="正文">
            <a:extLst>
              <a:ext uri="{FF2B5EF4-FFF2-40B4-BE49-F238E27FC236}">
                <a16:creationId xmlns:a16="http://schemas.microsoft.com/office/drawing/2014/main" id="{7C674934-10EE-4046-862F-4509A6AD9EF7}"/>
              </a:ext>
            </a:extLst>
          </p:cNvPr>
          <p:cNvSpPr txBox="1"/>
          <p:nvPr>
            <p:custDataLst>
              <p:tags r:id="rId13"/>
            </p:custDataLst>
          </p:nvPr>
        </p:nvSpPr>
        <p:spPr>
          <a:xfrm>
            <a:off x="2064613" y="4673403"/>
            <a:ext cx="3747113" cy="826600"/>
          </a:xfrm>
          <a:prstGeom prst="rect">
            <a:avLst/>
          </a:prstGeom>
          <a:noFill/>
        </p:spPr>
        <p:txBody>
          <a:bodyPr wrap="square" lIns="90000" tIns="46800" rIns="90000" bIns="46800" rtlCol="0" anchor="t" anchorCtr="0">
            <a:normAutofit/>
          </a:bodyPr>
          <a:lstStyle/>
          <a:p>
            <a:pPr>
              <a:lnSpc>
                <a:spcPct val="130000"/>
              </a:lnSpc>
              <a:spcAft>
                <a:spcPts val="1000"/>
              </a:spcAft>
            </a:pPr>
            <a:r>
              <a:rPr lang="zh-CN" altLang="en-US" sz="1600">
                <a:solidFill>
                  <a:schemeClr val="tx1">
                    <a:lumMod val="65000"/>
                    <a:lumOff val="35000"/>
                  </a:schemeClr>
                </a:solidFill>
                <a:uFillTx/>
                <a:latin typeface="微软雅黑" panose="020B0503020204020204" pitchFamily="34" charset="-122"/>
                <a:ea typeface="微软雅黑" panose="020B0503020204020204" pitchFamily="34" charset="-122"/>
                <a:cs typeface="+mn-ea"/>
              </a:rPr>
              <a:t>系统界面简洁、直观且易于操作、布局合理、提示性强，便于用户使用。</a:t>
            </a:r>
          </a:p>
        </p:txBody>
      </p:sp>
      <p:sp>
        <p:nvSpPr>
          <p:cNvPr id="18" name="圆角矩形 19">
            <a:extLst>
              <a:ext uri="{FF2B5EF4-FFF2-40B4-BE49-F238E27FC236}">
                <a16:creationId xmlns:a16="http://schemas.microsoft.com/office/drawing/2014/main" id="{0691B50E-EAC5-28DB-69B7-92B0D95FBF23}"/>
              </a:ext>
            </a:extLst>
          </p:cNvPr>
          <p:cNvSpPr/>
          <p:nvPr>
            <p:custDataLst>
              <p:tags r:id="rId14"/>
            </p:custDataLst>
          </p:nvPr>
        </p:nvSpPr>
        <p:spPr>
          <a:xfrm rot="5400000">
            <a:off x="1602079" y="4260368"/>
            <a:ext cx="364066" cy="367792"/>
          </a:xfrm>
          <a:prstGeom prst="roundRect">
            <a:avLst>
              <a:gd name="adj" fmla="val 0"/>
            </a:avLst>
          </a:prstGeom>
          <a:gradFill flip="none" rotWithShape="1">
            <a:gsLst>
              <a:gs pos="100000">
                <a:schemeClr val="accent1"/>
              </a:gs>
              <a:gs pos="0">
                <a:schemeClr val="accent1">
                  <a:lumMod val="70000"/>
                  <a:lumOff val="30000"/>
                  <a:alpha val="100000"/>
                </a:schemeClr>
              </a:gs>
            </a:gsLst>
            <a:lin ang="13200000" scaled="0"/>
            <a:tileRect/>
          </a:gradFill>
          <a:ln>
            <a:no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rmAutofit fontScale="90000" lnSpcReduction="20000"/>
          </a:bodyPr>
          <a:lstStyle/>
          <a:p>
            <a:pPr algn="ctr"/>
            <a:endParaRPr lang="zh-CN" altLang="en-US" sz="2400" b="1" spc="300">
              <a:solidFill>
                <a:schemeClr val="lt1">
                  <a:lumMod val="100000"/>
                </a:schemeClr>
              </a:solidFill>
              <a:latin typeface="+mj-ea"/>
              <a:ea typeface="+mj-ea"/>
            </a:endParaRPr>
          </a:p>
        </p:txBody>
      </p:sp>
      <p:sp>
        <p:nvSpPr>
          <p:cNvPr id="19" name="燕尾形 20">
            <a:extLst>
              <a:ext uri="{FF2B5EF4-FFF2-40B4-BE49-F238E27FC236}">
                <a16:creationId xmlns:a16="http://schemas.microsoft.com/office/drawing/2014/main" id="{C95799F9-777A-5266-B433-6DB70A56CB7E}"/>
              </a:ext>
            </a:extLst>
          </p:cNvPr>
          <p:cNvSpPr/>
          <p:nvPr>
            <p:custDataLst>
              <p:tags r:id="rId15"/>
            </p:custDataLst>
          </p:nvPr>
        </p:nvSpPr>
        <p:spPr>
          <a:xfrm>
            <a:off x="1736208" y="4373740"/>
            <a:ext cx="95274" cy="141582"/>
          </a:xfrm>
          <a:prstGeom prst="chevron">
            <a:avLst>
              <a:gd name="adj" fmla="val 640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单圆角矩形 5">
            <a:extLst>
              <a:ext uri="{FF2B5EF4-FFF2-40B4-BE49-F238E27FC236}">
                <a16:creationId xmlns:a16="http://schemas.microsoft.com/office/drawing/2014/main" id="{0D48E095-42B6-A368-A915-F7E90D085B38}"/>
              </a:ext>
            </a:extLst>
          </p:cNvPr>
          <p:cNvSpPr/>
          <p:nvPr>
            <p:custDataLst>
              <p:tags r:id="rId16"/>
            </p:custDataLst>
          </p:nvPr>
        </p:nvSpPr>
        <p:spPr>
          <a:xfrm>
            <a:off x="6420633" y="4079400"/>
            <a:ext cx="4374116" cy="1650540"/>
          </a:xfrm>
          <a:prstGeom prst="round1Rect">
            <a:avLst/>
          </a:prstGeom>
          <a:solidFill>
            <a:schemeClr val="bg1"/>
          </a:solidFill>
          <a:ln>
            <a:solidFill>
              <a:schemeClr val="accent1">
                <a:lumMod val="20000"/>
                <a:lumOff val="80000"/>
              </a:schemeClr>
            </a:solid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rmAutofit/>
          </a:bodyPr>
          <a:lstStyle/>
          <a:p>
            <a:pPr algn="ctr"/>
            <a:endParaRPr lang="zh-CN" altLang="en-US" sz="2400" b="1" spc="300">
              <a:solidFill>
                <a:schemeClr val="lt1">
                  <a:lumMod val="100000"/>
                </a:schemeClr>
              </a:solidFill>
              <a:latin typeface="+mj-ea"/>
              <a:ea typeface="+mj-ea"/>
              <a:sym typeface="+mn-ea"/>
            </a:endParaRPr>
          </a:p>
        </p:txBody>
      </p:sp>
      <p:sp>
        <p:nvSpPr>
          <p:cNvPr id="21" name="标题">
            <a:extLst>
              <a:ext uri="{FF2B5EF4-FFF2-40B4-BE49-F238E27FC236}">
                <a16:creationId xmlns:a16="http://schemas.microsoft.com/office/drawing/2014/main" id="{72779CE1-B9B8-CD52-2699-7D76C94D007C}"/>
              </a:ext>
            </a:extLst>
          </p:cNvPr>
          <p:cNvSpPr txBox="1"/>
          <p:nvPr>
            <p:custDataLst>
              <p:tags r:id="rId17"/>
            </p:custDataLst>
          </p:nvPr>
        </p:nvSpPr>
        <p:spPr>
          <a:xfrm>
            <a:off x="6885296" y="4160303"/>
            <a:ext cx="3340999" cy="466792"/>
          </a:xfrm>
          <a:prstGeom prst="rect">
            <a:avLst/>
          </a:prstGeom>
          <a:noFill/>
        </p:spPr>
        <p:txBody>
          <a:bodyPr wrap="square" lIns="90000" tIns="46800" rIns="90000" bIns="0" rtlCol="0" anchor="b">
            <a:normAutofit/>
          </a:bodyPr>
          <a:lstStyle/>
          <a:p>
            <a:r>
              <a:rPr lang="zh-CN" altLang="en-US" sz="2400" b="1" spc="300" dirty="0">
                <a:solidFill>
                  <a:schemeClr val="accent1"/>
                </a:solidFill>
                <a:latin typeface="+mj-ea"/>
                <a:ea typeface="+mj-ea"/>
              </a:rPr>
              <a:t>系统文档</a:t>
            </a:r>
          </a:p>
        </p:txBody>
      </p:sp>
      <p:sp>
        <p:nvSpPr>
          <p:cNvPr id="22" name="正文">
            <a:extLst>
              <a:ext uri="{FF2B5EF4-FFF2-40B4-BE49-F238E27FC236}">
                <a16:creationId xmlns:a16="http://schemas.microsoft.com/office/drawing/2014/main" id="{35DF50B6-A7BD-EF06-8F72-41EB35D6DC17}"/>
              </a:ext>
            </a:extLst>
          </p:cNvPr>
          <p:cNvSpPr txBox="1"/>
          <p:nvPr>
            <p:custDataLst>
              <p:tags r:id="rId18"/>
            </p:custDataLst>
          </p:nvPr>
        </p:nvSpPr>
        <p:spPr>
          <a:xfrm>
            <a:off x="6885296" y="4673403"/>
            <a:ext cx="3747113" cy="826600"/>
          </a:xfrm>
          <a:prstGeom prst="rect">
            <a:avLst/>
          </a:prstGeom>
          <a:noFill/>
        </p:spPr>
        <p:txBody>
          <a:bodyPr wrap="square" lIns="90000" tIns="46800" rIns="90000" bIns="46800" rtlCol="0" anchor="t" anchorCtr="0">
            <a:normAutofit/>
          </a:bodyPr>
          <a:lstStyle/>
          <a:p>
            <a:pPr>
              <a:lnSpc>
                <a:spcPct val="130000"/>
              </a:lnSpc>
              <a:spcAft>
                <a:spcPts val="1000"/>
              </a:spcAft>
            </a:pPr>
            <a:r>
              <a:rPr lang="zh-CN" altLang="en-US" sz="1600">
                <a:solidFill>
                  <a:schemeClr val="tx1">
                    <a:lumMod val="65000"/>
                    <a:lumOff val="35000"/>
                  </a:schemeClr>
                </a:solidFill>
                <a:uFillTx/>
                <a:latin typeface="微软雅黑" panose="020B0503020204020204" pitchFamily="34" charset="-122"/>
                <a:ea typeface="微软雅黑" panose="020B0503020204020204" pitchFamily="34" charset="-122"/>
                <a:cs typeface="+mn-ea"/>
              </a:rPr>
              <a:t>各项文档齐全、规范，内容易于理解。</a:t>
            </a:r>
          </a:p>
        </p:txBody>
      </p:sp>
      <p:sp>
        <p:nvSpPr>
          <p:cNvPr id="23" name="圆角矩形 19">
            <a:extLst>
              <a:ext uri="{FF2B5EF4-FFF2-40B4-BE49-F238E27FC236}">
                <a16:creationId xmlns:a16="http://schemas.microsoft.com/office/drawing/2014/main" id="{78B07BC6-9503-2AB2-72F4-C97E4AE4F38E}"/>
              </a:ext>
            </a:extLst>
          </p:cNvPr>
          <p:cNvSpPr/>
          <p:nvPr>
            <p:custDataLst>
              <p:tags r:id="rId19"/>
            </p:custDataLst>
          </p:nvPr>
        </p:nvSpPr>
        <p:spPr>
          <a:xfrm rot="5400000">
            <a:off x="6422762" y="4260368"/>
            <a:ext cx="364066" cy="367792"/>
          </a:xfrm>
          <a:prstGeom prst="roundRect">
            <a:avLst>
              <a:gd name="adj" fmla="val 0"/>
            </a:avLst>
          </a:prstGeom>
          <a:gradFill flip="none" rotWithShape="1">
            <a:gsLst>
              <a:gs pos="100000">
                <a:schemeClr val="accent1"/>
              </a:gs>
              <a:gs pos="0">
                <a:schemeClr val="accent1">
                  <a:lumMod val="70000"/>
                  <a:lumOff val="30000"/>
                  <a:alpha val="100000"/>
                </a:schemeClr>
              </a:gs>
            </a:gsLst>
            <a:lin ang="13200000" scaled="0"/>
            <a:tileRect/>
          </a:gradFill>
          <a:ln>
            <a:noFill/>
          </a:ln>
          <a:effectLst>
            <a:outerShdw blurRad="203200" dist="76200" dir="8100000" algn="tr" rotWithShape="0">
              <a:schemeClr val="accent1">
                <a:lumMod val="75000"/>
                <a:alpha val="20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rmAutofit fontScale="90000" lnSpcReduction="20000"/>
          </a:bodyPr>
          <a:lstStyle/>
          <a:p>
            <a:pPr algn="ctr"/>
            <a:endParaRPr lang="zh-CN" altLang="en-US" sz="2400" b="1" spc="300">
              <a:solidFill>
                <a:schemeClr val="lt1">
                  <a:lumMod val="100000"/>
                </a:schemeClr>
              </a:solidFill>
              <a:latin typeface="+mj-ea"/>
              <a:ea typeface="+mj-ea"/>
            </a:endParaRPr>
          </a:p>
        </p:txBody>
      </p:sp>
      <p:sp>
        <p:nvSpPr>
          <p:cNvPr id="24" name="燕尾形 20">
            <a:extLst>
              <a:ext uri="{FF2B5EF4-FFF2-40B4-BE49-F238E27FC236}">
                <a16:creationId xmlns:a16="http://schemas.microsoft.com/office/drawing/2014/main" id="{9D842667-78D8-8C03-69DD-1AEC9A19D26A}"/>
              </a:ext>
            </a:extLst>
          </p:cNvPr>
          <p:cNvSpPr/>
          <p:nvPr>
            <p:custDataLst>
              <p:tags r:id="rId20"/>
            </p:custDataLst>
          </p:nvPr>
        </p:nvSpPr>
        <p:spPr>
          <a:xfrm>
            <a:off x="6556891" y="4373740"/>
            <a:ext cx="95274" cy="141582"/>
          </a:xfrm>
          <a:prstGeom prst="chevron">
            <a:avLst>
              <a:gd name="adj" fmla="val 640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536BC28-3257-88A1-B397-F044EEF904BF}"/>
              </a:ext>
            </a:extLst>
          </p:cNvPr>
          <p:cNvSpPr txBox="1"/>
          <p:nvPr/>
        </p:nvSpPr>
        <p:spPr>
          <a:xfrm>
            <a:off x="1005988" y="1207214"/>
            <a:ext cx="5288915" cy="634365"/>
          </a:xfrm>
          <a:prstGeom prst="rect">
            <a:avLst/>
          </a:prstGeom>
          <a:noFill/>
        </p:spPr>
        <p:txBody>
          <a:bodyPr wrap="square" rtlCol="0">
            <a:no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综合各方面评估，就医问诊引擎系统取得了良好的成果，完成了项目计划，为用户提供了高效、便捷的健康检查和就医建议服务。</a:t>
            </a:r>
          </a:p>
        </p:txBody>
      </p:sp>
    </p:spTree>
    <p:extLst>
      <p:ext uri="{BB962C8B-B14F-4D97-AF65-F5344CB8AC3E}">
        <p14:creationId xmlns:p14="http://schemas.microsoft.com/office/powerpoint/2010/main" val="189020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custDataLst>
              <p:tags r:id="rId1"/>
            </p:custDataLst>
          </p:nvPr>
        </p:nvSpPr>
        <p:spPr>
          <a:xfrm>
            <a:off x="2844637" y="3609558"/>
            <a:ext cx="1016000" cy="307340"/>
          </a:xfrm>
          <a:prstGeom prst="rect">
            <a:avLst/>
          </a:prstGeom>
          <a:noFill/>
        </p:spPr>
        <p:txBody>
          <a:bodyPr wrap="none" lIns="0" tIns="0" rIns="0" bIns="0" rtlCol="0" anchor="t">
            <a:spAutoFit/>
          </a:bodyPr>
          <a:lstStyle/>
          <a:p>
            <a:pPr algn="ctr"/>
            <a:r>
              <a:rPr lang="zh-CN" altLang="en-US" sz="2000" dirty="0">
                <a:solidFill>
                  <a:schemeClr val="accent1"/>
                </a:solidFill>
                <a:latin typeface="+mj-ea"/>
                <a:ea typeface="+mj-ea"/>
              </a:rPr>
              <a:t>项目概述</a:t>
            </a:r>
          </a:p>
        </p:txBody>
      </p:sp>
      <p:sp>
        <p:nvSpPr>
          <p:cNvPr id="51" name="文本框 50"/>
          <p:cNvSpPr txBox="1"/>
          <p:nvPr>
            <p:custDataLst>
              <p:tags r:id="rId2"/>
            </p:custDataLst>
          </p:nvPr>
        </p:nvSpPr>
        <p:spPr>
          <a:xfrm>
            <a:off x="3119399" y="3271003"/>
            <a:ext cx="466474" cy="492443"/>
          </a:xfrm>
          <a:prstGeom prst="rect">
            <a:avLst/>
          </a:prstGeom>
          <a:noFill/>
        </p:spPr>
        <p:txBody>
          <a:bodyPr wrap="none" lIns="0" tIns="0" rIns="0" bIns="0" rtlCol="0" anchor="t">
            <a:spAutoFit/>
          </a:bodyPr>
          <a:lstStyle/>
          <a:p>
            <a:pPr algn="l"/>
            <a:r>
              <a:rPr lang="en-US" altLang="zh-CN" sz="3200" dirty="0">
                <a:gradFill>
                  <a:gsLst>
                    <a:gs pos="0">
                      <a:schemeClr val="accent1"/>
                    </a:gs>
                    <a:gs pos="77000">
                      <a:schemeClr val="accent1">
                        <a:alpha val="0"/>
                      </a:schemeClr>
                    </a:gs>
                  </a:gsLst>
                  <a:lin ang="5400000" scaled="1"/>
                </a:gradFill>
                <a:latin typeface="+mj-ea"/>
                <a:ea typeface="+mj-ea"/>
              </a:rPr>
              <a:t>01</a:t>
            </a:r>
            <a:endParaRPr lang="zh-CN" altLang="en-US" sz="3200" dirty="0">
              <a:gradFill>
                <a:gsLst>
                  <a:gs pos="0">
                    <a:schemeClr val="accent1"/>
                  </a:gs>
                  <a:gs pos="77000">
                    <a:schemeClr val="accent1">
                      <a:alpha val="0"/>
                    </a:schemeClr>
                  </a:gs>
                </a:gsLst>
                <a:lin ang="5400000" scaled="1"/>
              </a:gradFill>
              <a:latin typeface="+mj-ea"/>
              <a:ea typeface="+mj-ea"/>
            </a:endParaRPr>
          </a:p>
        </p:txBody>
      </p:sp>
      <p:sp>
        <p:nvSpPr>
          <p:cNvPr id="52" name="文本框 51"/>
          <p:cNvSpPr txBox="1"/>
          <p:nvPr>
            <p:custDataLst>
              <p:tags r:id="rId3"/>
            </p:custDataLst>
          </p:nvPr>
        </p:nvSpPr>
        <p:spPr>
          <a:xfrm>
            <a:off x="5583041" y="3609558"/>
            <a:ext cx="1025922" cy="307777"/>
          </a:xfrm>
          <a:prstGeom prst="rect">
            <a:avLst/>
          </a:prstGeom>
          <a:noFill/>
        </p:spPr>
        <p:txBody>
          <a:bodyPr wrap="none" lIns="0" tIns="0" rIns="0" bIns="0" rtlCol="0" anchor="t">
            <a:spAutoFit/>
          </a:bodyPr>
          <a:lstStyle/>
          <a:p>
            <a:pPr algn="ctr">
              <a:buClrTx/>
              <a:buSzTx/>
              <a:buFontTx/>
            </a:pPr>
            <a:r>
              <a:rPr lang="zh-CN" altLang="en-US" sz="2000" dirty="0">
                <a:solidFill>
                  <a:schemeClr val="accent1"/>
                </a:solidFill>
                <a:latin typeface="+mj-ea"/>
                <a:ea typeface="+mj-ea"/>
                <a:sym typeface="+mn-ea"/>
              </a:rPr>
              <a:t>项目实施</a:t>
            </a:r>
            <a:endParaRPr lang="zh-CN" altLang="en-US" sz="2000" dirty="0">
              <a:solidFill>
                <a:schemeClr val="accent1"/>
              </a:solidFill>
              <a:latin typeface="+mj-ea"/>
              <a:ea typeface="+mj-ea"/>
            </a:endParaRPr>
          </a:p>
        </p:txBody>
      </p:sp>
      <p:sp>
        <p:nvSpPr>
          <p:cNvPr id="54" name="文本框 53"/>
          <p:cNvSpPr txBox="1"/>
          <p:nvPr>
            <p:custDataLst>
              <p:tags r:id="rId4"/>
            </p:custDataLst>
          </p:nvPr>
        </p:nvSpPr>
        <p:spPr>
          <a:xfrm>
            <a:off x="5862763" y="3271003"/>
            <a:ext cx="538609" cy="492443"/>
          </a:xfrm>
          <a:prstGeom prst="rect">
            <a:avLst/>
          </a:prstGeom>
          <a:noFill/>
        </p:spPr>
        <p:txBody>
          <a:bodyPr wrap="none" lIns="0" tIns="0" rIns="0" bIns="0" rtlCol="0" anchor="t">
            <a:spAutoFit/>
          </a:bodyPr>
          <a:lstStyle/>
          <a:p>
            <a:pPr algn="l"/>
            <a:r>
              <a:rPr lang="en-US" altLang="zh-CN" sz="3200" dirty="0">
                <a:gradFill>
                  <a:gsLst>
                    <a:gs pos="0">
                      <a:schemeClr val="accent1"/>
                    </a:gs>
                    <a:gs pos="77000">
                      <a:schemeClr val="accent1">
                        <a:alpha val="0"/>
                      </a:schemeClr>
                    </a:gs>
                  </a:gsLst>
                  <a:lin ang="5400000" scaled="1"/>
                </a:gradFill>
                <a:latin typeface="+mj-ea"/>
                <a:ea typeface="+mj-ea"/>
              </a:rPr>
              <a:t>02</a:t>
            </a:r>
            <a:endParaRPr lang="zh-CN" altLang="en-US" sz="3200" dirty="0">
              <a:gradFill>
                <a:gsLst>
                  <a:gs pos="0">
                    <a:schemeClr val="accent1"/>
                  </a:gs>
                  <a:gs pos="77000">
                    <a:schemeClr val="accent1">
                      <a:alpha val="0"/>
                    </a:schemeClr>
                  </a:gs>
                </a:gsLst>
                <a:lin ang="5400000" scaled="1"/>
              </a:gradFill>
              <a:latin typeface="+mj-ea"/>
              <a:ea typeface="+mj-ea"/>
            </a:endParaRPr>
          </a:p>
        </p:txBody>
      </p:sp>
      <p:sp>
        <p:nvSpPr>
          <p:cNvPr id="55" name="文本框 54"/>
          <p:cNvSpPr txBox="1"/>
          <p:nvPr>
            <p:custDataLst>
              <p:tags r:id="rId5"/>
            </p:custDataLst>
          </p:nvPr>
        </p:nvSpPr>
        <p:spPr>
          <a:xfrm>
            <a:off x="8331364" y="3609558"/>
            <a:ext cx="1016000" cy="307340"/>
          </a:xfrm>
          <a:prstGeom prst="rect">
            <a:avLst/>
          </a:prstGeom>
          <a:noFill/>
        </p:spPr>
        <p:txBody>
          <a:bodyPr wrap="none" lIns="0" tIns="0" rIns="0" bIns="0" rtlCol="0" anchor="t">
            <a:spAutoFit/>
          </a:bodyPr>
          <a:lstStyle/>
          <a:p>
            <a:pPr algn="ctr"/>
            <a:r>
              <a:rPr lang="zh-CN" altLang="en-US" sz="2000" dirty="0">
                <a:solidFill>
                  <a:schemeClr val="accent1"/>
                </a:solidFill>
                <a:latin typeface="+mj-ea"/>
                <a:ea typeface="+mj-ea"/>
                <a:sym typeface="+mn-ea"/>
              </a:rPr>
              <a:t>过程管理</a:t>
            </a:r>
            <a:endParaRPr lang="zh-CN" altLang="en-US" sz="2000" dirty="0">
              <a:solidFill>
                <a:schemeClr val="accent1"/>
              </a:solidFill>
              <a:latin typeface="+mj-ea"/>
              <a:ea typeface="+mj-ea"/>
            </a:endParaRPr>
          </a:p>
        </p:txBody>
      </p:sp>
      <p:sp>
        <p:nvSpPr>
          <p:cNvPr id="57" name="文本框 56"/>
          <p:cNvSpPr txBox="1"/>
          <p:nvPr>
            <p:custDataLst>
              <p:tags r:id="rId6"/>
            </p:custDataLst>
          </p:nvPr>
        </p:nvSpPr>
        <p:spPr>
          <a:xfrm>
            <a:off x="8606127" y="3271003"/>
            <a:ext cx="538609" cy="492443"/>
          </a:xfrm>
          <a:prstGeom prst="rect">
            <a:avLst/>
          </a:prstGeom>
          <a:noFill/>
        </p:spPr>
        <p:txBody>
          <a:bodyPr wrap="none" lIns="0" tIns="0" rIns="0" bIns="0" rtlCol="0" anchor="t">
            <a:spAutoFit/>
          </a:bodyPr>
          <a:lstStyle/>
          <a:p>
            <a:pPr algn="l"/>
            <a:r>
              <a:rPr lang="en-US" altLang="zh-CN" sz="3200" dirty="0">
                <a:gradFill>
                  <a:gsLst>
                    <a:gs pos="0">
                      <a:schemeClr val="accent1"/>
                    </a:gs>
                    <a:gs pos="77000">
                      <a:schemeClr val="accent1">
                        <a:alpha val="0"/>
                      </a:schemeClr>
                    </a:gs>
                  </a:gsLst>
                  <a:lin ang="5400000" scaled="1"/>
                </a:gradFill>
                <a:latin typeface="+mj-ea"/>
                <a:ea typeface="+mj-ea"/>
              </a:rPr>
              <a:t>03</a:t>
            </a:r>
            <a:endParaRPr lang="zh-CN" altLang="en-US" sz="3200" dirty="0">
              <a:gradFill>
                <a:gsLst>
                  <a:gs pos="0">
                    <a:schemeClr val="accent1"/>
                  </a:gs>
                  <a:gs pos="77000">
                    <a:schemeClr val="accent1">
                      <a:alpha val="0"/>
                    </a:schemeClr>
                  </a:gs>
                </a:gsLst>
                <a:lin ang="5400000" scaled="1"/>
              </a:gradFill>
              <a:latin typeface="+mj-ea"/>
              <a:ea typeface="+mj-ea"/>
            </a:endParaRPr>
          </a:p>
        </p:txBody>
      </p:sp>
      <p:sp>
        <p:nvSpPr>
          <p:cNvPr id="58" name="文本框 57"/>
          <p:cNvSpPr txBox="1"/>
          <p:nvPr>
            <p:custDataLst>
              <p:tags r:id="rId7"/>
            </p:custDataLst>
          </p:nvPr>
        </p:nvSpPr>
        <p:spPr>
          <a:xfrm>
            <a:off x="4104806" y="5054122"/>
            <a:ext cx="1025922" cy="307777"/>
          </a:xfrm>
          <a:prstGeom prst="rect">
            <a:avLst/>
          </a:prstGeom>
          <a:noFill/>
        </p:spPr>
        <p:txBody>
          <a:bodyPr wrap="none" lIns="0" tIns="0" rIns="0" bIns="0" rtlCol="0" anchor="t">
            <a:spAutoFit/>
          </a:bodyPr>
          <a:lstStyle/>
          <a:p>
            <a:pPr algn="ctr"/>
            <a:r>
              <a:rPr lang="zh-CN" altLang="en-US" sz="2000" dirty="0">
                <a:solidFill>
                  <a:schemeClr val="accent1"/>
                </a:solidFill>
                <a:latin typeface="+mj-ea"/>
                <a:ea typeface="+mj-ea"/>
                <a:sym typeface="+mn-ea"/>
              </a:rPr>
              <a:t>项目成果</a:t>
            </a:r>
            <a:endParaRPr lang="zh-CN" altLang="en-US" sz="2000" dirty="0">
              <a:solidFill>
                <a:schemeClr val="accent1"/>
              </a:solidFill>
              <a:latin typeface="+mj-ea"/>
              <a:ea typeface="+mj-ea"/>
            </a:endParaRPr>
          </a:p>
        </p:txBody>
      </p:sp>
      <p:sp>
        <p:nvSpPr>
          <p:cNvPr id="60" name="文本框 59"/>
          <p:cNvSpPr txBox="1"/>
          <p:nvPr>
            <p:custDataLst>
              <p:tags r:id="rId8"/>
            </p:custDataLst>
          </p:nvPr>
        </p:nvSpPr>
        <p:spPr>
          <a:xfrm>
            <a:off x="4384528" y="4715567"/>
            <a:ext cx="538609" cy="492443"/>
          </a:xfrm>
          <a:prstGeom prst="rect">
            <a:avLst/>
          </a:prstGeom>
          <a:noFill/>
        </p:spPr>
        <p:txBody>
          <a:bodyPr wrap="none" lIns="0" tIns="0" rIns="0" bIns="0" rtlCol="0" anchor="t">
            <a:spAutoFit/>
          </a:bodyPr>
          <a:lstStyle/>
          <a:p>
            <a:pPr algn="l"/>
            <a:r>
              <a:rPr lang="en-US" altLang="zh-CN" sz="3200" dirty="0">
                <a:gradFill>
                  <a:gsLst>
                    <a:gs pos="0">
                      <a:schemeClr val="accent1"/>
                    </a:gs>
                    <a:gs pos="77000">
                      <a:schemeClr val="accent1">
                        <a:alpha val="0"/>
                      </a:schemeClr>
                    </a:gs>
                  </a:gsLst>
                  <a:lin ang="5400000" scaled="1"/>
                </a:gradFill>
                <a:latin typeface="+mj-ea"/>
                <a:ea typeface="+mj-ea"/>
              </a:rPr>
              <a:t>04</a:t>
            </a:r>
            <a:endParaRPr lang="zh-CN" altLang="en-US" sz="3200" dirty="0">
              <a:gradFill>
                <a:gsLst>
                  <a:gs pos="0">
                    <a:schemeClr val="accent1"/>
                  </a:gs>
                  <a:gs pos="77000">
                    <a:schemeClr val="accent1">
                      <a:alpha val="0"/>
                    </a:schemeClr>
                  </a:gs>
                </a:gsLst>
                <a:lin ang="5400000" scaled="1"/>
              </a:gradFill>
              <a:latin typeface="+mj-ea"/>
              <a:ea typeface="+mj-ea"/>
            </a:endParaRPr>
          </a:p>
        </p:txBody>
      </p:sp>
      <p:sp>
        <p:nvSpPr>
          <p:cNvPr id="61" name="文本框 60"/>
          <p:cNvSpPr txBox="1"/>
          <p:nvPr>
            <p:custDataLst>
              <p:tags r:id="rId9"/>
            </p:custDataLst>
          </p:nvPr>
        </p:nvSpPr>
        <p:spPr>
          <a:xfrm>
            <a:off x="6848171" y="5054122"/>
            <a:ext cx="1025922" cy="307777"/>
          </a:xfrm>
          <a:prstGeom prst="rect">
            <a:avLst/>
          </a:prstGeom>
          <a:noFill/>
        </p:spPr>
        <p:txBody>
          <a:bodyPr wrap="none" lIns="0" tIns="0" rIns="0" bIns="0" rtlCol="0" anchor="t">
            <a:spAutoFit/>
          </a:bodyPr>
          <a:lstStyle/>
          <a:p>
            <a:pPr algn="ctr"/>
            <a:r>
              <a:rPr lang="zh-CN" altLang="en-US" sz="2000" dirty="0">
                <a:solidFill>
                  <a:schemeClr val="accent1"/>
                </a:solidFill>
                <a:latin typeface="+mj-ea"/>
                <a:ea typeface="+mj-ea"/>
                <a:sym typeface="+mn-ea"/>
              </a:rPr>
              <a:t>项目总结</a:t>
            </a:r>
            <a:endParaRPr lang="zh-CN" altLang="en-US" sz="2000" dirty="0">
              <a:solidFill>
                <a:schemeClr val="accent1"/>
              </a:solidFill>
              <a:latin typeface="+mj-ea"/>
              <a:ea typeface="+mj-ea"/>
            </a:endParaRPr>
          </a:p>
        </p:txBody>
      </p:sp>
      <p:sp>
        <p:nvSpPr>
          <p:cNvPr id="63" name="文本框 62"/>
          <p:cNvSpPr txBox="1"/>
          <p:nvPr>
            <p:custDataLst>
              <p:tags r:id="rId10"/>
            </p:custDataLst>
          </p:nvPr>
        </p:nvSpPr>
        <p:spPr>
          <a:xfrm>
            <a:off x="7127892" y="4715567"/>
            <a:ext cx="538609" cy="492443"/>
          </a:xfrm>
          <a:prstGeom prst="rect">
            <a:avLst/>
          </a:prstGeom>
          <a:noFill/>
        </p:spPr>
        <p:txBody>
          <a:bodyPr wrap="none" lIns="0" tIns="0" rIns="0" bIns="0" rtlCol="0" anchor="t">
            <a:spAutoFit/>
          </a:bodyPr>
          <a:lstStyle/>
          <a:p>
            <a:pPr algn="l"/>
            <a:r>
              <a:rPr lang="en-US" altLang="zh-CN" sz="3200" dirty="0">
                <a:gradFill>
                  <a:gsLst>
                    <a:gs pos="0">
                      <a:schemeClr val="accent1"/>
                    </a:gs>
                    <a:gs pos="77000">
                      <a:schemeClr val="accent1">
                        <a:alpha val="0"/>
                      </a:schemeClr>
                    </a:gs>
                  </a:gsLst>
                  <a:lin ang="5400000" scaled="1"/>
                </a:gradFill>
                <a:latin typeface="+mj-ea"/>
                <a:ea typeface="+mj-ea"/>
              </a:rPr>
              <a:t>05</a:t>
            </a:r>
            <a:endParaRPr lang="zh-CN" altLang="en-US" sz="3200" dirty="0">
              <a:gradFill>
                <a:gsLst>
                  <a:gs pos="0">
                    <a:schemeClr val="accent1"/>
                  </a:gs>
                  <a:gs pos="77000">
                    <a:schemeClr val="accent1">
                      <a:alpha val="0"/>
                    </a:schemeClr>
                  </a:gs>
                </a:gsLst>
                <a:lin ang="5400000" scaled="1"/>
              </a:gradFill>
              <a:latin typeface="+mj-ea"/>
              <a:ea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7656279-884A-E797-8008-3616AEFB502E}"/>
              </a:ext>
            </a:extLst>
          </p:cNvPr>
          <p:cNvSpPr txBox="1">
            <a:spLocks noChangeArrowheads="1"/>
          </p:cNvSpPr>
          <p:nvPr/>
        </p:nvSpPr>
        <p:spPr bwMode="auto">
          <a:xfrm>
            <a:off x="544904" y="383482"/>
            <a:ext cx="5143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1"/>
                </a:solidFill>
                <a:latin typeface="微软雅黑" panose="020B0503020204020204" pitchFamily="34" charset="-122"/>
                <a:ea typeface="微软雅黑" panose="020B0503020204020204" pitchFamily="34" charset="-122"/>
              </a:rPr>
              <a:t>过程总结</a:t>
            </a:r>
          </a:p>
        </p:txBody>
      </p:sp>
      <p:sp>
        <p:nvSpPr>
          <p:cNvPr id="5" name="标题">
            <a:extLst>
              <a:ext uri="{FF2B5EF4-FFF2-40B4-BE49-F238E27FC236}">
                <a16:creationId xmlns:a16="http://schemas.microsoft.com/office/drawing/2014/main" id="{C1251D5C-0E70-54FE-566C-AC8099DAA526}"/>
              </a:ext>
            </a:extLst>
          </p:cNvPr>
          <p:cNvSpPr txBox="1"/>
          <p:nvPr>
            <p:custDataLst>
              <p:tags r:id="rId1"/>
            </p:custDataLst>
          </p:nvPr>
        </p:nvSpPr>
        <p:spPr>
          <a:xfrm>
            <a:off x="8319453" y="1712278"/>
            <a:ext cx="2879725" cy="720090"/>
          </a:xfrm>
          <a:prstGeom prst="rect">
            <a:avLst/>
          </a:prstGeom>
          <a:noFill/>
        </p:spPr>
        <p:txBody>
          <a:bodyPr wrap="square" lIns="0" tIns="0" rIns="0" bIns="0" rtlCol="0" anchor="b" anchorCtr="0">
            <a:normAutofit/>
          </a:bodyPr>
          <a:lstStyle/>
          <a:p>
            <a:r>
              <a:rPr lang="zh-CN" altLang="en-US" sz="1600" b="1" spc="300" dirty="0">
                <a:solidFill>
                  <a:schemeClr val="accent1"/>
                </a:solidFill>
                <a:latin typeface="+mj-ea"/>
                <a:ea typeface="+mj-ea"/>
                <a:cs typeface="微软雅黑" panose="020B0503020204020204" pitchFamily="34" charset="-122"/>
              </a:rPr>
              <a:t>效率</a:t>
            </a:r>
          </a:p>
        </p:txBody>
      </p:sp>
      <p:sp>
        <p:nvSpPr>
          <p:cNvPr id="6" name="文本框 5">
            <a:extLst>
              <a:ext uri="{FF2B5EF4-FFF2-40B4-BE49-F238E27FC236}">
                <a16:creationId xmlns:a16="http://schemas.microsoft.com/office/drawing/2014/main" id="{4F11C385-BE58-E035-D991-5FE025F0D78F}"/>
              </a:ext>
            </a:extLst>
          </p:cNvPr>
          <p:cNvSpPr txBox="1"/>
          <p:nvPr>
            <p:custDataLst>
              <p:tags r:id="rId2"/>
            </p:custDataLst>
          </p:nvPr>
        </p:nvSpPr>
        <p:spPr>
          <a:xfrm>
            <a:off x="8319453" y="2438718"/>
            <a:ext cx="2879725" cy="1080135"/>
          </a:xfrm>
          <a:prstGeom prst="rect">
            <a:avLst/>
          </a:prstGeom>
          <a:noFill/>
        </p:spPr>
        <p:txBody>
          <a:bodyPr wrap="square" lIns="0" tIns="0" rIns="0" bIns="0" rtlCol="0" anchor="t" anchorCtr="0">
            <a:noAutofit/>
          </a:bodyPr>
          <a:lstStyle/>
          <a:p>
            <a:pPr>
              <a:lnSpc>
                <a:spcPct val="130000"/>
              </a:lnSpc>
              <a:buClrTx/>
              <a:buSzTx/>
              <a:buFontTx/>
            </a:pPr>
            <a:r>
              <a:rPr lang="zh-CN" altLang="en-US" sz="1400" spc="150">
                <a:solidFill>
                  <a:schemeClr val="tx1">
                    <a:lumMod val="65000"/>
                    <a:lumOff val="35000"/>
                  </a:schemeClr>
                </a:solidFill>
                <a:latin typeface="微软雅黑" panose="020B0503020204020204" pitchFamily="34" charset="-122"/>
                <a:ea typeface="微软雅黑" panose="020B0503020204020204" pitchFamily="34" charset="-122"/>
                <a:cs typeface="+mn-ea"/>
                <a:sym typeface="+mn-ea"/>
              </a:rPr>
              <a:t>项目总体上依照计划进行，各项任务均在计划时间内按质按量完成，未有拖延现象，工作效率尚可。</a:t>
            </a:r>
          </a:p>
        </p:txBody>
      </p:sp>
      <p:sp>
        <p:nvSpPr>
          <p:cNvPr id="7" name="椭圆 6">
            <a:extLst>
              <a:ext uri="{FF2B5EF4-FFF2-40B4-BE49-F238E27FC236}">
                <a16:creationId xmlns:a16="http://schemas.microsoft.com/office/drawing/2014/main" id="{70F3E76C-B856-8B38-DE03-5269F99A16A8}"/>
              </a:ext>
            </a:extLst>
          </p:cNvPr>
          <p:cNvSpPr/>
          <p:nvPr>
            <p:custDataLst>
              <p:tags r:id="rId3"/>
            </p:custDataLst>
          </p:nvPr>
        </p:nvSpPr>
        <p:spPr>
          <a:xfrm>
            <a:off x="7879398" y="2193608"/>
            <a:ext cx="219075" cy="219075"/>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5CC6896-6A9A-ABEF-6040-AC1CB4A057D3}"/>
              </a:ext>
            </a:extLst>
          </p:cNvPr>
          <p:cNvSpPr/>
          <p:nvPr>
            <p:custDataLst>
              <p:tags r:id="rId4"/>
            </p:custDataLst>
          </p:nvPr>
        </p:nvSpPr>
        <p:spPr>
          <a:xfrm>
            <a:off x="7951153" y="2265363"/>
            <a:ext cx="75565" cy="755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3940ADC8-499C-F8D8-1866-168E0315E8C7}"/>
              </a:ext>
            </a:extLst>
          </p:cNvPr>
          <p:cNvCxnSpPr/>
          <p:nvPr>
            <p:custDataLst>
              <p:tags r:id="rId5"/>
            </p:custDataLst>
          </p:nvPr>
        </p:nvCxnSpPr>
        <p:spPr>
          <a:xfrm>
            <a:off x="8098473" y="2303463"/>
            <a:ext cx="220980" cy="0"/>
          </a:xfrm>
          <a:prstGeom prst="line">
            <a:avLst/>
          </a:prstGeom>
          <a:ln>
            <a:solidFill>
              <a:schemeClr val="accent1">
                <a:alpha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标题">
            <a:extLst>
              <a:ext uri="{FF2B5EF4-FFF2-40B4-BE49-F238E27FC236}">
                <a16:creationId xmlns:a16="http://schemas.microsoft.com/office/drawing/2014/main" id="{817CCE29-365D-007B-F76E-AB6BF08764C7}"/>
              </a:ext>
            </a:extLst>
          </p:cNvPr>
          <p:cNvSpPr txBox="1"/>
          <p:nvPr>
            <p:custDataLst>
              <p:tags r:id="rId6"/>
            </p:custDataLst>
          </p:nvPr>
        </p:nvSpPr>
        <p:spPr>
          <a:xfrm>
            <a:off x="8319453" y="3514408"/>
            <a:ext cx="2879725" cy="720090"/>
          </a:xfrm>
          <a:prstGeom prst="rect">
            <a:avLst/>
          </a:prstGeom>
          <a:noFill/>
        </p:spPr>
        <p:txBody>
          <a:bodyPr wrap="square" lIns="0" tIns="0" rIns="0" bIns="0" rtlCol="0" anchor="b" anchorCtr="0">
            <a:normAutofit/>
          </a:bodyPr>
          <a:lstStyle/>
          <a:p>
            <a:r>
              <a:rPr lang="zh-CN" altLang="en-US" sz="1600" b="1" spc="300" dirty="0">
                <a:solidFill>
                  <a:schemeClr val="accent1"/>
                </a:solidFill>
                <a:latin typeface="+mj-ea"/>
                <a:ea typeface="+mj-ea"/>
                <a:cs typeface="微软雅黑" panose="020B0503020204020204" pitchFamily="34" charset="-122"/>
              </a:rPr>
              <a:t>合作</a:t>
            </a:r>
          </a:p>
        </p:txBody>
      </p:sp>
      <p:sp>
        <p:nvSpPr>
          <p:cNvPr id="11" name="文本框 10">
            <a:extLst>
              <a:ext uri="{FF2B5EF4-FFF2-40B4-BE49-F238E27FC236}">
                <a16:creationId xmlns:a16="http://schemas.microsoft.com/office/drawing/2014/main" id="{CC950828-BAFA-5251-AF4B-5735BA8D1C5E}"/>
              </a:ext>
            </a:extLst>
          </p:cNvPr>
          <p:cNvSpPr txBox="1"/>
          <p:nvPr>
            <p:custDataLst>
              <p:tags r:id="rId7"/>
            </p:custDataLst>
          </p:nvPr>
        </p:nvSpPr>
        <p:spPr>
          <a:xfrm>
            <a:off x="8319453" y="4240848"/>
            <a:ext cx="2879725" cy="1080135"/>
          </a:xfrm>
          <a:prstGeom prst="rect">
            <a:avLst/>
          </a:prstGeom>
          <a:noFill/>
        </p:spPr>
        <p:txBody>
          <a:bodyPr wrap="square" lIns="0" tIns="0" rIns="0" bIns="0" rtlCol="0" anchor="t" anchorCtr="0">
            <a:noAutofit/>
          </a:bodyPr>
          <a:lstStyle/>
          <a:p>
            <a:pPr>
              <a:lnSpc>
                <a:spcPct val="130000"/>
              </a:lnSpc>
              <a:buClrTx/>
              <a:buSzTx/>
              <a:buFontTx/>
            </a:pPr>
            <a:r>
              <a:rPr lang="zh-CN" altLang="en-US" sz="1400" spc="150">
                <a:solidFill>
                  <a:schemeClr val="tx1">
                    <a:lumMod val="65000"/>
                    <a:lumOff val="35000"/>
                  </a:schemeClr>
                </a:solidFill>
                <a:latin typeface="微软雅黑" panose="020B0503020204020204" pitchFamily="34" charset="-122"/>
                <a:ea typeface="微软雅黑" panose="020B0503020204020204" pitchFamily="34" charset="-122"/>
                <a:cs typeface="+mn-ea"/>
                <a:sym typeface="+mn-ea"/>
              </a:rPr>
              <a:t>项目进行过程中，各成员积极沟通，及时地共享信息、解决问题、协调合作，大大提高了工作效率和项目质量。</a:t>
            </a:r>
          </a:p>
        </p:txBody>
      </p:sp>
      <p:sp>
        <p:nvSpPr>
          <p:cNvPr id="12" name="椭圆 11">
            <a:extLst>
              <a:ext uri="{FF2B5EF4-FFF2-40B4-BE49-F238E27FC236}">
                <a16:creationId xmlns:a16="http://schemas.microsoft.com/office/drawing/2014/main" id="{254759B9-EE68-112B-FBD0-257406EEDCC3}"/>
              </a:ext>
            </a:extLst>
          </p:cNvPr>
          <p:cNvSpPr/>
          <p:nvPr>
            <p:custDataLst>
              <p:tags r:id="rId8"/>
            </p:custDataLst>
          </p:nvPr>
        </p:nvSpPr>
        <p:spPr>
          <a:xfrm>
            <a:off x="7879398" y="3993833"/>
            <a:ext cx="219075" cy="219075"/>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3008DF2-97DA-3177-82D1-5D7B51A6B4F6}"/>
              </a:ext>
            </a:extLst>
          </p:cNvPr>
          <p:cNvSpPr/>
          <p:nvPr>
            <p:custDataLst>
              <p:tags r:id="rId9"/>
            </p:custDataLst>
          </p:nvPr>
        </p:nvSpPr>
        <p:spPr>
          <a:xfrm>
            <a:off x="7951153" y="4065588"/>
            <a:ext cx="75565" cy="755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3E7E7332-0725-50E0-7DB1-86EF26796C1E}"/>
              </a:ext>
            </a:extLst>
          </p:cNvPr>
          <p:cNvCxnSpPr/>
          <p:nvPr>
            <p:custDataLst>
              <p:tags r:id="rId10"/>
            </p:custDataLst>
          </p:nvPr>
        </p:nvCxnSpPr>
        <p:spPr>
          <a:xfrm>
            <a:off x="8098473" y="4103688"/>
            <a:ext cx="220980" cy="0"/>
          </a:xfrm>
          <a:prstGeom prst="line">
            <a:avLst/>
          </a:prstGeom>
          <a:ln>
            <a:solidFill>
              <a:schemeClr val="accent1">
                <a:alpha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任意多边形: 形状 14">
            <a:extLst>
              <a:ext uri="{FF2B5EF4-FFF2-40B4-BE49-F238E27FC236}">
                <a16:creationId xmlns:a16="http://schemas.microsoft.com/office/drawing/2014/main" id="{78A80B98-0271-EE52-9ECC-9E2DB886FA77}"/>
              </a:ext>
            </a:extLst>
          </p:cNvPr>
          <p:cNvSpPr/>
          <p:nvPr>
            <p:custDataLst>
              <p:tags r:id="rId11"/>
            </p:custDataLst>
          </p:nvPr>
        </p:nvSpPr>
        <p:spPr>
          <a:xfrm rot="2347026">
            <a:off x="4630738" y="2538413"/>
            <a:ext cx="1771015" cy="1910715"/>
          </a:xfrm>
          <a:custGeom>
            <a:avLst/>
            <a:gdLst>
              <a:gd name="connsiteX0" fmla="*/ 43734 w 2144482"/>
              <a:gd name="connsiteY0" fmla="*/ 0 h 2313582"/>
              <a:gd name="connsiteX1" fmla="*/ 43838 w 2144482"/>
              <a:gd name="connsiteY1" fmla="*/ 10506 h 2313582"/>
              <a:gd name="connsiteX2" fmla="*/ 1292287 w 2144482"/>
              <a:gd name="connsiteY2" fmla="*/ 1532073 h 2313582"/>
              <a:gd name="connsiteX3" fmla="*/ 2100811 w 2144482"/>
              <a:gd name="connsiteY3" fmla="*/ 1514989 h 2313582"/>
              <a:gd name="connsiteX4" fmla="*/ 2144482 w 2144482"/>
              <a:gd name="connsiteY4" fmla="*/ 1500251 h 2313582"/>
              <a:gd name="connsiteX5" fmla="*/ 2141060 w 2144482"/>
              <a:gd name="connsiteY5" fmla="*/ 1509033 h 2313582"/>
              <a:gd name="connsiteX6" fmla="*/ 1170480 w 2144482"/>
              <a:gd name="connsiteY6" fmla="*/ 2313582 h 2313582"/>
              <a:gd name="connsiteX7" fmla="*/ 0 w 2144482"/>
              <a:gd name="connsiteY7" fmla="*/ 488754 h 2313582"/>
              <a:gd name="connsiteX8" fmla="*/ 23780 w 2144482"/>
              <a:gd name="connsiteY8" fmla="*/ 120987 h 2313582"/>
              <a:gd name="connsiteX9" fmla="*/ 43734 w 2144482"/>
              <a:gd name="connsiteY9" fmla="*/ 0 h 231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4482" h="2313582">
                <a:moveTo>
                  <a:pt x="43734" y="0"/>
                </a:moveTo>
                <a:lnTo>
                  <a:pt x="43838" y="10506"/>
                </a:lnTo>
                <a:cubicBezTo>
                  <a:pt x="85861" y="729340"/>
                  <a:pt x="575833" y="1360985"/>
                  <a:pt x="1292287" y="1532073"/>
                </a:cubicBezTo>
                <a:cubicBezTo>
                  <a:pt x="1567847" y="1597876"/>
                  <a:pt x="1844302" y="1587763"/>
                  <a:pt x="2100811" y="1514989"/>
                </a:cubicBezTo>
                <a:lnTo>
                  <a:pt x="2144482" y="1500251"/>
                </a:lnTo>
                <a:lnTo>
                  <a:pt x="2141060" y="1509033"/>
                </a:lnTo>
                <a:cubicBezTo>
                  <a:pt x="1930717" y="1994440"/>
                  <a:pt x="1574504" y="2313582"/>
                  <a:pt x="1170480" y="2313582"/>
                </a:cubicBezTo>
                <a:cubicBezTo>
                  <a:pt x="524042" y="2313582"/>
                  <a:pt x="0" y="1496579"/>
                  <a:pt x="0" y="488754"/>
                </a:cubicBezTo>
                <a:cubicBezTo>
                  <a:pt x="0" y="362776"/>
                  <a:pt x="8188" y="239780"/>
                  <a:pt x="23780" y="120987"/>
                </a:cubicBezTo>
                <a:lnTo>
                  <a:pt x="43734" y="0"/>
                </a:lnTo>
                <a:close/>
              </a:path>
            </a:pathLst>
          </a:custGeom>
          <a:gradFill>
            <a:gsLst>
              <a:gs pos="0">
                <a:schemeClr val="accent1">
                  <a:lumMod val="60000"/>
                  <a:lumOff val="40000"/>
                </a:schemeClr>
              </a:gs>
              <a:gs pos="71000">
                <a:schemeClr val="accent1">
                  <a:alpha val="100000"/>
                </a:schemeClr>
              </a:gs>
            </a:gsLst>
            <a:lin ang="2700000" scaled="0"/>
          </a:gradFill>
          <a:ln>
            <a:noFill/>
          </a:ln>
          <a:effectLst>
            <a:outerShdw blurRad="50800" dist="38100" dir="8100000" algn="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pic>
        <p:nvPicPr>
          <p:cNvPr id="16" name="图形 15" descr="343439383331313b343532303033313bd3a6d3c3c9ccb3c7">
            <a:extLst>
              <a:ext uri="{FF2B5EF4-FFF2-40B4-BE49-F238E27FC236}">
                <a16:creationId xmlns:a16="http://schemas.microsoft.com/office/drawing/2014/main" id="{B481F5C0-DBAD-667B-51D6-F94FF8565F1C}"/>
              </a:ext>
            </a:extLst>
          </p:cNvPr>
          <p:cNvPicPr>
            <a:picLocks noChangeAspect="1"/>
          </p:cNvPicPr>
          <p:nvPr>
            <p:custDataLst>
              <p:tags r:id="rId12"/>
            </p:custDataLst>
          </p:nvPr>
        </p:nvPicPr>
        <p:blipFill>
          <a:blip r:embed="rId23">
            <a:extLst>
              <a:ext uri="{96DAC541-7B7A-43D3-8B79-37D633B846F1}">
                <asvg:svgBlip xmlns:asvg="http://schemas.microsoft.com/office/drawing/2016/SVG/main" xmlns="" r:embed="rId24"/>
              </a:ext>
            </a:extLst>
          </a:blip>
          <a:stretch>
            <a:fillRect/>
          </a:stretch>
        </p:blipFill>
        <p:spPr>
          <a:xfrm>
            <a:off x="4982528" y="3725228"/>
            <a:ext cx="245110" cy="246380"/>
          </a:xfrm>
          <a:prstGeom prst="rect">
            <a:avLst/>
          </a:prstGeom>
          <a:effectLst>
            <a:outerShdw blurRad="50800" dist="38100" dir="5400000" algn="t" rotWithShape="0">
              <a:schemeClr val="accent1">
                <a:lumMod val="75000"/>
                <a:alpha val="20000"/>
              </a:schemeClr>
            </a:outerShdw>
          </a:effectLst>
        </p:spPr>
      </p:pic>
      <p:sp>
        <p:nvSpPr>
          <p:cNvPr id="17" name="任意多边形: 形状 16">
            <a:extLst>
              <a:ext uri="{FF2B5EF4-FFF2-40B4-BE49-F238E27FC236}">
                <a16:creationId xmlns:a16="http://schemas.microsoft.com/office/drawing/2014/main" id="{ACD1B2CD-8BEC-159D-DE08-9D55D42E44F4}"/>
              </a:ext>
            </a:extLst>
          </p:cNvPr>
          <p:cNvSpPr/>
          <p:nvPr>
            <p:custDataLst>
              <p:tags r:id="rId13"/>
            </p:custDataLst>
          </p:nvPr>
        </p:nvSpPr>
        <p:spPr>
          <a:xfrm rot="16769730">
            <a:off x="5653088" y="2826068"/>
            <a:ext cx="1771015" cy="1910715"/>
          </a:xfrm>
          <a:custGeom>
            <a:avLst/>
            <a:gdLst>
              <a:gd name="connsiteX0" fmla="*/ 43734 w 2144482"/>
              <a:gd name="connsiteY0" fmla="*/ 0 h 2313582"/>
              <a:gd name="connsiteX1" fmla="*/ 43838 w 2144482"/>
              <a:gd name="connsiteY1" fmla="*/ 10506 h 2313582"/>
              <a:gd name="connsiteX2" fmla="*/ 1292287 w 2144482"/>
              <a:gd name="connsiteY2" fmla="*/ 1532073 h 2313582"/>
              <a:gd name="connsiteX3" fmla="*/ 2100811 w 2144482"/>
              <a:gd name="connsiteY3" fmla="*/ 1514989 h 2313582"/>
              <a:gd name="connsiteX4" fmla="*/ 2144482 w 2144482"/>
              <a:gd name="connsiteY4" fmla="*/ 1500251 h 2313582"/>
              <a:gd name="connsiteX5" fmla="*/ 2141060 w 2144482"/>
              <a:gd name="connsiteY5" fmla="*/ 1509033 h 2313582"/>
              <a:gd name="connsiteX6" fmla="*/ 1170480 w 2144482"/>
              <a:gd name="connsiteY6" fmla="*/ 2313582 h 2313582"/>
              <a:gd name="connsiteX7" fmla="*/ 0 w 2144482"/>
              <a:gd name="connsiteY7" fmla="*/ 488754 h 2313582"/>
              <a:gd name="connsiteX8" fmla="*/ 23780 w 2144482"/>
              <a:gd name="connsiteY8" fmla="*/ 120987 h 2313582"/>
              <a:gd name="connsiteX9" fmla="*/ 43734 w 2144482"/>
              <a:gd name="connsiteY9" fmla="*/ 0 h 231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4482" h="2313582">
                <a:moveTo>
                  <a:pt x="43734" y="0"/>
                </a:moveTo>
                <a:lnTo>
                  <a:pt x="43838" y="10506"/>
                </a:lnTo>
                <a:cubicBezTo>
                  <a:pt x="85861" y="729340"/>
                  <a:pt x="575833" y="1360985"/>
                  <a:pt x="1292287" y="1532073"/>
                </a:cubicBezTo>
                <a:cubicBezTo>
                  <a:pt x="1567847" y="1597876"/>
                  <a:pt x="1844302" y="1587763"/>
                  <a:pt x="2100811" y="1514989"/>
                </a:cubicBezTo>
                <a:lnTo>
                  <a:pt x="2144482" y="1500251"/>
                </a:lnTo>
                <a:lnTo>
                  <a:pt x="2141060" y="1509033"/>
                </a:lnTo>
                <a:cubicBezTo>
                  <a:pt x="1930717" y="1994440"/>
                  <a:pt x="1574504" y="2313582"/>
                  <a:pt x="1170480" y="2313582"/>
                </a:cubicBezTo>
                <a:cubicBezTo>
                  <a:pt x="524042" y="2313582"/>
                  <a:pt x="0" y="1496579"/>
                  <a:pt x="0" y="488754"/>
                </a:cubicBezTo>
                <a:cubicBezTo>
                  <a:pt x="0" y="362776"/>
                  <a:pt x="8188" y="239780"/>
                  <a:pt x="23780" y="120987"/>
                </a:cubicBezTo>
                <a:lnTo>
                  <a:pt x="43734" y="0"/>
                </a:lnTo>
                <a:close/>
              </a:path>
            </a:pathLst>
          </a:custGeom>
          <a:gradFill>
            <a:gsLst>
              <a:gs pos="0">
                <a:schemeClr val="accent1">
                  <a:lumMod val="60000"/>
                  <a:lumOff val="40000"/>
                </a:schemeClr>
              </a:gs>
              <a:gs pos="71000">
                <a:schemeClr val="accent1">
                  <a:alpha val="100000"/>
                </a:schemeClr>
              </a:gs>
            </a:gsLst>
            <a:lin ang="2700000" scaled="0"/>
          </a:gradFill>
          <a:ln>
            <a:noFill/>
          </a:ln>
          <a:effectLst>
            <a:outerShdw blurRad="50800" dist="38100" dir="8100000" algn="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pic>
        <p:nvPicPr>
          <p:cNvPr id="18" name="图片 12" descr="343439383331313b343532303033323bd3a6d3c3b9dcc0ed">
            <a:extLst>
              <a:ext uri="{FF2B5EF4-FFF2-40B4-BE49-F238E27FC236}">
                <a16:creationId xmlns:a16="http://schemas.microsoft.com/office/drawing/2014/main" id="{9D05FFD6-661E-2603-2B72-3E786CA292EB}"/>
              </a:ext>
            </a:extLst>
          </p:cNvPr>
          <p:cNvPicPr>
            <a:picLocks noChangeAspect="1"/>
          </p:cNvPicPr>
          <p:nvPr>
            <p:custDataLst>
              <p:tags r:id="rId14"/>
            </p:custDataLst>
          </p:nvPr>
        </p:nvPicPr>
        <p:blipFill>
          <a:blip r:embed="rId25">
            <a:extLst>
              <a:ext uri="{96DAC541-7B7A-43D3-8B79-37D633B846F1}">
                <asvg:svgBlip xmlns:asvg="http://schemas.microsoft.com/office/drawing/2016/SVG/main" xmlns="" r:embed="rId26"/>
              </a:ext>
            </a:extLst>
          </a:blip>
          <a:stretch>
            <a:fillRect/>
          </a:stretch>
        </p:blipFill>
        <p:spPr>
          <a:xfrm>
            <a:off x="6946583" y="3727133"/>
            <a:ext cx="246380" cy="246380"/>
          </a:xfrm>
          <a:prstGeom prst="rect">
            <a:avLst/>
          </a:prstGeom>
          <a:effectLst>
            <a:outerShdw blurRad="50800" dist="38100" dir="5400000" algn="t" rotWithShape="0">
              <a:schemeClr val="accent1">
                <a:alpha val="20000"/>
              </a:schemeClr>
            </a:outerShdw>
          </a:effectLst>
        </p:spPr>
      </p:pic>
      <p:sp>
        <p:nvSpPr>
          <p:cNvPr id="19" name="任意多边形: 形状 18">
            <a:extLst>
              <a:ext uri="{FF2B5EF4-FFF2-40B4-BE49-F238E27FC236}">
                <a16:creationId xmlns:a16="http://schemas.microsoft.com/office/drawing/2014/main" id="{6C51D8C3-667C-F389-8E7C-142B4F3DCD44}"/>
              </a:ext>
            </a:extLst>
          </p:cNvPr>
          <p:cNvSpPr/>
          <p:nvPr>
            <p:custDataLst>
              <p:tags r:id="rId15"/>
            </p:custDataLst>
          </p:nvPr>
        </p:nvSpPr>
        <p:spPr>
          <a:xfrm rot="9560794">
            <a:off x="5401628" y="1788478"/>
            <a:ext cx="1771015" cy="1910715"/>
          </a:xfrm>
          <a:custGeom>
            <a:avLst/>
            <a:gdLst>
              <a:gd name="connsiteX0" fmla="*/ 43734 w 2144482"/>
              <a:gd name="connsiteY0" fmla="*/ 0 h 2313582"/>
              <a:gd name="connsiteX1" fmla="*/ 43838 w 2144482"/>
              <a:gd name="connsiteY1" fmla="*/ 10506 h 2313582"/>
              <a:gd name="connsiteX2" fmla="*/ 1292287 w 2144482"/>
              <a:gd name="connsiteY2" fmla="*/ 1532073 h 2313582"/>
              <a:gd name="connsiteX3" fmla="*/ 2100811 w 2144482"/>
              <a:gd name="connsiteY3" fmla="*/ 1514989 h 2313582"/>
              <a:gd name="connsiteX4" fmla="*/ 2144482 w 2144482"/>
              <a:gd name="connsiteY4" fmla="*/ 1500251 h 2313582"/>
              <a:gd name="connsiteX5" fmla="*/ 2141060 w 2144482"/>
              <a:gd name="connsiteY5" fmla="*/ 1509033 h 2313582"/>
              <a:gd name="connsiteX6" fmla="*/ 1170480 w 2144482"/>
              <a:gd name="connsiteY6" fmla="*/ 2313582 h 2313582"/>
              <a:gd name="connsiteX7" fmla="*/ 0 w 2144482"/>
              <a:gd name="connsiteY7" fmla="*/ 488754 h 2313582"/>
              <a:gd name="connsiteX8" fmla="*/ 23780 w 2144482"/>
              <a:gd name="connsiteY8" fmla="*/ 120987 h 2313582"/>
              <a:gd name="connsiteX9" fmla="*/ 43734 w 2144482"/>
              <a:gd name="connsiteY9" fmla="*/ 0 h 231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4482" h="2313582">
                <a:moveTo>
                  <a:pt x="43734" y="0"/>
                </a:moveTo>
                <a:lnTo>
                  <a:pt x="43838" y="10506"/>
                </a:lnTo>
                <a:cubicBezTo>
                  <a:pt x="85861" y="729340"/>
                  <a:pt x="575833" y="1360985"/>
                  <a:pt x="1292287" y="1532073"/>
                </a:cubicBezTo>
                <a:cubicBezTo>
                  <a:pt x="1567847" y="1597876"/>
                  <a:pt x="1844302" y="1587763"/>
                  <a:pt x="2100811" y="1514989"/>
                </a:cubicBezTo>
                <a:lnTo>
                  <a:pt x="2144482" y="1500251"/>
                </a:lnTo>
                <a:lnTo>
                  <a:pt x="2141060" y="1509033"/>
                </a:lnTo>
                <a:cubicBezTo>
                  <a:pt x="1930717" y="1994440"/>
                  <a:pt x="1574504" y="2313582"/>
                  <a:pt x="1170480" y="2313582"/>
                </a:cubicBezTo>
                <a:cubicBezTo>
                  <a:pt x="524042" y="2313582"/>
                  <a:pt x="0" y="1496579"/>
                  <a:pt x="0" y="488754"/>
                </a:cubicBezTo>
                <a:cubicBezTo>
                  <a:pt x="0" y="362776"/>
                  <a:pt x="8188" y="239780"/>
                  <a:pt x="23780" y="120987"/>
                </a:cubicBezTo>
                <a:lnTo>
                  <a:pt x="43734" y="0"/>
                </a:lnTo>
                <a:close/>
              </a:path>
            </a:pathLst>
          </a:custGeom>
          <a:gradFill>
            <a:gsLst>
              <a:gs pos="0">
                <a:schemeClr val="accent1">
                  <a:lumMod val="60000"/>
                  <a:lumOff val="40000"/>
                </a:schemeClr>
              </a:gs>
              <a:gs pos="71000">
                <a:schemeClr val="accent1">
                  <a:alpha val="100000"/>
                </a:schemeClr>
              </a:gs>
            </a:gsLst>
            <a:lin ang="2700000" scaled="0"/>
          </a:gradFill>
          <a:ln>
            <a:noFill/>
          </a:ln>
          <a:effectLst>
            <a:outerShdw blurRad="50800" dist="38100" dir="8100000" algn="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pic>
        <p:nvPicPr>
          <p:cNvPr id="20" name="图片 6" descr="343439383331313b343532303034303bcffacadbb9dcc0ed">
            <a:extLst>
              <a:ext uri="{FF2B5EF4-FFF2-40B4-BE49-F238E27FC236}">
                <a16:creationId xmlns:a16="http://schemas.microsoft.com/office/drawing/2014/main" id="{6DB2277E-5DF1-031B-B304-3C8174B17D94}"/>
              </a:ext>
            </a:extLst>
          </p:cNvPr>
          <p:cNvPicPr>
            <a:picLocks noChangeAspect="1"/>
          </p:cNvPicPr>
          <p:nvPr>
            <p:custDataLst>
              <p:tags r:id="rId16"/>
            </p:custDataLst>
          </p:nvPr>
        </p:nvPicPr>
        <p:blipFill>
          <a:blip r:embed="rId27">
            <a:extLst>
              <a:ext uri="{96DAC541-7B7A-43D3-8B79-37D633B846F1}">
                <asvg:svgBlip xmlns:asvg="http://schemas.microsoft.com/office/drawing/2016/SVG/main" xmlns="" r:embed="rId28"/>
              </a:ext>
            </a:extLst>
          </a:blip>
          <a:stretch>
            <a:fillRect/>
          </a:stretch>
        </p:blipFill>
        <p:spPr>
          <a:xfrm>
            <a:off x="6039168" y="2072958"/>
            <a:ext cx="246380" cy="246380"/>
          </a:xfrm>
          <a:prstGeom prst="rect">
            <a:avLst/>
          </a:prstGeom>
          <a:effectLst>
            <a:outerShdw blurRad="50800" dist="38100" dir="5400000" algn="t" rotWithShape="0">
              <a:schemeClr val="accent1">
                <a:alpha val="20000"/>
              </a:schemeClr>
            </a:outerShdw>
          </a:effectLst>
        </p:spPr>
      </p:pic>
      <p:sp>
        <p:nvSpPr>
          <p:cNvPr id="21" name="标题">
            <a:extLst>
              <a:ext uri="{FF2B5EF4-FFF2-40B4-BE49-F238E27FC236}">
                <a16:creationId xmlns:a16="http://schemas.microsoft.com/office/drawing/2014/main" id="{B703FB35-3B54-4EDF-5B35-EA6BE6E64B5A}"/>
              </a:ext>
            </a:extLst>
          </p:cNvPr>
          <p:cNvSpPr txBox="1"/>
          <p:nvPr>
            <p:custDataLst>
              <p:tags r:id="rId17"/>
            </p:custDataLst>
          </p:nvPr>
        </p:nvSpPr>
        <p:spPr>
          <a:xfrm>
            <a:off x="944447" y="2618740"/>
            <a:ext cx="2879725" cy="720090"/>
          </a:xfrm>
          <a:prstGeom prst="rect">
            <a:avLst/>
          </a:prstGeom>
          <a:noFill/>
        </p:spPr>
        <p:txBody>
          <a:bodyPr wrap="square" lIns="0" tIns="0" rIns="0" bIns="0" rtlCol="0" anchor="b" anchorCtr="0">
            <a:normAutofit/>
          </a:bodyPr>
          <a:lstStyle/>
          <a:p>
            <a:pPr algn="r"/>
            <a:r>
              <a:rPr lang="zh-CN" altLang="en-US" sz="1600" b="1" spc="300" dirty="0">
                <a:solidFill>
                  <a:schemeClr val="accent1"/>
                </a:solidFill>
                <a:latin typeface="+mj-ea"/>
                <a:ea typeface="+mj-ea"/>
                <a:cs typeface="微软雅黑" panose="020B0503020204020204" pitchFamily="34" charset="-122"/>
              </a:rPr>
              <a:t>规划</a:t>
            </a:r>
          </a:p>
        </p:txBody>
      </p:sp>
      <p:sp>
        <p:nvSpPr>
          <p:cNvPr id="22" name="文本框 21">
            <a:extLst>
              <a:ext uri="{FF2B5EF4-FFF2-40B4-BE49-F238E27FC236}">
                <a16:creationId xmlns:a16="http://schemas.microsoft.com/office/drawing/2014/main" id="{20D1B0C7-21D3-7B67-F9C0-87833DCF26E1}"/>
              </a:ext>
            </a:extLst>
          </p:cNvPr>
          <p:cNvSpPr txBox="1"/>
          <p:nvPr>
            <p:custDataLst>
              <p:tags r:id="rId18"/>
            </p:custDataLst>
          </p:nvPr>
        </p:nvSpPr>
        <p:spPr>
          <a:xfrm>
            <a:off x="993458" y="3339783"/>
            <a:ext cx="2879725" cy="1080135"/>
          </a:xfrm>
          <a:prstGeom prst="rect">
            <a:avLst/>
          </a:prstGeom>
          <a:noFill/>
        </p:spPr>
        <p:txBody>
          <a:bodyPr wrap="square" lIns="0" tIns="0" rIns="0" bIns="0" rtlCol="0" anchor="t" anchorCtr="0">
            <a:noAutofit/>
          </a:bodyPr>
          <a:lstStyle/>
          <a:p>
            <a:pPr algn="r">
              <a:lnSpc>
                <a:spcPct val="130000"/>
              </a:lnSpc>
              <a:buClrTx/>
              <a:buSzTx/>
              <a:buFontTx/>
            </a:pPr>
            <a:r>
              <a:rPr lang="zh-CN" altLang="en-US" sz="1400" spc="150">
                <a:solidFill>
                  <a:schemeClr val="tx1">
                    <a:lumMod val="65000"/>
                    <a:lumOff val="35000"/>
                  </a:schemeClr>
                </a:solidFill>
                <a:latin typeface="微软雅黑" panose="020B0503020204020204" pitchFamily="34" charset="-122"/>
                <a:ea typeface="微软雅黑" panose="020B0503020204020204" pitchFamily="34" charset="-122"/>
                <a:cs typeface="+mn-ea"/>
                <a:sym typeface="+mn-ea"/>
              </a:rPr>
              <a:t>项目初始，小组进行了详细的规划安排，项目进行中实时监控项目进度，整体的项目进行具有良好的计划性。</a:t>
            </a:r>
          </a:p>
        </p:txBody>
      </p:sp>
      <p:sp>
        <p:nvSpPr>
          <p:cNvPr id="23" name="椭圆 22">
            <a:extLst>
              <a:ext uri="{FF2B5EF4-FFF2-40B4-BE49-F238E27FC236}">
                <a16:creationId xmlns:a16="http://schemas.microsoft.com/office/drawing/2014/main" id="{0250DF59-B157-8D72-527B-AFC894010760}"/>
              </a:ext>
            </a:extLst>
          </p:cNvPr>
          <p:cNvSpPr/>
          <p:nvPr>
            <p:custDataLst>
              <p:tags r:id="rId19"/>
            </p:custDataLst>
          </p:nvPr>
        </p:nvSpPr>
        <p:spPr>
          <a:xfrm>
            <a:off x="4105593" y="3092768"/>
            <a:ext cx="219075" cy="219075"/>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FAD98B56-4A2A-AFF5-C426-BCF56E1020B9}"/>
              </a:ext>
            </a:extLst>
          </p:cNvPr>
          <p:cNvSpPr/>
          <p:nvPr>
            <p:custDataLst>
              <p:tags r:id="rId20"/>
            </p:custDataLst>
          </p:nvPr>
        </p:nvSpPr>
        <p:spPr>
          <a:xfrm>
            <a:off x="4177348" y="3164523"/>
            <a:ext cx="75565" cy="755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15FCD625-CAD2-07B9-CB71-F6D176FE60A0}"/>
              </a:ext>
            </a:extLst>
          </p:cNvPr>
          <p:cNvCxnSpPr/>
          <p:nvPr>
            <p:custDataLst>
              <p:tags r:id="rId21"/>
            </p:custDataLst>
          </p:nvPr>
        </p:nvCxnSpPr>
        <p:spPr>
          <a:xfrm>
            <a:off x="3884613" y="3202623"/>
            <a:ext cx="220980" cy="0"/>
          </a:xfrm>
          <a:prstGeom prst="line">
            <a:avLst/>
          </a:prstGeom>
          <a:ln>
            <a:solidFill>
              <a:schemeClr val="accent1">
                <a:alpha val="6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067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DFC7AE2-65D5-469E-15D5-11327BC1D8C6}"/>
              </a:ext>
            </a:extLst>
          </p:cNvPr>
          <p:cNvSpPr txBox="1">
            <a:spLocks noChangeArrowheads="1"/>
          </p:cNvSpPr>
          <p:nvPr/>
        </p:nvSpPr>
        <p:spPr bwMode="auto">
          <a:xfrm>
            <a:off x="513590" y="392244"/>
            <a:ext cx="5143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1"/>
                </a:solidFill>
                <a:latin typeface="微软雅黑" panose="020B0503020204020204" pitchFamily="34" charset="-122"/>
                <a:ea typeface="微软雅黑" panose="020B0503020204020204" pitchFamily="34" charset="-122"/>
              </a:rPr>
              <a:t>经验反思</a:t>
            </a:r>
          </a:p>
        </p:txBody>
      </p:sp>
      <p:sp>
        <p:nvSpPr>
          <p:cNvPr id="5" name="对角圆角矩形 15">
            <a:extLst>
              <a:ext uri="{FF2B5EF4-FFF2-40B4-BE49-F238E27FC236}">
                <a16:creationId xmlns:a16="http://schemas.microsoft.com/office/drawing/2014/main" id="{A74B4504-DF17-9F41-B6E2-F274371413B0}"/>
              </a:ext>
            </a:extLst>
          </p:cNvPr>
          <p:cNvSpPr/>
          <p:nvPr>
            <p:custDataLst>
              <p:tags r:id="rId1"/>
            </p:custDataLst>
          </p:nvPr>
        </p:nvSpPr>
        <p:spPr>
          <a:xfrm>
            <a:off x="1575118" y="3747770"/>
            <a:ext cx="9043817" cy="762263"/>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6" name="对角圆角矩形 16">
            <a:extLst>
              <a:ext uri="{FF2B5EF4-FFF2-40B4-BE49-F238E27FC236}">
                <a16:creationId xmlns:a16="http://schemas.microsoft.com/office/drawing/2014/main" id="{36E0F8BF-1FDD-848F-B90B-036A0CAC5962}"/>
              </a:ext>
            </a:extLst>
          </p:cNvPr>
          <p:cNvSpPr/>
          <p:nvPr>
            <p:custDataLst>
              <p:tags r:id="rId2"/>
            </p:custDataLst>
          </p:nvPr>
        </p:nvSpPr>
        <p:spPr>
          <a:xfrm>
            <a:off x="1575118" y="3609340"/>
            <a:ext cx="550422" cy="525222"/>
          </a:xfrm>
          <a:prstGeom prst="round2DiagRect">
            <a:avLst>
              <a:gd name="adj1" fmla="val 26654"/>
              <a:gd name="adj2" fmla="val 0"/>
            </a:avLst>
          </a:prstGeom>
          <a:solidFill>
            <a:schemeClr val="accent3"/>
          </a:solidFill>
          <a:ln>
            <a:noFill/>
          </a:ln>
          <a:effectLst>
            <a:outerShdw blurRad="165100" dist="25400" dir="2700000" sx="102000" sy="102000" algn="tl" rotWithShape="0">
              <a:schemeClr val="accent3">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7" name="直角三角形 6">
            <a:extLst>
              <a:ext uri="{FF2B5EF4-FFF2-40B4-BE49-F238E27FC236}">
                <a16:creationId xmlns:a16="http://schemas.microsoft.com/office/drawing/2014/main" id="{6BA81274-7EC6-A8C6-C423-8D3E59E45003}"/>
              </a:ext>
            </a:extLst>
          </p:cNvPr>
          <p:cNvSpPr/>
          <p:nvPr>
            <p:custDataLst>
              <p:tags r:id="rId3"/>
            </p:custDataLst>
          </p:nvPr>
        </p:nvSpPr>
        <p:spPr>
          <a:xfrm>
            <a:off x="2125663" y="3609975"/>
            <a:ext cx="82930" cy="138216"/>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latin typeface="+mn-ea"/>
            </a:endParaRPr>
          </a:p>
        </p:txBody>
      </p:sp>
      <p:sp>
        <p:nvSpPr>
          <p:cNvPr id="8" name="文本框 7">
            <a:extLst>
              <a:ext uri="{FF2B5EF4-FFF2-40B4-BE49-F238E27FC236}">
                <a16:creationId xmlns:a16="http://schemas.microsoft.com/office/drawing/2014/main" id="{B7155B72-2905-61A9-3BB3-AA25F43997C2}"/>
              </a:ext>
            </a:extLst>
          </p:cNvPr>
          <p:cNvSpPr txBox="1"/>
          <p:nvPr>
            <p:custDataLst>
              <p:tags r:id="rId4"/>
            </p:custDataLst>
          </p:nvPr>
        </p:nvSpPr>
        <p:spPr>
          <a:xfrm>
            <a:off x="2161223" y="3758565"/>
            <a:ext cx="8171350" cy="749133"/>
          </a:xfrm>
          <a:prstGeom prst="rect">
            <a:avLst/>
          </a:prstGeom>
          <a:noFill/>
        </p:spPr>
        <p:txBody>
          <a:bodyPr wrap="square" tIns="0" bIns="107950" rtlCol="0" anchor="ctr" anchorCtr="0">
            <a:noAutofit/>
          </a:bodyPr>
          <a:lstStyle/>
          <a:p>
            <a:pPr>
              <a:lnSpc>
                <a:spcPct val="150000"/>
              </a:lnSpc>
            </a:pPr>
            <a:r>
              <a:rPr lang="en-US" altLang="zh-CN" sz="1600" dirty="0">
                <a:solidFill>
                  <a:schemeClr val="dk1">
                    <a:lumMod val="80000"/>
                    <a:lumOff val="20000"/>
                  </a:schemeClr>
                </a:solidFill>
                <a:latin typeface="+mn-lt"/>
                <a:ea typeface="+mn-lt"/>
                <a:sym typeface="+mn-ea"/>
              </a:rPr>
              <a:t>需要及时进行风险管理，包括对项目风险的识别、评估、应对等方面，以确保项目的顺利进行。</a:t>
            </a:r>
          </a:p>
        </p:txBody>
      </p:sp>
      <p:sp>
        <p:nvSpPr>
          <p:cNvPr id="9" name="对角圆角矩形 52">
            <a:extLst>
              <a:ext uri="{FF2B5EF4-FFF2-40B4-BE49-F238E27FC236}">
                <a16:creationId xmlns:a16="http://schemas.microsoft.com/office/drawing/2014/main" id="{63BCC94B-65DC-D0D6-1044-4B5A66F55129}"/>
              </a:ext>
            </a:extLst>
          </p:cNvPr>
          <p:cNvSpPr/>
          <p:nvPr>
            <p:custDataLst>
              <p:tags r:id="rId5"/>
            </p:custDataLst>
          </p:nvPr>
        </p:nvSpPr>
        <p:spPr>
          <a:xfrm>
            <a:off x="1575118" y="1225550"/>
            <a:ext cx="9043817" cy="762263"/>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10" name="对角圆角矩形 53">
            <a:extLst>
              <a:ext uri="{FF2B5EF4-FFF2-40B4-BE49-F238E27FC236}">
                <a16:creationId xmlns:a16="http://schemas.microsoft.com/office/drawing/2014/main" id="{C055BDC5-74AE-0871-2063-355406F3D8D3}"/>
              </a:ext>
            </a:extLst>
          </p:cNvPr>
          <p:cNvSpPr/>
          <p:nvPr>
            <p:custDataLst>
              <p:tags r:id="rId6"/>
            </p:custDataLst>
          </p:nvPr>
        </p:nvSpPr>
        <p:spPr>
          <a:xfrm>
            <a:off x="1575118" y="1086485"/>
            <a:ext cx="550422" cy="525222"/>
          </a:xfrm>
          <a:prstGeom prst="round2DiagRect">
            <a:avLst>
              <a:gd name="adj1" fmla="val 26654"/>
              <a:gd name="adj2" fmla="val 0"/>
            </a:avLst>
          </a:prstGeom>
          <a:solidFill>
            <a:schemeClr val="accent1"/>
          </a:solidFill>
          <a:ln>
            <a:noFill/>
          </a:ln>
          <a:effectLst>
            <a:outerShdw blurRad="165100" dist="25400" dir="2700000" sx="102000" sy="102000" algn="tl" rotWithShape="0">
              <a:schemeClr val="accent1">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11" name="直角三角形 10">
            <a:extLst>
              <a:ext uri="{FF2B5EF4-FFF2-40B4-BE49-F238E27FC236}">
                <a16:creationId xmlns:a16="http://schemas.microsoft.com/office/drawing/2014/main" id="{A5040CFA-2371-C854-0977-50EF3471B068}"/>
              </a:ext>
            </a:extLst>
          </p:cNvPr>
          <p:cNvSpPr/>
          <p:nvPr>
            <p:custDataLst>
              <p:tags r:id="rId7"/>
            </p:custDataLst>
          </p:nvPr>
        </p:nvSpPr>
        <p:spPr>
          <a:xfrm>
            <a:off x="2125663" y="1087120"/>
            <a:ext cx="82930" cy="13821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latin typeface="+mn-ea"/>
            </a:endParaRPr>
          </a:p>
        </p:txBody>
      </p:sp>
      <p:sp>
        <p:nvSpPr>
          <p:cNvPr id="12" name="文本框 11">
            <a:extLst>
              <a:ext uri="{FF2B5EF4-FFF2-40B4-BE49-F238E27FC236}">
                <a16:creationId xmlns:a16="http://schemas.microsoft.com/office/drawing/2014/main" id="{AE2B7ECA-28BF-8232-BE72-7F2846778883}"/>
              </a:ext>
            </a:extLst>
          </p:cNvPr>
          <p:cNvSpPr txBox="1"/>
          <p:nvPr>
            <p:custDataLst>
              <p:tags r:id="rId8"/>
            </p:custDataLst>
          </p:nvPr>
        </p:nvSpPr>
        <p:spPr>
          <a:xfrm>
            <a:off x="2161223" y="1228725"/>
            <a:ext cx="8171350" cy="749133"/>
          </a:xfrm>
          <a:prstGeom prst="rect">
            <a:avLst/>
          </a:prstGeom>
          <a:noFill/>
        </p:spPr>
        <p:txBody>
          <a:bodyPr wrap="square" tIns="0" bIns="107950" rtlCol="0" anchor="ctr" anchorCtr="0">
            <a:noAutofit/>
          </a:bodyPr>
          <a:lstStyle/>
          <a:p>
            <a:pPr>
              <a:lnSpc>
                <a:spcPct val="150000"/>
              </a:lnSpc>
            </a:pPr>
            <a:r>
              <a:rPr lang="zh-CN" altLang="en-US" sz="1500" dirty="0">
                <a:solidFill>
                  <a:schemeClr val="dk1">
                    <a:lumMod val="80000"/>
                    <a:lumOff val="20000"/>
                  </a:schemeClr>
                </a:solidFill>
                <a:latin typeface="微软雅黑" panose="020B0503020204020204" pitchFamily="34" charset="-122"/>
                <a:ea typeface="微软雅黑" panose="020B0503020204020204" pitchFamily="34" charset="-122"/>
                <a:sym typeface="+mn-ea"/>
              </a:rPr>
              <a:t>随着项目进行，由于软件项目的特性，需求和技术可能会随时发生变化，在最开始制定计划时要留有变更的空间，便于后续的改动。</a:t>
            </a:r>
          </a:p>
        </p:txBody>
      </p:sp>
      <p:sp>
        <p:nvSpPr>
          <p:cNvPr id="13" name="对角圆角矩形 11">
            <a:extLst>
              <a:ext uri="{FF2B5EF4-FFF2-40B4-BE49-F238E27FC236}">
                <a16:creationId xmlns:a16="http://schemas.microsoft.com/office/drawing/2014/main" id="{8A9A97A2-5282-4450-C653-E5E88CABF3BB}"/>
              </a:ext>
            </a:extLst>
          </p:cNvPr>
          <p:cNvSpPr/>
          <p:nvPr>
            <p:custDataLst>
              <p:tags r:id="rId9"/>
            </p:custDataLst>
          </p:nvPr>
        </p:nvSpPr>
        <p:spPr>
          <a:xfrm>
            <a:off x="1575118" y="2486660"/>
            <a:ext cx="9043817" cy="762263"/>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14" name="对角圆角矩形 12">
            <a:extLst>
              <a:ext uri="{FF2B5EF4-FFF2-40B4-BE49-F238E27FC236}">
                <a16:creationId xmlns:a16="http://schemas.microsoft.com/office/drawing/2014/main" id="{BA0AD802-4FD8-A152-ACF6-AB3E55E1BAC2}"/>
              </a:ext>
            </a:extLst>
          </p:cNvPr>
          <p:cNvSpPr/>
          <p:nvPr>
            <p:custDataLst>
              <p:tags r:id="rId10"/>
            </p:custDataLst>
          </p:nvPr>
        </p:nvSpPr>
        <p:spPr>
          <a:xfrm>
            <a:off x="1575118" y="2347595"/>
            <a:ext cx="550422" cy="525222"/>
          </a:xfrm>
          <a:prstGeom prst="round2DiagRect">
            <a:avLst>
              <a:gd name="adj1" fmla="val 26654"/>
              <a:gd name="adj2" fmla="val 0"/>
            </a:avLst>
          </a:prstGeom>
          <a:solidFill>
            <a:schemeClr val="accent2"/>
          </a:solidFill>
          <a:ln>
            <a:noFill/>
          </a:ln>
          <a:effectLst>
            <a:outerShdw blurRad="165100" dist="25400" dir="2700000" sx="102000" sy="102000" algn="tl" rotWithShape="0">
              <a:schemeClr val="accent2">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15" name="直角三角形 14">
            <a:extLst>
              <a:ext uri="{FF2B5EF4-FFF2-40B4-BE49-F238E27FC236}">
                <a16:creationId xmlns:a16="http://schemas.microsoft.com/office/drawing/2014/main" id="{F5D90AD4-4363-76A3-03D6-81F49730B259}"/>
              </a:ext>
            </a:extLst>
          </p:cNvPr>
          <p:cNvSpPr/>
          <p:nvPr>
            <p:custDataLst>
              <p:tags r:id="rId11"/>
            </p:custDataLst>
          </p:nvPr>
        </p:nvSpPr>
        <p:spPr>
          <a:xfrm>
            <a:off x="2125663" y="2348865"/>
            <a:ext cx="82930" cy="138216"/>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latin typeface="+mn-ea"/>
            </a:endParaRPr>
          </a:p>
        </p:txBody>
      </p:sp>
      <p:sp>
        <p:nvSpPr>
          <p:cNvPr id="16" name="文本框 15">
            <a:extLst>
              <a:ext uri="{FF2B5EF4-FFF2-40B4-BE49-F238E27FC236}">
                <a16:creationId xmlns:a16="http://schemas.microsoft.com/office/drawing/2014/main" id="{91B9AC2C-EB63-F79A-B568-94E7683D973B}"/>
              </a:ext>
            </a:extLst>
          </p:cNvPr>
          <p:cNvSpPr txBox="1"/>
          <p:nvPr>
            <p:custDataLst>
              <p:tags r:id="rId12"/>
            </p:custDataLst>
          </p:nvPr>
        </p:nvSpPr>
        <p:spPr>
          <a:xfrm>
            <a:off x="2161223" y="2497455"/>
            <a:ext cx="8171350" cy="749133"/>
          </a:xfrm>
          <a:prstGeom prst="rect">
            <a:avLst/>
          </a:prstGeom>
          <a:noFill/>
        </p:spPr>
        <p:txBody>
          <a:bodyPr wrap="square" tIns="0" bIns="107950" rtlCol="0" anchor="ctr" anchorCtr="0">
            <a:noAutofit/>
          </a:bodyPr>
          <a:lstStyle/>
          <a:p>
            <a:pPr>
              <a:lnSpc>
                <a:spcPct val="150000"/>
              </a:lnSpc>
            </a:pPr>
            <a:r>
              <a:rPr lang="zh-CN" altLang="en-US" sz="1500" dirty="0">
                <a:solidFill>
                  <a:schemeClr val="dk1">
                    <a:lumMod val="80000"/>
                    <a:lumOff val="20000"/>
                  </a:schemeClr>
                </a:solidFill>
                <a:latin typeface="微软雅黑" panose="020B0503020204020204" pitchFamily="34" charset="-122"/>
                <a:ea typeface="微软雅黑" panose="020B0503020204020204" pitchFamily="34" charset="-122"/>
                <a:sym typeface="+mn-ea"/>
              </a:rPr>
              <a:t>确立清晰的目标和范围对于项目的成功至关重要，要避免在项目进行过程中出现范围蔓延和目标不清晰的问题。</a:t>
            </a:r>
          </a:p>
        </p:txBody>
      </p:sp>
      <p:sp>
        <p:nvSpPr>
          <p:cNvPr id="17" name="对角圆角矩形 18">
            <a:extLst>
              <a:ext uri="{FF2B5EF4-FFF2-40B4-BE49-F238E27FC236}">
                <a16:creationId xmlns:a16="http://schemas.microsoft.com/office/drawing/2014/main" id="{B8CAD970-AEBA-2DD3-C4BD-C50DBD4FF725}"/>
              </a:ext>
            </a:extLst>
          </p:cNvPr>
          <p:cNvSpPr/>
          <p:nvPr>
            <p:custDataLst>
              <p:tags r:id="rId13"/>
            </p:custDataLst>
          </p:nvPr>
        </p:nvSpPr>
        <p:spPr>
          <a:xfrm>
            <a:off x="1575118" y="5009515"/>
            <a:ext cx="9043817" cy="762263"/>
          </a:xfrm>
          <a:prstGeom prst="round2DiagRect">
            <a:avLst>
              <a:gd name="adj1" fmla="val 26654"/>
              <a:gd name="adj2" fmla="val 2075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18" name="对角圆角矩形 19">
            <a:extLst>
              <a:ext uri="{FF2B5EF4-FFF2-40B4-BE49-F238E27FC236}">
                <a16:creationId xmlns:a16="http://schemas.microsoft.com/office/drawing/2014/main" id="{EA2C97B7-9932-0343-68B1-64425A23964E}"/>
              </a:ext>
            </a:extLst>
          </p:cNvPr>
          <p:cNvSpPr/>
          <p:nvPr>
            <p:custDataLst>
              <p:tags r:id="rId14"/>
            </p:custDataLst>
          </p:nvPr>
        </p:nvSpPr>
        <p:spPr>
          <a:xfrm>
            <a:off x="1575118" y="4870450"/>
            <a:ext cx="550422" cy="525222"/>
          </a:xfrm>
          <a:prstGeom prst="round2DiagRect">
            <a:avLst>
              <a:gd name="adj1" fmla="val 26654"/>
              <a:gd name="adj2" fmla="val 0"/>
            </a:avLst>
          </a:prstGeom>
          <a:solidFill>
            <a:schemeClr val="accent4"/>
          </a:solidFill>
          <a:ln>
            <a:noFill/>
          </a:ln>
          <a:effectLst>
            <a:outerShdw blurRad="165100" dist="25400" dir="2700000" sx="102000" sy="102000" algn="tl" rotWithShape="0">
              <a:schemeClr val="accent4">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n-ea"/>
            </a:endParaRPr>
          </a:p>
        </p:txBody>
      </p:sp>
      <p:sp>
        <p:nvSpPr>
          <p:cNvPr id="19" name="直角三角形 18">
            <a:extLst>
              <a:ext uri="{FF2B5EF4-FFF2-40B4-BE49-F238E27FC236}">
                <a16:creationId xmlns:a16="http://schemas.microsoft.com/office/drawing/2014/main" id="{FBCEA822-E48F-1ECF-5585-D1200FC3F237}"/>
              </a:ext>
            </a:extLst>
          </p:cNvPr>
          <p:cNvSpPr/>
          <p:nvPr>
            <p:custDataLst>
              <p:tags r:id="rId15"/>
            </p:custDataLst>
          </p:nvPr>
        </p:nvSpPr>
        <p:spPr>
          <a:xfrm>
            <a:off x="2125663" y="4871085"/>
            <a:ext cx="82930" cy="138216"/>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latin typeface="+mn-ea"/>
            </a:endParaRPr>
          </a:p>
        </p:txBody>
      </p:sp>
      <p:sp>
        <p:nvSpPr>
          <p:cNvPr id="20" name="文本框 19">
            <a:extLst>
              <a:ext uri="{FF2B5EF4-FFF2-40B4-BE49-F238E27FC236}">
                <a16:creationId xmlns:a16="http://schemas.microsoft.com/office/drawing/2014/main" id="{C1E448A9-5AE3-543E-B634-DD14F507C5F3}"/>
              </a:ext>
            </a:extLst>
          </p:cNvPr>
          <p:cNvSpPr txBox="1"/>
          <p:nvPr>
            <p:custDataLst>
              <p:tags r:id="rId16"/>
            </p:custDataLst>
          </p:nvPr>
        </p:nvSpPr>
        <p:spPr>
          <a:xfrm>
            <a:off x="2161223" y="5019675"/>
            <a:ext cx="8171350" cy="749133"/>
          </a:xfrm>
          <a:prstGeom prst="rect">
            <a:avLst/>
          </a:prstGeom>
          <a:noFill/>
        </p:spPr>
        <p:txBody>
          <a:bodyPr wrap="square" tIns="0" bIns="107950" rtlCol="0" anchor="ctr" anchorCtr="0">
            <a:normAutofit/>
          </a:bodyPr>
          <a:lstStyle/>
          <a:p>
            <a:pPr>
              <a:lnSpc>
                <a:spcPct val="150000"/>
              </a:lnSpc>
            </a:pPr>
            <a:r>
              <a:rPr lang="en-US" altLang="zh-CN" sz="1600" dirty="0">
                <a:solidFill>
                  <a:schemeClr val="dk1">
                    <a:lumMod val="80000"/>
                    <a:lumOff val="2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软件项目管理需要有效的监督机制，以确保项目按照计划进行，并达到预期的结果。</a:t>
            </a:r>
          </a:p>
        </p:txBody>
      </p:sp>
    </p:spTree>
    <p:extLst>
      <p:ext uri="{BB962C8B-B14F-4D97-AF65-F5344CB8AC3E}">
        <p14:creationId xmlns:p14="http://schemas.microsoft.com/office/powerpoint/2010/main" val="2914289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4090670" y="2548890"/>
            <a:ext cx="4010660" cy="1266190"/>
          </a:xfrm>
          <a:prstGeom prst="rect">
            <a:avLst/>
          </a:prstGeom>
          <a:noFill/>
        </p:spPr>
        <p:txBody>
          <a:bodyPr wrap="none" lIns="0" tIns="0" rIns="0" bIns="0" rtlCol="0" anchor="t">
            <a:noAutofit/>
          </a:bodyPr>
          <a:lstStyle/>
          <a:p>
            <a:pPr algn="ctr"/>
            <a:r>
              <a:rPr lang="zh-CN" altLang="en-US" sz="7200" dirty="0">
                <a:solidFill>
                  <a:schemeClr val="bg1"/>
                </a:solidFill>
                <a:latin typeface="+mj-ea"/>
                <a:ea typeface="+mj-ea"/>
              </a:rPr>
              <a:t>感谢观看</a:t>
            </a:r>
          </a:p>
        </p:txBody>
      </p:sp>
      <p:grpSp>
        <p:nvGrpSpPr>
          <p:cNvPr id="30" name="组合 29"/>
          <p:cNvGrpSpPr/>
          <p:nvPr/>
        </p:nvGrpSpPr>
        <p:grpSpPr>
          <a:xfrm>
            <a:off x="4331702" y="4686598"/>
            <a:ext cx="1125836" cy="245745"/>
            <a:chOff x="4095451" y="4640913"/>
            <a:chExt cx="1125836" cy="245745"/>
          </a:xfrm>
        </p:grpSpPr>
        <p:sp>
          <p:nvSpPr>
            <p:cNvPr id="31" name="矩形 30"/>
            <p:cNvSpPr/>
            <p:nvPr/>
          </p:nvSpPr>
          <p:spPr>
            <a:xfrm>
              <a:off x="4095451" y="4672584"/>
              <a:ext cx="164592" cy="164592"/>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32" name="文本框 31"/>
            <p:cNvSpPr txBox="1"/>
            <p:nvPr/>
          </p:nvSpPr>
          <p:spPr>
            <a:xfrm>
              <a:off x="4408487" y="4640913"/>
              <a:ext cx="812800" cy="245745"/>
            </a:xfrm>
            <a:prstGeom prst="rect">
              <a:avLst/>
            </a:prstGeom>
            <a:noFill/>
          </p:spPr>
          <p:txBody>
            <a:bodyPr wrap="none" lIns="0" tIns="0" rIns="0" bIns="0" rtlCol="0" anchor="t">
              <a:spAutoFit/>
            </a:bodyPr>
            <a:lstStyle/>
            <a:p>
              <a:r>
                <a:rPr lang="zh-CN" altLang="en-US" sz="1600" dirty="0">
                  <a:solidFill>
                    <a:schemeClr val="accent1">
                      <a:lumMod val="100000"/>
                    </a:schemeClr>
                  </a:solidFill>
                  <a:latin typeface="+mn-ea"/>
                </a:rPr>
                <a:t>汇报人：</a:t>
              </a:r>
            </a:p>
          </p:txBody>
        </p:sp>
      </p:grpSp>
      <p:grpSp>
        <p:nvGrpSpPr>
          <p:cNvPr id="33" name="组合 32"/>
          <p:cNvGrpSpPr/>
          <p:nvPr/>
        </p:nvGrpSpPr>
        <p:grpSpPr>
          <a:xfrm>
            <a:off x="6590270" y="4686598"/>
            <a:ext cx="1227436" cy="245745"/>
            <a:chOff x="4095451" y="4640913"/>
            <a:chExt cx="1227436" cy="245745"/>
          </a:xfrm>
        </p:grpSpPr>
        <p:sp>
          <p:nvSpPr>
            <p:cNvPr id="34" name="矩形 33"/>
            <p:cNvSpPr/>
            <p:nvPr/>
          </p:nvSpPr>
          <p:spPr>
            <a:xfrm>
              <a:off x="4095451" y="4672584"/>
              <a:ext cx="164592" cy="164592"/>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35" name="文本框 34"/>
            <p:cNvSpPr txBox="1"/>
            <p:nvPr/>
          </p:nvSpPr>
          <p:spPr>
            <a:xfrm>
              <a:off x="4408487" y="4640913"/>
              <a:ext cx="914400" cy="245745"/>
            </a:xfrm>
            <a:prstGeom prst="rect">
              <a:avLst/>
            </a:prstGeom>
            <a:noFill/>
          </p:spPr>
          <p:txBody>
            <a:bodyPr wrap="none" lIns="0" tIns="0" rIns="0" bIns="0" rtlCol="0" anchor="t">
              <a:spAutoFit/>
            </a:bodyPr>
            <a:lstStyle/>
            <a:p>
              <a:r>
                <a:rPr lang="zh-CN" altLang="en-US" sz="1600" dirty="0">
                  <a:solidFill>
                    <a:schemeClr val="accent1">
                      <a:lumMod val="100000"/>
                    </a:schemeClr>
                  </a:solidFill>
                  <a:latin typeface="+mn-ea"/>
                </a:rPr>
                <a:t>小组：</a:t>
              </a:r>
              <a:r>
                <a:rPr lang="en-US" altLang="zh-CN" sz="1600" dirty="0">
                  <a:solidFill>
                    <a:schemeClr val="accent1">
                      <a:lumMod val="100000"/>
                    </a:schemeClr>
                  </a:solidFill>
                  <a:latin typeface="+mn-ea"/>
                </a:rPr>
                <a:t>7</a:t>
              </a:r>
              <a:r>
                <a:rPr lang="zh-CN" altLang="en-US" sz="1600" dirty="0">
                  <a:solidFill>
                    <a:schemeClr val="accent1">
                      <a:lumMod val="100000"/>
                    </a:schemeClr>
                  </a:solidFill>
                  <a:latin typeface="+mn-ea"/>
                </a:rPr>
                <a:t>组</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同侧圆角矩形 4"/>
          <p:cNvSpPr/>
          <p:nvPr/>
        </p:nvSpPr>
        <p:spPr>
          <a:xfrm>
            <a:off x="4770784" y="1278835"/>
            <a:ext cx="2650434" cy="549965"/>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latin typeface="Alibaba PuHuiTi M" pitchFamily="18" charset="-122"/>
                <a:ea typeface="Alibaba PuHuiTi M" pitchFamily="18" charset="-122"/>
                <a:cs typeface="Alibaba PuHuiTi M" pitchFamily="18" charset="-122"/>
              </a:rPr>
              <a:t>第一部分</a:t>
            </a:r>
          </a:p>
        </p:txBody>
      </p:sp>
      <p:grpSp>
        <p:nvGrpSpPr>
          <p:cNvPr id="38" name="组合 37"/>
          <p:cNvGrpSpPr/>
          <p:nvPr/>
        </p:nvGrpSpPr>
        <p:grpSpPr>
          <a:xfrm>
            <a:off x="3059902" y="2463983"/>
            <a:ext cx="6113864" cy="2092325"/>
            <a:chOff x="3306390" y="2368690"/>
            <a:chExt cx="6113864" cy="2092325"/>
          </a:xfrm>
        </p:grpSpPr>
        <p:sp>
          <p:nvSpPr>
            <p:cNvPr id="39" name="文本框 38"/>
            <p:cNvSpPr txBox="1"/>
            <p:nvPr/>
          </p:nvSpPr>
          <p:spPr>
            <a:xfrm>
              <a:off x="3490191" y="2368690"/>
              <a:ext cx="5486400" cy="1477010"/>
            </a:xfrm>
            <a:prstGeom prst="rect">
              <a:avLst/>
            </a:prstGeom>
            <a:noFill/>
          </p:spPr>
          <p:txBody>
            <a:bodyPr wrap="none" lIns="0" tIns="0" rIns="0" bIns="0" rtlCol="0" anchor="t">
              <a:spAutoFit/>
            </a:bodyPr>
            <a:lstStyle/>
            <a:p>
              <a:pPr algn="l"/>
              <a:r>
                <a:rPr kumimoji="1" lang="en-US" altLang="zh-CN" sz="9600" dirty="0">
                  <a:solidFill>
                    <a:schemeClr val="accent1"/>
                  </a:solidFill>
                  <a:latin typeface="+mj-ea"/>
                  <a:ea typeface="+mj-ea"/>
                  <a:sym typeface="+mn-ea"/>
                </a:rPr>
                <a:t> </a:t>
              </a:r>
              <a:r>
                <a:rPr kumimoji="1" lang="zh-CN" altLang="en-US" sz="9600" dirty="0">
                  <a:solidFill>
                    <a:schemeClr val="accent1"/>
                  </a:solidFill>
                  <a:latin typeface="+mj-ea"/>
                  <a:ea typeface="+mj-ea"/>
                  <a:sym typeface="+mn-ea"/>
                </a:rPr>
                <a:t>项目概述</a:t>
              </a:r>
              <a:endParaRPr kumimoji="1" lang="zh-CN" altLang="en-US" sz="9600" dirty="0">
                <a:solidFill>
                  <a:schemeClr val="accent1"/>
                </a:solidFill>
                <a:latin typeface="+mj-ea"/>
                <a:ea typeface="+mj-ea"/>
              </a:endParaRPr>
            </a:p>
          </p:txBody>
        </p:sp>
        <p:sp>
          <p:nvSpPr>
            <p:cNvPr id="40" name="文本框 39"/>
            <p:cNvSpPr txBox="1"/>
            <p:nvPr/>
          </p:nvSpPr>
          <p:spPr>
            <a:xfrm>
              <a:off x="3306390" y="3845700"/>
              <a:ext cx="6113864" cy="615315"/>
            </a:xfrm>
            <a:prstGeom prst="rect">
              <a:avLst/>
            </a:prstGeom>
            <a:noFill/>
          </p:spPr>
          <p:txBody>
            <a:bodyPr wrap="square" lIns="0" tIns="0" rIns="0" bIns="0" rtlCol="0" anchor="t">
              <a:spAutoFit/>
            </a:bodyPr>
            <a:lstStyle/>
            <a:p>
              <a:pPr algn="dist"/>
              <a:r>
                <a:rPr kumimoji="1" lang="en-US" altLang="zh-CN" sz="4000" dirty="0">
                  <a:solidFill>
                    <a:schemeClr val="accent1"/>
                  </a:solidFill>
                </a:rPr>
                <a:t>Project Overview</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23456" y="458512"/>
            <a:ext cx="1605280" cy="521970"/>
          </a:xfrm>
          <a:prstGeom prst="rect">
            <a:avLst/>
          </a:prstGeom>
          <a:noFill/>
        </p:spPr>
        <p:txBody>
          <a:bodyPr wrap="none" rtlCol="0">
            <a:spAutoFit/>
          </a:bodyPr>
          <a:lstStyle/>
          <a:p>
            <a:pPr algn="l"/>
            <a:r>
              <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sym typeface="+mn-ea"/>
              </a:rPr>
              <a:t>项目概述</a:t>
            </a:r>
            <a:endPar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02982" y="1348100"/>
            <a:ext cx="2307724" cy="2958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3" name="矩形 2"/>
          <p:cNvSpPr/>
          <p:nvPr/>
        </p:nvSpPr>
        <p:spPr>
          <a:xfrm>
            <a:off x="435889" y="3278984"/>
            <a:ext cx="2307724" cy="2958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nvGrpSpPr>
          <p:cNvPr id="4" name="组合 3"/>
          <p:cNvGrpSpPr/>
          <p:nvPr>
            <p:custDataLst>
              <p:tags r:id="rId1"/>
            </p:custDataLst>
          </p:nvPr>
        </p:nvGrpSpPr>
        <p:grpSpPr>
          <a:xfrm>
            <a:off x="6385175" y="1456137"/>
            <a:ext cx="415099" cy="415099"/>
            <a:chOff x="3868099" y="5741049"/>
            <a:chExt cx="366050" cy="366050"/>
          </a:xfrm>
          <a:solidFill>
            <a:schemeClr val="accent1"/>
          </a:solidFill>
        </p:grpSpPr>
        <p:sp>
          <p:nvSpPr>
            <p:cNvPr id="5" name="AutoShape 123"/>
            <p:cNvSpPr/>
            <p:nvPr>
              <p:custDataLst>
                <p:tags r:id="rId18"/>
              </p:custDataLst>
            </p:nvPr>
          </p:nvSpPr>
          <p:spPr bwMode="auto">
            <a:xfrm>
              <a:off x="3868099"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6" name="AutoShape 124"/>
            <p:cNvSpPr/>
            <p:nvPr>
              <p:custDataLst>
                <p:tags r:id="rId19"/>
              </p:custDataLst>
            </p:nvPr>
          </p:nvSpPr>
          <p:spPr bwMode="auto">
            <a:xfrm>
              <a:off x="3971344" y="5843668"/>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7" name="AutoShape 125"/>
            <p:cNvSpPr/>
            <p:nvPr>
              <p:custDataLst>
                <p:tags r:id="rId20"/>
              </p:custDataLst>
            </p:nvPr>
          </p:nvSpPr>
          <p:spPr bwMode="auto">
            <a:xfrm>
              <a:off x="4005134" y="5878083"/>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sp>
        <p:nvSpPr>
          <p:cNvPr id="8" name="文本框 10"/>
          <p:cNvSpPr txBox="1"/>
          <p:nvPr>
            <p:custDataLst>
              <p:tags r:id="rId2"/>
            </p:custDataLst>
          </p:nvPr>
        </p:nvSpPr>
        <p:spPr>
          <a:xfrm>
            <a:off x="7020179" y="1446265"/>
            <a:ext cx="4397295" cy="83923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b="1"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启动原因：</a:t>
            </a:r>
            <a:r>
              <a:rPr lang="zh-CN" altLang="en-US" sz="1400"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为了改善医疗服务质量，降低就医成本，提高医疗资源的利用效率。</a:t>
            </a:r>
            <a:endParaRPr lang="en-US" altLang="zh-CN" sz="1400"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pic>
        <p:nvPicPr>
          <p:cNvPr id="25" name="图片 24"/>
          <p:cNvPicPr/>
          <p:nvPr/>
        </p:nvPicPr>
        <p:blipFill>
          <a:blip r:embed="rId22" cstate="print">
            <a:extLst>
              <a:ext uri="{28A0092B-C50C-407E-A947-70E740481C1C}">
                <a14:useLocalDpi xmlns:a14="http://schemas.microsoft.com/office/drawing/2010/main" val="0"/>
              </a:ext>
            </a:extLst>
          </a:blip>
          <a:srcRect l="12133" r="12133"/>
          <a:stretch>
            <a:fillRect/>
          </a:stretch>
        </p:blipFill>
        <p:spPr>
          <a:xfrm>
            <a:off x="568384" y="1446265"/>
            <a:ext cx="5309827" cy="4672757"/>
          </a:xfrm>
          <a:prstGeom prst="rect">
            <a:avLst/>
          </a:prstGeom>
          <a:effectLst/>
        </p:spPr>
      </p:pic>
      <p:grpSp>
        <p:nvGrpSpPr>
          <p:cNvPr id="10" name="组合 9">
            <a:extLst>
              <a:ext uri="{FF2B5EF4-FFF2-40B4-BE49-F238E27FC236}">
                <a16:creationId xmlns:a16="http://schemas.microsoft.com/office/drawing/2014/main" id="{A82B68E6-A15C-189F-9292-5B9C96534DD7}"/>
              </a:ext>
            </a:extLst>
          </p:cNvPr>
          <p:cNvGrpSpPr/>
          <p:nvPr>
            <p:custDataLst>
              <p:tags r:id="rId3"/>
            </p:custDataLst>
          </p:nvPr>
        </p:nvGrpSpPr>
        <p:grpSpPr>
          <a:xfrm>
            <a:off x="6385175" y="2559433"/>
            <a:ext cx="415099" cy="415099"/>
            <a:chOff x="3868099" y="5741049"/>
            <a:chExt cx="366050" cy="366050"/>
          </a:xfrm>
          <a:solidFill>
            <a:schemeClr val="accent1"/>
          </a:solidFill>
        </p:grpSpPr>
        <p:sp>
          <p:nvSpPr>
            <p:cNvPr id="11" name="AutoShape 123">
              <a:extLst>
                <a:ext uri="{FF2B5EF4-FFF2-40B4-BE49-F238E27FC236}">
                  <a16:creationId xmlns:a16="http://schemas.microsoft.com/office/drawing/2014/main" id="{E1A5A4FF-8136-4AB4-EB5F-59974C6A6672}"/>
                </a:ext>
              </a:extLst>
            </p:cNvPr>
            <p:cNvSpPr/>
            <p:nvPr>
              <p:custDataLst>
                <p:tags r:id="rId15"/>
              </p:custDataLst>
            </p:nvPr>
          </p:nvSpPr>
          <p:spPr bwMode="auto">
            <a:xfrm>
              <a:off x="3868099"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2" name="AutoShape 124">
              <a:extLst>
                <a:ext uri="{FF2B5EF4-FFF2-40B4-BE49-F238E27FC236}">
                  <a16:creationId xmlns:a16="http://schemas.microsoft.com/office/drawing/2014/main" id="{28DEE39E-6AB3-3A94-756F-0C4ACA827239}"/>
                </a:ext>
              </a:extLst>
            </p:cNvPr>
            <p:cNvSpPr/>
            <p:nvPr>
              <p:custDataLst>
                <p:tags r:id="rId16"/>
              </p:custDataLst>
            </p:nvPr>
          </p:nvSpPr>
          <p:spPr bwMode="auto">
            <a:xfrm>
              <a:off x="3971344" y="5843668"/>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4" name="AutoShape 125">
              <a:extLst>
                <a:ext uri="{FF2B5EF4-FFF2-40B4-BE49-F238E27FC236}">
                  <a16:creationId xmlns:a16="http://schemas.microsoft.com/office/drawing/2014/main" id="{957CA33A-A73A-9780-4BAF-98CE3D2450F8}"/>
                </a:ext>
              </a:extLst>
            </p:cNvPr>
            <p:cNvSpPr/>
            <p:nvPr>
              <p:custDataLst>
                <p:tags r:id="rId17"/>
              </p:custDataLst>
            </p:nvPr>
          </p:nvSpPr>
          <p:spPr bwMode="auto">
            <a:xfrm>
              <a:off x="4005134" y="5878083"/>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sp>
        <p:nvSpPr>
          <p:cNvPr id="15" name="文本框 10">
            <a:extLst>
              <a:ext uri="{FF2B5EF4-FFF2-40B4-BE49-F238E27FC236}">
                <a16:creationId xmlns:a16="http://schemas.microsoft.com/office/drawing/2014/main" id="{ACCC87CA-2C53-0049-926B-9300D9FBA0ED}"/>
              </a:ext>
            </a:extLst>
          </p:cNvPr>
          <p:cNvSpPr txBox="1"/>
          <p:nvPr>
            <p:custDataLst>
              <p:tags r:id="rId4"/>
            </p:custDataLst>
          </p:nvPr>
        </p:nvSpPr>
        <p:spPr>
          <a:xfrm>
            <a:off x="7020179" y="2549561"/>
            <a:ext cx="4397295" cy="83923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b="1"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目标用户群体：</a:t>
            </a:r>
            <a:r>
              <a:rPr lang="zh-CN" altLang="en-US" sz="1400"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需要系统辅助的医师、需要症状自测的患者群体等。</a:t>
            </a:r>
            <a:endParaRPr lang="en-US" altLang="zh-CN" sz="1400"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nvGrpSpPr>
          <p:cNvPr id="16" name="组合 15">
            <a:extLst>
              <a:ext uri="{FF2B5EF4-FFF2-40B4-BE49-F238E27FC236}">
                <a16:creationId xmlns:a16="http://schemas.microsoft.com/office/drawing/2014/main" id="{F9F805DC-5F4A-5297-8FCE-BF5FEE8A729A}"/>
              </a:ext>
            </a:extLst>
          </p:cNvPr>
          <p:cNvGrpSpPr/>
          <p:nvPr>
            <p:custDataLst>
              <p:tags r:id="rId5"/>
            </p:custDataLst>
          </p:nvPr>
        </p:nvGrpSpPr>
        <p:grpSpPr>
          <a:xfrm>
            <a:off x="6385175" y="3478900"/>
            <a:ext cx="415099" cy="415099"/>
            <a:chOff x="3868099" y="5741049"/>
            <a:chExt cx="366050" cy="366050"/>
          </a:xfrm>
          <a:solidFill>
            <a:schemeClr val="accent1"/>
          </a:solidFill>
        </p:grpSpPr>
        <p:sp>
          <p:nvSpPr>
            <p:cNvPr id="17" name="AutoShape 123">
              <a:extLst>
                <a:ext uri="{FF2B5EF4-FFF2-40B4-BE49-F238E27FC236}">
                  <a16:creationId xmlns:a16="http://schemas.microsoft.com/office/drawing/2014/main" id="{B636926C-D022-9442-221D-A0FEF288F44F}"/>
                </a:ext>
              </a:extLst>
            </p:cNvPr>
            <p:cNvSpPr/>
            <p:nvPr>
              <p:custDataLst>
                <p:tags r:id="rId12"/>
              </p:custDataLst>
            </p:nvPr>
          </p:nvSpPr>
          <p:spPr bwMode="auto">
            <a:xfrm>
              <a:off x="3868099"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8" name="AutoShape 124">
              <a:extLst>
                <a:ext uri="{FF2B5EF4-FFF2-40B4-BE49-F238E27FC236}">
                  <a16:creationId xmlns:a16="http://schemas.microsoft.com/office/drawing/2014/main" id="{5379B406-FEFB-2DE0-335E-35CEC4841DCC}"/>
                </a:ext>
              </a:extLst>
            </p:cNvPr>
            <p:cNvSpPr/>
            <p:nvPr>
              <p:custDataLst>
                <p:tags r:id="rId13"/>
              </p:custDataLst>
            </p:nvPr>
          </p:nvSpPr>
          <p:spPr bwMode="auto">
            <a:xfrm>
              <a:off x="3971344" y="5843668"/>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9" name="AutoShape 125">
              <a:extLst>
                <a:ext uri="{FF2B5EF4-FFF2-40B4-BE49-F238E27FC236}">
                  <a16:creationId xmlns:a16="http://schemas.microsoft.com/office/drawing/2014/main" id="{79CC5F34-E641-EF80-9D50-9ECA033E647F}"/>
                </a:ext>
              </a:extLst>
            </p:cNvPr>
            <p:cNvSpPr/>
            <p:nvPr>
              <p:custDataLst>
                <p:tags r:id="rId14"/>
              </p:custDataLst>
            </p:nvPr>
          </p:nvSpPr>
          <p:spPr bwMode="auto">
            <a:xfrm>
              <a:off x="4005134" y="5878083"/>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sp>
        <p:nvSpPr>
          <p:cNvPr id="20" name="文本框 10">
            <a:extLst>
              <a:ext uri="{FF2B5EF4-FFF2-40B4-BE49-F238E27FC236}">
                <a16:creationId xmlns:a16="http://schemas.microsoft.com/office/drawing/2014/main" id="{CB87A9BD-62C4-F4CB-BB0A-D090B79C19A9}"/>
              </a:ext>
            </a:extLst>
          </p:cNvPr>
          <p:cNvSpPr txBox="1"/>
          <p:nvPr>
            <p:custDataLst>
              <p:tags r:id="rId6"/>
            </p:custDataLst>
          </p:nvPr>
        </p:nvSpPr>
        <p:spPr>
          <a:xfrm>
            <a:off x="6996760" y="3446505"/>
            <a:ext cx="4397295" cy="2440227"/>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b="1"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项目实施目的：</a:t>
            </a:r>
            <a:r>
              <a:rPr lang="zh-CN" altLang="en-US" sz="1400"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通过提供精准的医疗信息和个性化的治疗方案，就医问诊引擎是一个专业的医疗信息检索与推荐系统，旨在为用户提供精准、可靠的医疗信息和个性化的治疗方案。</a:t>
            </a:r>
          </a:p>
          <a:p>
            <a:pPr>
              <a:lnSpc>
                <a:spcPct val="150000"/>
              </a:lnSpc>
            </a:pPr>
            <a:endParaRPr lang="en-US" altLang="zh-CN" sz="1400"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nvGrpSpPr>
          <p:cNvPr id="21" name="组合 20">
            <a:extLst>
              <a:ext uri="{FF2B5EF4-FFF2-40B4-BE49-F238E27FC236}">
                <a16:creationId xmlns:a16="http://schemas.microsoft.com/office/drawing/2014/main" id="{EFF91382-1FC7-B51E-AECE-735C0B876E75}"/>
              </a:ext>
            </a:extLst>
          </p:cNvPr>
          <p:cNvGrpSpPr/>
          <p:nvPr>
            <p:custDataLst>
              <p:tags r:id="rId7"/>
            </p:custDataLst>
          </p:nvPr>
        </p:nvGrpSpPr>
        <p:grpSpPr>
          <a:xfrm>
            <a:off x="6385175" y="4972332"/>
            <a:ext cx="415099" cy="415099"/>
            <a:chOff x="3868099" y="5741049"/>
            <a:chExt cx="366050" cy="366050"/>
          </a:xfrm>
          <a:solidFill>
            <a:schemeClr val="accent1"/>
          </a:solidFill>
        </p:grpSpPr>
        <p:sp>
          <p:nvSpPr>
            <p:cNvPr id="22" name="AutoShape 123">
              <a:extLst>
                <a:ext uri="{FF2B5EF4-FFF2-40B4-BE49-F238E27FC236}">
                  <a16:creationId xmlns:a16="http://schemas.microsoft.com/office/drawing/2014/main" id="{6E063CD1-73E3-1510-751F-ED0F87EC7E40}"/>
                </a:ext>
              </a:extLst>
            </p:cNvPr>
            <p:cNvSpPr/>
            <p:nvPr>
              <p:custDataLst>
                <p:tags r:id="rId9"/>
              </p:custDataLst>
            </p:nvPr>
          </p:nvSpPr>
          <p:spPr bwMode="auto">
            <a:xfrm>
              <a:off x="3868099" y="5741049"/>
              <a:ext cx="366050"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23" name="AutoShape 124">
              <a:extLst>
                <a:ext uri="{FF2B5EF4-FFF2-40B4-BE49-F238E27FC236}">
                  <a16:creationId xmlns:a16="http://schemas.microsoft.com/office/drawing/2014/main" id="{51EB136A-B88B-625E-FA79-0CBA775D6B51}"/>
                </a:ext>
              </a:extLst>
            </p:cNvPr>
            <p:cNvSpPr/>
            <p:nvPr>
              <p:custDataLst>
                <p:tags r:id="rId10"/>
              </p:custDataLst>
            </p:nvPr>
          </p:nvSpPr>
          <p:spPr bwMode="auto">
            <a:xfrm>
              <a:off x="3971344" y="5843668"/>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24" name="AutoShape 125">
              <a:extLst>
                <a:ext uri="{FF2B5EF4-FFF2-40B4-BE49-F238E27FC236}">
                  <a16:creationId xmlns:a16="http://schemas.microsoft.com/office/drawing/2014/main" id="{0D15C2EF-BAF5-A590-074D-14599F3A92C7}"/>
                </a:ext>
              </a:extLst>
            </p:cNvPr>
            <p:cNvSpPr/>
            <p:nvPr>
              <p:custDataLst>
                <p:tags r:id="rId11"/>
              </p:custDataLst>
            </p:nvPr>
          </p:nvSpPr>
          <p:spPr bwMode="auto">
            <a:xfrm>
              <a:off x="4005134" y="5878083"/>
              <a:ext cx="91982"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38100" tIns="38100" rIns="38100" bIns="381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n-US" sz="3000">
                <a:solidFill>
                  <a:srgbClr val="FFFFFF"/>
                </a:solidFill>
                <a:effectLst>
                  <a:outerShdw blurRad="38100" dist="38100" dir="2700000" algn="tl">
                    <a:srgbClr val="000000"/>
                  </a:outerShdw>
                </a:effectLst>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sp>
        <p:nvSpPr>
          <p:cNvPr id="26" name="文本框 10">
            <a:extLst>
              <a:ext uri="{FF2B5EF4-FFF2-40B4-BE49-F238E27FC236}">
                <a16:creationId xmlns:a16="http://schemas.microsoft.com/office/drawing/2014/main" id="{3F11B28E-5053-8455-3A02-FA6158B19496}"/>
              </a:ext>
            </a:extLst>
          </p:cNvPr>
          <p:cNvSpPr txBox="1"/>
          <p:nvPr>
            <p:custDataLst>
              <p:tags r:id="rId8"/>
            </p:custDataLst>
          </p:nvPr>
        </p:nvSpPr>
        <p:spPr>
          <a:xfrm>
            <a:off x="7020179" y="4962460"/>
            <a:ext cx="4397295" cy="83923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b="1"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项目意义：</a:t>
            </a:r>
            <a:r>
              <a:rPr lang="zh-CN" altLang="en-US" sz="1400"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利用先进的AI技术，能够快速解析复杂的不适症状和医疗数据，从而推荐最适合患者的药物和治疗方案。</a:t>
            </a:r>
            <a:endParaRPr lang="en-US" altLang="zh-CN" sz="1400" dirty="0">
              <a:solidFill>
                <a:srgbClr val="444F56"/>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同侧圆角矩形 4"/>
          <p:cNvSpPr/>
          <p:nvPr/>
        </p:nvSpPr>
        <p:spPr>
          <a:xfrm>
            <a:off x="4770784" y="1278835"/>
            <a:ext cx="2650434" cy="549965"/>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latin typeface="Alibaba PuHuiTi M" pitchFamily="18" charset="-122"/>
                <a:ea typeface="Alibaba PuHuiTi M" pitchFamily="18" charset="-122"/>
                <a:cs typeface="Alibaba PuHuiTi M" pitchFamily="18" charset="-122"/>
              </a:rPr>
              <a:t>第二部分</a:t>
            </a:r>
          </a:p>
        </p:txBody>
      </p:sp>
      <p:grpSp>
        <p:nvGrpSpPr>
          <p:cNvPr id="38" name="组合 37"/>
          <p:cNvGrpSpPr/>
          <p:nvPr/>
        </p:nvGrpSpPr>
        <p:grpSpPr>
          <a:xfrm>
            <a:off x="3059902" y="2463665"/>
            <a:ext cx="6113864" cy="2092881"/>
            <a:chOff x="3306390" y="2368372"/>
            <a:chExt cx="6113864" cy="2092881"/>
          </a:xfrm>
        </p:grpSpPr>
        <p:sp>
          <p:nvSpPr>
            <p:cNvPr id="39" name="文本框 38"/>
            <p:cNvSpPr txBox="1"/>
            <p:nvPr/>
          </p:nvSpPr>
          <p:spPr>
            <a:xfrm>
              <a:off x="3791930" y="2368372"/>
              <a:ext cx="4924425" cy="1477328"/>
            </a:xfrm>
            <a:prstGeom prst="rect">
              <a:avLst/>
            </a:prstGeom>
            <a:noFill/>
          </p:spPr>
          <p:txBody>
            <a:bodyPr wrap="none" lIns="0" tIns="0" rIns="0" bIns="0" rtlCol="0" anchor="t">
              <a:spAutoFit/>
            </a:bodyPr>
            <a:lstStyle/>
            <a:p>
              <a:pPr algn="l"/>
              <a:r>
                <a:rPr kumimoji="1" lang="zh-CN" altLang="en-US" sz="9600" dirty="0">
                  <a:solidFill>
                    <a:schemeClr val="accent1"/>
                  </a:solidFill>
                  <a:latin typeface="+mj-ea"/>
                  <a:ea typeface="+mj-ea"/>
                  <a:sym typeface="+mn-ea"/>
                </a:rPr>
                <a:t>项目实施</a:t>
              </a:r>
              <a:endParaRPr kumimoji="1" lang="zh-CN" altLang="en-US" sz="9600" dirty="0">
                <a:solidFill>
                  <a:schemeClr val="accent1"/>
                </a:solidFill>
                <a:latin typeface="+mj-ea"/>
                <a:ea typeface="+mj-ea"/>
              </a:endParaRPr>
            </a:p>
          </p:txBody>
        </p:sp>
        <p:sp>
          <p:nvSpPr>
            <p:cNvPr id="40" name="文本框 39"/>
            <p:cNvSpPr txBox="1"/>
            <p:nvPr/>
          </p:nvSpPr>
          <p:spPr>
            <a:xfrm>
              <a:off x="3306390" y="3845700"/>
              <a:ext cx="6113864" cy="615553"/>
            </a:xfrm>
            <a:prstGeom prst="rect">
              <a:avLst/>
            </a:prstGeom>
            <a:noFill/>
          </p:spPr>
          <p:txBody>
            <a:bodyPr wrap="square" lIns="0" tIns="0" rIns="0" bIns="0" rtlCol="0" anchor="t">
              <a:spAutoFit/>
            </a:bodyPr>
            <a:lstStyle/>
            <a:p>
              <a:pPr algn="dist"/>
              <a:r>
                <a:rPr kumimoji="1" lang="en-US" altLang="zh-CN" sz="4000" dirty="0">
                  <a:solidFill>
                    <a:schemeClr val="accent1"/>
                  </a:solidFill>
                </a:rPr>
                <a:t>Project Implementation</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23456" y="458512"/>
            <a:ext cx="3416320" cy="523220"/>
          </a:xfrm>
          <a:prstGeom prst="rect">
            <a:avLst/>
          </a:prstGeom>
          <a:noFill/>
        </p:spPr>
        <p:txBody>
          <a:bodyPr wrap="none" rtlCol="0">
            <a:spAutoFit/>
          </a:bodyPr>
          <a:lstStyle/>
          <a:p>
            <a:pPr algn="l"/>
            <a:r>
              <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sym typeface="+mn-ea"/>
              </a:rPr>
              <a:t>需求分析与系统开发</a:t>
            </a:r>
            <a:endPar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0" y="1819176"/>
            <a:ext cx="12192000" cy="2245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矩形: 圆顶角 8"/>
          <p:cNvSpPr/>
          <p:nvPr>
            <p:custDataLst>
              <p:tags r:id="rId1"/>
            </p:custDataLst>
          </p:nvPr>
        </p:nvSpPr>
        <p:spPr>
          <a:xfrm>
            <a:off x="678236" y="2763523"/>
            <a:ext cx="2319423" cy="3061080"/>
          </a:xfrm>
          <a:prstGeom prst="round2SameRect">
            <a:avLst>
              <a:gd name="adj1" fmla="val 6600"/>
              <a:gd name="adj2" fmla="val 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矩形 4"/>
          <p:cNvSpPr/>
          <p:nvPr>
            <p:custDataLst>
              <p:tags r:id="rId2"/>
            </p:custDataLst>
          </p:nvPr>
        </p:nvSpPr>
        <p:spPr>
          <a:xfrm rot="16200000">
            <a:off x="1751824" y="4761907"/>
            <a:ext cx="172251" cy="2319426"/>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文本框1"/>
          <p:cNvSpPr txBox="1"/>
          <p:nvPr>
            <p:custDataLst>
              <p:tags r:id="rId3"/>
            </p:custDataLst>
          </p:nvPr>
        </p:nvSpPr>
        <p:spPr>
          <a:xfrm>
            <a:off x="1014678" y="3009877"/>
            <a:ext cx="1646536" cy="565604"/>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defRPr kumimoji="0" sz="4000" b="0" i="0" u="none" strike="noStrike" cap="none" spc="0" normalizeH="0" baseline="0">
                <a:ln>
                  <a:noFill/>
                </a:ln>
                <a:gradFill>
                  <a:gsLst>
                    <a:gs pos="50000">
                      <a:srgbClr val="B39B73"/>
                    </a:gs>
                    <a:gs pos="21000">
                      <a:srgbClr val="987742"/>
                    </a:gs>
                    <a:gs pos="81000">
                      <a:srgbClr val="987742"/>
                    </a:gs>
                  </a:gsLst>
                  <a:lin ang="2700000" scaled="0"/>
                </a:gradFill>
                <a:effectLst/>
                <a:uLnTx/>
                <a:uFillTx/>
                <a:latin typeface="微软雅黑" panose="020B0503020204020204" pitchFamily="34" charset="-122"/>
                <a:ea typeface="微软雅黑" panose="020B0503020204020204" pitchFamily="34" charset="-122"/>
              </a:defRPr>
            </a:lvl1pPr>
          </a:lstStyle>
          <a:p>
            <a:pPr algn="l"/>
            <a:r>
              <a:rPr lang="zh-CN" altLang="en-US" sz="2800" dirty="0">
                <a:solidFill>
                  <a:schemeClr val="accent1"/>
                </a:solidFill>
                <a:latin typeface="思源黑体 CN Regular" panose="020B0500000000000000" pitchFamily="34" charset="-122"/>
                <a:ea typeface="思源黑体 CN Regular" panose="020B0500000000000000" pitchFamily="34" charset="-122"/>
                <a:sym typeface="+mn-ea"/>
              </a:rPr>
              <a:t>分析需求</a:t>
            </a:r>
            <a:endParaRPr lang="zh-CN" altLang="en-US" sz="2800" dirty="0">
              <a:solidFill>
                <a:schemeClr val="accent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文本框 10">
            <a:extLst>
              <a:ext uri="{FF2B5EF4-FFF2-40B4-BE49-F238E27FC236}">
                <a16:creationId xmlns:a16="http://schemas.microsoft.com/office/drawing/2014/main" id="{89492E90-6505-2020-0E4E-12F7F8F32FAB}"/>
              </a:ext>
            </a:extLst>
          </p:cNvPr>
          <p:cNvSpPr txBox="1"/>
          <p:nvPr/>
        </p:nvSpPr>
        <p:spPr>
          <a:xfrm>
            <a:off x="799415" y="3758624"/>
            <a:ext cx="2031468" cy="2129814"/>
          </a:xfrm>
          <a:prstGeom prst="rect">
            <a:avLst/>
          </a:prstGeom>
          <a:noFill/>
        </p:spPr>
        <p:txBody>
          <a:bodyPr wrap="square" rtlCol="0">
            <a:spAutoFit/>
          </a:bodyPr>
          <a:lstStyle/>
          <a:p>
            <a:pPr algn="just">
              <a:lnSpc>
                <a:spcPct val="130000"/>
              </a:lnSpc>
              <a:buClrTx/>
              <a:buSzTx/>
              <a:buFontTx/>
            </a:pPr>
            <a:r>
              <a:rPr lang="zh-CN" altLang="en-US" sz="1400" spc="300" dirty="0">
                <a:latin typeface="微软雅黑" panose="020B0503020204020204" pitchFamily="34" charset="-122"/>
                <a:ea typeface="微软雅黑" panose="020B0503020204020204" pitchFamily="34" charset="-122"/>
                <a:cs typeface="微软雅黑" panose="020B0503020204020204" pitchFamily="34" charset="-122"/>
                <a:sym typeface="+mn-ea"/>
              </a:rPr>
              <a:t>成员共同讨论，确定项目目标和范围。</a:t>
            </a:r>
            <a:endParaRPr lang="zh-CN" altLang="en-US" sz="1400" spc="3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30000"/>
              </a:lnSpc>
              <a:buClrTx/>
              <a:buSzTx/>
              <a:buFontTx/>
            </a:pPr>
            <a:r>
              <a:rPr lang="zh-CN" altLang="en-US" sz="1400" spc="150" dirty="0">
                <a:latin typeface="微软雅黑" panose="020B0503020204020204" pitchFamily="34" charset="-122"/>
                <a:ea typeface="微软雅黑" panose="020B0503020204020204" pitchFamily="34" charset="-122"/>
                <a:cs typeface="+mn-ea"/>
                <a:sym typeface="+mn-ea"/>
              </a:rPr>
              <a:t>分析员对收集到的需求进行分类、整理和评估。</a:t>
            </a:r>
          </a:p>
          <a:p>
            <a:pPr algn="just">
              <a:lnSpc>
                <a:spcPct val="130000"/>
              </a:lnSpc>
              <a:buClrTx/>
              <a:buSzTx/>
              <a:buFontTx/>
            </a:pPr>
            <a:endParaRPr lang="zh-CN" altLang="en-US" sz="1800" spc="15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ea"/>
            </a:endParaRPr>
          </a:p>
          <a:p>
            <a:endParaRPr lang="zh-CN" altLang="en-US" dirty="0"/>
          </a:p>
        </p:txBody>
      </p:sp>
      <p:sp>
        <p:nvSpPr>
          <p:cNvPr id="22" name="矩形: 圆顶角 8">
            <a:extLst>
              <a:ext uri="{FF2B5EF4-FFF2-40B4-BE49-F238E27FC236}">
                <a16:creationId xmlns:a16="http://schemas.microsoft.com/office/drawing/2014/main" id="{8F48E98B-3800-F1CF-821D-C5E0BA6FCE3D}"/>
              </a:ext>
            </a:extLst>
          </p:cNvPr>
          <p:cNvSpPr/>
          <p:nvPr>
            <p:custDataLst>
              <p:tags r:id="rId4"/>
            </p:custDataLst>
          </p:nvPr>
        </p:nvSpPr>
        <p:spPr>
          <a:xfrm>
            <a:off x="3569819" y="2763523"/>
            <a:ext cx="2319423" cy="3059438"/>
          </a:xfrm>
          <a:prstGeom prst="round2SameRect">
            <a:avLst>
              <a:gd name="adj1" fmla="val 6600"/>
              <a:gd name="adj2" fmla="val 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矩形 22">
            <a:extLst>
              <a:ext uri="{FF2B5EF4-FFF2-40B4-BE49-F238E27FC236}">
                <a16:creationId xmlns:a16="http://schemas.microsoft.com/office/drawing/2014/main" id="{D283E532-B8B1-25B9-6EED-B314B84AB39A}"/>
              </a:ext>
            </a:extLst>
          </p:cNvPr>
          <p:cNvSpPr/>
          <p:nvPr>
            <p:custDataLst>
              <p:tags r:id="rId5"/>
            </p:custDataLst>
          </p:nvPr>
        </p:nvSpPr>
        <p:spPr>
          <a:xfrm rot="16200000">
            <a:off x="4643407" y="4741171"/>
            <a:ext cx="172251" cy="2319426"/>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4" name="文本框1">
            <a:extLst>
              <a:ext uri="{FF2B5EF4-FFF2-40B4-BE49-F238E27FC236}">
                <a16:creationId xmlns:a16="http://schemas.microsoft.com/office/drawing/2014/main" id="{BC583DDD-D329-ED2C-DF51-86CC116828CF}"/>
              </a:ext>
            </a:extLst>
          </p:cNvPr>
          <p:cNvSpPr txBox="1"/>
          <p:nvPr>
            <p:custDataLst>
              <p:tags r:id="rId6"/>
            </p:custDataLst>
          </p:nvPr>
        </p:nvSpPr>
        <p:spPr>
          <a:xfrm>
            <a:off x="3906262" y="3010373"/>
            <a:ext cx="1646536" cy="565604"/>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defRPr kumimoji="0" sz="4000" b="0" i="0" u="none" strike="noStrike" cap="none" spc="0" normalizeH="0" baseline="0">
                <a:ln>
                  <a:noFill/>
                </a:ln>
                <a:gradFill>
                  <a:gsLst>
                    <a:gs pos="50000">
                      <a:srgbClr val="B39B73"/>
                    </a:gs>
                    <a:gs pos="21000">
                      <a:srgbClr val="987742"/>
                    </a:gs>
                    <a:gs pos="81000">
                      <a:srgbClr val="987742"/>
                    </a:gs>
                  </a:gsLst>
                  <a:lin ang="2700000" scaled="0"/>
                </a:gradFill>
                <a:effectLst/>
                <a:uLnTx/>
                <a:uFillTx/>
                <a:latin typeface="微软雅黑" panose="020B0503020204020204" pitchFamily="34" charset="-122"/>
                <a:ea typeface="微软雅黑" panose="020B0503020204020204" pitchFamily="34" charset="-122"/>
              </a:defRPr>
            </a:lvl1pPr>
          </a:lstStyle>
          <a:p>
            <a:pPr algn="l"/>
            <a:r>
              <a:rPr lang="zh-CN" altLang="en-US" sz="2800" dirty="0">
                <a:solidFill>
                  <a:schemeClr val="accent1"/>
                </a:solidFill>
                <a:latin typeface="思源黑体 CN Regular" panose="020B0500000000000000" pitchFamily="34" charset="-122"/>
                <a:ea typeface="思源黑体 CN Regular" panose="020B0500000000000000" pitchFamily="34" charset="-122"/>
                <a:sym typeface="+mn-ea"/>
              </a:rPr>
              <a:t>制定规划</a:t>
            </a:r>
          </a:p>
        </p:txBody>
      </p:sp>
      <p:sp>
        <p:nvSpPr>
          <p:cNvPr id="25" name="文本框 24">
            <a:extLst>
              <a:ext uri="{FF2B5EF4-FFF2-40B4-BE49-F238E27FC236}">
                <a16:creationId xmlns:a16="http://schemas.microsoft.com/office/drawing/2014/main" id="{10AD2574-2139-E7A6-F300-3634BFBA3944}"/>
              </a:ext>
            </a:extLst>
          </p:cNvPr>
          <p:cNvSpPr txBox="1"/>
          <p:nvPr/>
        </p:nvSpPr>
        <p:spPr>
          <a:xfrm>
            <a:off x="3736595" y="3749660"/>
            <a:ext cx="1991470" cy="2305631"/>
          </a:xfrm>
          <a:prstGeom prst="rect">
            <a:avLst/>
          </a:prstGeom>
          <a:noFill/>
        </p:spPr>
        <p:txBody>
          <a:bodyPr wrap="square" rtlCol="0">
            <a:spAutoFit/>
          </a:bodyPr>
          <a:lstStyle/>
          <a:p>
            <a:pPr algn="just">
              <a:lnSpc>
                <a:spcPct val="130000"/>
              </a:lnSpc>
            </a:pPr>
            <a:r>
              <a:rPr lang="zh-CN" altLang="en-US" sz="1400" spc="300" dirty="0">
                <a:latin typeface="微软雅黑" panose="020B0503020204020204" pitchFamily="34" charset="-122"/>
                <a:ea typeface="微软雅黑" panose="020B0503020204020204" pitchFamily="34" charset="-122"/>
                <a:cs typeface="微软雅黑" panose="020B0503020204020204" pitchFamily="34" charset="-122"/>
                <a:sym typeface="+mn-ea"/>
              </a:rPr>
              <a:t>将分析结果整理成需求文档，作为后续系统设计和开发的依据。根据需求分析结果制定项目实施计划和时间表。</a:t>
            </a:r>
          </a:p>
          <a:p>
            <a:pPr algn="just">
              <a:lnSpc>
                <a:spcPct val="130000"/>
              </a:lnSpc>
              <a:buClrTx/>
              <a:buSzTx/>
              <a:buFontTx/>
            </a:pPr>
            <a:endParaRPr lang="zh-CN" altLang="en-US" sz="1400" spc="3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ct val="130000"/>
              </a:lnSpc>
              <a:buClrTx/>
              <a:buSzTx/>
              <a:buFontTx/>
            </a:pPr>
            <a:endParaRPr lang="zh-CN" altLang="en-US" sz="1400" spc="3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0" name="矩形: 圆顶角 8">
            <a:extLst>
              <a:ext uri="{FF2B5EF4-FFF2-40B4-BE49-F238E27FC236}">
                <a16:creationId xmlns:a16="http://schemas.microsoft.com/office/drawing/2014/main" id="{04955777-81F5-665E-77EF-3BA3E5D692B8}"/>
              </a:ext>
            </a:extLst>
          </p:cNvPr>
          <p:cNvSpPr/>
          <p:nvPr>
            <p:custDataLst>
              <p:tags r:id="rId7"/>
            </p:custDataLst>
          </p:nvPr>
        </p:nvSpPr>
        <p:spPr>
          <a:xfrm>
            <a:off x="6628174" y="2776056"/>
            <a:ext cx="2319423" cy="3059438"/>
          </a:xfrm>
          <a:prstGeom prst="round2SameRect">
            <a:avLst>
              <a:gd name="adj1" fmla="val 6600"/>
              <a:gd name="adj2" fmla="val 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1" name="矩形 30">
            <a:extLst>
              <a:ext uri="{FF2B5EF4-FFF2-40B4-BE49-F238E27FC236}">
                <a16:creationId xmlns:a16="http://schemas.microsoft.com/office/drawing/2014/main" id="{E329C6BD-69DC-3D60-AFE2-69249F8DAD99}"/>
              </a:ext>
            </a:extLst>
          </p:cNvPr>
          <p:cNvSpPr/>
          <p:nvPr>
            <p:custDataLst>
              <p:tags r:id="rId8"/>
            </p:custDataLst>
          </p:nvPr>
        </p:nvSpPr>
        <p:spPr>
          <a:xfrm rot="16200000">
            <a:off x="7701762" y="4753704"/>
            <a:ext cx="172251" cy="2319426"/>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2" name="文本框1">
            <a:extLst>
              <a:ext uri="{FF2B5EF4-FFF2-40B4-BE49-F238E27FC236}">
                <a16:creationId xmlns:a16="http://schemas.microsoft.com/office/drawing/2014/main" id="{08362DC1-FD26-F1C1-43A7-71764CCC1913}"/>
              </a:ext>
            </a:extLst>
          </p:cNvPr>
          <p:cNvSpPr txBox="1"/>
          <p:nvPr>
            <p:custDataLst>
              <p:tags r:id="rId9"/>
            </p:custDataLst>
          </p:nvPr>
        </p:nvSpPr>
        <p:spPr>
          <a:xfrm>
            <a:off x="6964617" y="3022906"/>
            <a:ext cx="1646536" cy="565604"/>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defRPr kumimoji="0" sz="4000" b="0" i="0" u="none" strike="noStrike" cap="none" spc="0" normalizeH="0" baseline="0">
                <a:ln>
                  <a:noFill/>
                </a:ln>
                <a:gradFill>
                  <a:gsLst>
                    <a:gs pos="50000">
                      <a:srgbClr val="B39B73"/>
                    </a:gs>
                    <a:gs pos="21000">
                      <a:srgbClr val="987742"/>
                    </a:gs>
                    <a:gs pos="81000">
                      <a:srgbClr val="987742"/>
                    </a:gs>
                  </a:gsLst>
                  <a:lin ang="2700000" scaled="0"/>
                </a:gradFill>
                <a:effectLst/>
                <a:uLnTx/>
                <a:uFillTx/>
                <a:latin typeface="微软雅黑" panose="020B0503020204020204" pitchFamily="34" charset="-122"/>
                <a:ea typeface="微软雅黑" panose="020B0503020204020204" pitchFamily="34" charset="-122"/>
              </a:defRPr>
            </a:lvl1pPr>
          </a:lstStyle>
          <a:p>
            <a:pPr algn="l"/>
            <a:r>
              <a:rPr lang="zh-CN" altLang="en-US" sz="2800" dirty="0">
                <a:solidFill>
                  <a:schemeClr val="accent1"/>
                </a:solidFill>
                <a:latin typeface="思源黑体 CN Regular" panose="020B0500000000000000" pitchFamily="34" charset="-122"/>
                <a:ea typeface="思源黑体 CN Regular" panose="020B0500000000000000" pitchFamily="34" charset="-122"/>
                <a:sym typeface="+mn-ea"/>
              </a:rPr>
              <a:t>设计开发</a:t>
            </a:r>
          </a:p>
        </p:txBody>
      </p:sp>
      <p:sp>
        <p:nvSpPr>
          <p:cNvPr id="33" name="文本框 32">
            <a:extLst>
              <a:ext uri="{FF2B5EF4-FFF2-40B4-BE49-F238E27FC236}">
                <a16:creationId xmlns:a16="http://schemas.microsoft.com/office/drawing/2014/main" id="{C5D8FC0A-3C97-10B7-0878-17287F48940F}"/>
              </a:ext>
            </a:extLst>
          </p:cNvPr>
          <p:cNvSpPr txBox="1"/>
          <p:nvPr/>
        </p:nvSpPr>
        <p:spPr>
          <a:xfrm>
            <a:off x="6794950" y="3762193"/>
            <a:ext cx="1991470" cy="1745478"/>
          </a:xfrm>
          <a:prstGeom prst="rect">
            <a:avLst/>
          </a:prstGeom>
          <a:noFill/>
        </p:spPr>
        <p:txBody>
          <a:bodyPr wrap="square" rtlCol="0">
            <a:spAutoFit/>
          </a:bodyPr>
          <a:lstStyle/>
          <a:p>
            <a:pPr lvl="0" algn="ctr">
              <a:lnSpc>
                <a:spcPct val="130000"/>
              </a:lnSpc>
              <a:buClrTx/>
              <a:buSzTx/>
              <a:buFontTx/>
            </a:pPr>
            <a:r>
              <a:rPr lang="zh-CN" altLang="en-US" sz="1400" spc="150" dirty="0">
                <a:latin typeface="微软雅黑" panose="020B0503020204020204" pitchFamily="34" charset="-122"/>
                <a:ea typeface="微软雅黑" panose="020B0503020204020204" pitchFamily="34" charset="-122"/>
                <a:cs typeface="+mn-ea"/>
                <a:sym typeface="微软雅黑" panose="020B0503020204020204" pitchFamily="34" charset="-122"/>
              </a:rPr>
              <a:t>进行就医问诊相关的 </a:t>
            </a:r>
            <a:r>
              <a:rPr lang="en-US" altLang="zh-CN" sz="1400" spc="150" dirty="0">
                <a:latin typeface="微软雅黑" panose="020B0503020204020204" pitchFamily="34" charset="-122"/>
                <a:ea typeface="微软雅黑" panose="020B0503020204020204" pitchFamily="34" charset="-122"/>
                <a:cs typeface="+mn-ea"/>
                <a:sym typeface="微软雅黑" panose="020B0503020204020204" pitchFamily="34" charset="-122"/>
              </a:rPr>
              <a:t>AI </a:t>
            </a:r>
            <a:r>
              <a:rPr lang="zh-CN" altLang="en-US" sz="1400" spc="150" dirty="0">
                <a:latin typeface="微软雅黑" panose="020B0503020204020204" pitchFamily="34" charset="-122"/>
                <a:ea typeface="微软雅黑" panose="020B0503020204020204" pitchFamily="34" charset="-122"/>
                <a:cs typeface="+mn-ea"/>
                <a:sym typeface="微软雅黑" panose="020B0503020204020204" pitchFamily="34" charset="-122"/>
              </a:rPr>
              <a:t>数据采集和处理，建立系统的数据来源。设计和开发对话功能和 </a:t>
            </a:r>
            <a:r>
              <a:rPr lang="en-US" altLang="zh-CN" sz="1400" spc="150" dirty="0">
                <a:latin typeface="微软雅黑" panose="020B0503020204020204" pitchFamily="34" charset="-122"/>
                <a:ea typeface="微软雅黑" panose="020B0503020204020204" pitchFamily="34" charset="-122"/>
                <a:cs typeface="+mn-ea"/>
                <a:sym typeface="微软雅黑" panose="020B0503020204020204" pitchFamily="34" charset="-122"/>
              </a:rPr>
              <a:t>AI </a:t>
            </a:r>
            <a:r>
              <a:rPr lang="zh-CN" altLang="en-US" sz="1400" spc="150" dirty="0">
                <a:latin typeface="微软雅黑" panose="020B0503020204020204" pitchFamily="34" charset="-122"/>
                <a:ea typeface="微软雅黑" panose="020B0503020204020204" pitchFamily="34" charset="-122"/>
                <a:cs typeface="+mn-ea"/>
                <a:sym typeface="微软雅黑" panose="020B0503020204020204" pitchFamily="34" charset="-122"/>
              </a:rPr>
              <a:t>辅助功能，完成系统功能模块。</a:t>
            </a:r>
          </a:p>
        </p:txBody>
      </p:sp>
      <p:sp>
        <p:nvSpPr>
          <p:cNvPr id="34" name="矩形: 圆顶角 8">
            <a:extLst>
              <a:ext uri="{FF2B5EF4-FFF2-40B4-BE49-F238E27FC236}">
                <a16:creationId xmlns:a16="http://schemas.microsoft.com/office/drawing/2014/main" id="{9A82AC1A-8850-D073-5D22-3A43DA2891F4}"/>
              </a:ext>
            </a:extLst>
          </p:cNvPr>
          <p:cNvSpPr/>
          <p:nvPr>
            <p:custDataLst>
              <p:tags r:id="rId10"/>
            </p:custDataLst>
          </p:nvPr>
        </p:nvSpPr>
        <p:spPr>
          <a:xfrm>
            <a:off x="9546822" y="2776056"/>
            <a:ext cx="2319423" cy="3059438"/>
          </a:xfrm>
          <a:prstGeom prst="round2SameRect">
            <a:avLst>
              <a:gd name="adj1" fmla="val 6600"/>
              <a:gd name="adj2" fmla="val 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5" name="矩形 34">
            <a:extLst>
              <a:ext uri="{FF2B5EF4-FFF2-40B4-BE49-F238E27FC236}">
                <a16:creationId xmlns:a16="http://schemas.microsoft.com/office/drawing/2014/main" id="{F859599A-CFF1-169A-5E38-2FFE8D78221C}"/>
              </a:ext>
            </a:extLst>
          </p:cNvPr>
          <p:cNvSpPr/>
          <p:nvPr>
            <p:custDataLst>
              <p:tags r:id="rId11"/>
            </p:custDataLst>
          </p:nvPr>
        </p:nvSpPr>
        <p:spPr>
          <a:xfrm rot="16200000">
            <a:off x="10620410" y="4753704"/>
            <a:ext cx="172251" cy="2319426"/>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6" name="文本框1">
            <a:extLst>
              <a:ext uri="{FF2B5EF4-FFF2-40B4-BE49-F238E27FC236}">
                <a16:creationId xmlns:a16="http://schemas.microsoft.com/office/drawing/2014/main" id="{CB133DA1-FA65-D5C7-9890-D95C25C38B86}"/>
              </a:ext>
            </a:extLst>
          </p:cNvPr>
          <p:cNvSpPr txBox="1"/>
          <p:nvPr>
            <p:custDataLst>
              <p:tags r:id="rId12"/>
            </p:custDataLst>
          </p:nvPr>
        </p:nvSpPr>
        <p:spPr>
          <a:xfrm>
            <a:off x="9883265" y="3022906"/>
            <a:ext cx="1646536" cy="565604"/>
          </a:xfrm>
          <a:prstGeom prst="rect">
            <a:avLst/>
          </a:prstGeom>
        </p:spPr>
        <p:txBody>
          <a:bodyPr wrap="square">
            <a:spAutoFit/>
            <a:scene3d>
              <a:camera prst="orthographicFront"/>
              <a:lightRig rig="threePt" dir="t"/>
            </a:scene3d>
            <a:sp3d contourW="12700"/>
          </a:bodyPr>
          <a:lstStyle>
            <a:defPPr>
              <a:defRPr lang="zh-CN"/>
            </a:defPPr>
            <a:lvl1pPr marR="0" lvl="0" indent="0" algn="ctr" fontAlgn="auto">
              <a:lnSpc>
                <a:spcPct val="120000"/>
              </a:lnSpc>
              <a:spcBef>
                <a:spcPts val="0"/>
              </a:spcBef>
              <a:spcAft>
                <a:spcPts val="0"/>
              </a:spcAft>
              <a:buClrTx/>
              <a:buSzTx/>
              <a:buFontTx/>
              <a:buNone/>
              <a:defRPr kumimoji="0" sz="4000" b="0" i="0" u="none" strike="noStrike" cap="none" spc="0" normalizeH="0" baseline="0">
                <a:ln>
                  <a:noFill/>
                </a:ln>
                <a:gradFill>
                  <a:gsLst>
                    <a:gs pos="50000">
                      <a:srgbClr val="B39B73"/>
                    </a:gs>
                    <a:gs pos="21000">
                      <a:srgbClr val="987742"/>
                    </a:gs>
                    <a:gs pos="81000">
                      <a:srgbClr val="987742"/>
                    </a:gs>
                  </a:gsLst>
                  <a:lin ang="2700000" scaled="0"/>
                </a:gradFill>
                <a:effectLst/>
                <a:uLnTx/>
                <a:uFillTx/>
                <a:latin typeface="微软雅黑" panose="020B0503020204020204" pitchFamily="34" charset="-122"/>
                <a:ea typeface="微软雅黑" panose="020B0503020204020204" pitchFamily="34" charset="-122"/>
              </a:defRPr>
            </a:lvl1pPr>
          </a:lstStyle>
          <a:p>
            <a:pPr algn="l"/>
            <a:r>
              <a:rPr lang="zh-CN" altLang="en-US" sz="2800" dirty="0">
                <a:solidFill>
                  <a:schemeClr val="accent1"/>
                </a:solidFill>
                <a:latin typeface="思源黑体 CN Regular" panose="020B0500000000000000" pitchFamily="34" charset="-122"/>
                <a:ea typeface="思源黑体 CN Regular" panose="020B0500000000000000" pitchFamily="34" charset="-122"/>
                <a:sym typeface="+mn-ea"/>
              </a:rPr>
              <a:t>调整测试</a:t>
            </a:r>
          </a:p>
        </p:txBody>
      </p:sp>
      <p:sp>
        <p:nvSpPr>
          <p:cNvPr id="37" name="文本框 36">
            <a:extLst>
              <a:ext uri="{FF2B5EF4-FFF2-40B4-BE49-F238E27FC236}">
                <a16:creationId xmlns:a16="http://schemas.microsoft.com/office/drawing/2014/main" id="{7CF76AC9-1269-196F-0DB3-079DF5BBF07E}"/>
              </a:ext>
            </a:extLst>
          </p:cNvPr>
          <p:cNvSpPr txBox="1"/>
          <p:nvPr/>
        </p:nvSpPr>
        <p:spPr>
          <a:xfrm>
            <a:off x="9793048" y="3902231"/>
            <a:ext cx="1956366" cy="1465401"/>
          </a:xfrm>
          <a:prstGeom prst="rect">
            <a:avLst/>
          </a:prstGeom>
          <a:noFill/>
        </p:spPr>
        <p:txBody>
          <a:bodyPr wrap="square" rtlCol="0">
            <a:spAutoFit/>
          </a:bodyPr>
          <a:lstStyle/>
          <a:p>
            <a:pPr lvl="0" algn="l">
              <a:lnSpc>
                <a:spcPct val="130000"/>
              </a:lnSpc>
              <a:buClrTx/>
              <a:buSzTx/>
              <a:buFontTx/>
            </a:pPr>
            <a:r>
              <a:rPr lang="zh-CN" altLang="en-US" sz="1400" spc="150" dirty="0">
                <a:latin typeface="微软雅黑" panose="020B0503020204020204" pitchFamily="34" charset="-122"/>
                <a:ea typeface="微软雅黑" panose="020B0503020204020204" pitchFamily="34" charset="-122"/>
                <a:cs typeface="+mn-ea"/>
                <a:sym typeface="微软雅黑" panose="020B0503020204020204" pitchFamily="34" charset="-122"/>
              </a:rPr>
              <a:t>设计并开发用户友好的搜索界面，将各个模块进行集成，进行系统测试和优化调整。</a:t>
            </a:r>
          </a:p>
          <a:p>
            <a:pPr lvl="0" algn="l">
              <a:lnSpc>
                <a:spcPct val="130000"/>
              </a:lnSpc>
              <a:buClrTx/>
              <a:buSzTx/>
              <a:buFontTx/>
            </a:pPr>
            <a:endParaRPr lang="zh-CN" altLang="en-US" sz="1400" spc="150"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23456" y="458512"/>
            <a:ext cx="1980029" cy="523220"/>
          </a:xfrm>
          <a:prstGeom prst="rect">
            <a:avLst/>
          </a:prstGeom>
          <a:noFill/>
        </p:spPr>
        <p:txBody>
          <a:bodyPr wrap="none" rtlCol="0">
            <a:spAutoFit/>
          </a:bodyPr>
          <a:lstStyle/>
          <a:p>
            <a:pPr algn="l"/>
            <a:r>
              <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sym typeface="+mn-ea"/>
              </a:rPr>
              <a:t>测试与优化</a:t>
            </a:r>
            <a:endPar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grpSp>
        <p:nvGrpSpPr>
          <p:cNvPr id="2" name="组合 1"/>
          <p:cNvGrpSpPr/>
          <p:nvPr>
            <p:custDataLst>
              <p:tags r:id="rId1"/>
            </p:custDataLst>
          </p:nvPr>
        </p:nvGrpSpPr>
        <p:grpSpPr>
          <a:xfrm>
            <a:off x="692999" y="1939075"/>
            <a:ext cx="2537855" cy="3528489"/>
            <a:chOff x="795729" y="1546125"/>
            <a:chExt cx="2537855" cy="3528489"/>
          </a:xfrm>
          <a:solidFill>
            <a:schemeClr val="accent1"/>
          </a:solidFill>
        </p:grpSpPr>
        <p:sp>
          <p:nvSpPr>
            <p:cNvPr id="3" name="矩形: 圆角 2"/>
            <p:cNvSpPr/>
            <p:nvPr>
              <p:custDataLst>
                <p:tags r:id="rId23"/>
              </p:custDataLst>
            </p:nvPr>
          </p:nvSpPr>
          <p:spPr>
            <a:xfrm>
              <a:off x="795729" y="1546125"/>
              <a:ext cx="2537855" cy="3258457"/>
            </a:xfrm>
            <a:prstGeom prst="roundRect">
              <a:avLst>
                <a:gd name="adj" fmla="val 83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cxnSp>
          <p:nvCxnSpPr>
            <p:cNvPr id="4" name="直接连接符 3"/>
            <p:cNvCxnSpPr/>
            <p:nvPr>
              <p:custDataLst>
                <p:tags r:id="rId24"/>
              </p:custDataLst>
            </p:nvPr>
          </p:nvCxnSpPr>
          <p:spPr>
            <a:xfrm flipH="1">
              <a:off x="795729" y="2330248"/>
              <a:ext cx="870858"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椭圆 4"/>
            <p:cNvSpPr/>
            <p:nvPr>
              <p:custDataLst>
                <p:tags r:id="rId25"/>
              </p:custDataLst>
            </p:nvPr>
          </p:nvSpPr>
          <p:spPr>
            <a:xfrm>
              <a:off x="1785257" y="4515814"/>
              <a:ext cx="558800" cy="55880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6" name="文本框 8"/>
            <p:cNvSpPr txBox="1"/>
            <p:nvPr>
              <p:custDataLst>
                <p:tags r:id="rId26"/>
              </p:custDataLst>
            </p:nvPr>
          </p:nvSpPr>
          <p:spPr>
            <a:xfrm>
              <a:off x="1812036" y="4615543"/>
              <a:ext cx="4844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O1</a:t>
              </a:r>
              <a:endParaRPr lang="zh-CN" altLang="en-US"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7" name="文本框 9"/>
            <p:cNvSpPr txBox="1"/>
            <p:nvPr>
              <p:custDataLst>
                <p:tags r:id="rId27"/>
              </p:custDataLst>
            </p:nvPr>
          </p:nvSpPr>
          <p:spPr>
            <a:xfrm>
              <a:off x="1173710" y="1797274"/>
              <a:ext cx="1107996" cy="369332"/>
            </a:xfrm>
            <a:prstGeom prst="rect">
              <a:avLst/>
            </a:prstGeom>
            <a:grp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测试目的</a:t>
              </a:r>
            </a:p>
          </p:txBody>
        </p:sp>
        <p:sp>
          <p:nvSpPr>
            <p:cNvPr id="8" name="文本框 11"/>
            <p:cNvSpPr txBox="1"/>
            <p:nvPr>
              <p:custDataLst>
                <p:tags r:id="rId28"/>
              </p:custDataLst>
            </p:nvPr>
          </p:nvSpPr>
          <p:spPr>
            <a:xfrm>
              <a:off x="904235" y="2563821"/>
              <a:ext cx="2320841" cy="1289905"/>
            </a:xfrm>
            <a:prstGeom prst="rect">
              <a:avLst/>
            </a:prstGeom>
            <a:grp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验证就医问诊引擎系统的功能和性能是否符合预期</a:t>
              </a:r>
            </a:p>
          </p:txBody>
        </p:sp>
      </p:grpSp>
      <p:grpSp>
        <p:nvGrpSpPr>
          <p:cNvPr id="9" name="组合 8"/>
          <p:cNvGrpSpPr/>
          <p:nvPr>
            <p:custDataLst>
              <p:tags r:id="rId2"/>
            </p:custDataLst>
          </p:nvPr>
        </p:nvGrpSpPr>
        <p:grpSpPr>
          <a:xfrm>
            <a:off x="3449048" y="1939075"/>
            <a:ext cx="2537855" cy="3528489"/>
            <a:chOff x="795729" y="1546125"/>
            <a:chExt cx="2537855" cy="3528489"/>
          </a:xfrm>
        </p:grpSpPr>
        <p:sp>
          <p:nvSpPr>
            <p:cNvPr id="10" name="矩形: 圆角 9"/>
            <p:cNvSpPr/>
            <p:nvPr>
              <p:custDataLst>
                <p:tags r:id="rId17"/>
              </p:custDataLst>
            </p:nvPr>
          </p:nvSpPr>
          <p:spPr>
            <a:xfrm>
              <a:off x="795729" y="1546125"/>
              <a:ext cx="2537855" cy="3258457"/>
            </a:xfrm>
            <a:prstGeom prst="roundRect">
              <a:avLst>
                <a:gd name="adj" fmla="val 8398"/>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cxnSp>
          <p:nvCxnSpPr>
            <p:cNvPr id="11" name="直接连接符 10"/>
            <p:cNvCxnSpPr/>
            <p:nvPr>
              <p:custDataLst>
                <p:tags r:id="rId18"/>
              </p:custDataLst>
            </p:nvPr>
          </p:nvCxnSpPr>
          <p:spPr>
            <a:xfrm flipH="1">
              <a:off x="795729" y="2330248"/>
              <a:ext cx="87085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椭圆 11"/>
            <p:cNvSpPr/>
            <p:nvPr>
              <p:custDataLst>
                <p:tags r:id="rId19"/>
              </p:custDataLst>
            </p:nvPr>
          </p:nvSpPr>
          <p:spPr>
            <a:xfrm>
              <a:off x="1785257" y="4515814"/>
              <a:ext cx="558800" cy="5588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4" name="文本框 18"/>
            <p:cNvSpPr txBox="1"/>
            <p:nvPr>
              <p:custDataLst>
                <p:tags r:id="rId20"/>
              </p:custDataLst>
            </p:nvPr>
          </p:nvSpPr>
          <p:spPr>
            <a:xfrm>
              <a:off x="1812036" y="4615543"/>
              <a:ext cx="4844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O2</a:t>
              </a:r>
              <a:endParaRPr lang="zh-CN" altLang="en-US" dirty="0">
                <a:solidFill>
                  <a:schemeClr val="accent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5" name="文本框 19"/>
            <p:cNvSpPr txBox="1"/>
            <p:nvPr>
              <p:custDataLst>
                <p:tags r:id="rId21"/>
              </p:custDataLst>
            </p:nvPr>
          </p:nvSpPr>
          <p:spPr>
            <a:xfrm>
              <a:off x="1173710" y="1797274"/>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accent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测试方法</a:t>
              </a:r>
            </a:p>
          </p:txBody>
        </p:sp>
        <p:sp>
          <p:nvSpPr>
            <p:cNvPr id="16" name="文本框 20"/>
            <p:cNvSpPr txBox="1"/>
            <p:nvPr>
              <p:custDataLst>
                <p:tags r:id="rId22"/>
              </p:custDataLst>
            </p:nvPr>
          </p:nvSpPr>
          <p:spPr>
            <a:xfrm>
              <a:off x="1166938" y="2563821"/>
              <a:ext cx="1967405" cy="149765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30000"/>
                </a:lnSpc>
              </a:pPr>
              <a:r>
                <a:rPr lang="zh-CN" altLang="en-US" spc="150" dirty="0">
                  <a:solidFill>
                    <a:schemeClr val="tx1">
                      <a:lumMod val="65000"/>
                      <a:lumOff val="35000"/>
                    </a:schemeClr>
                  </a:solidFill>
                  <a:latin typeface="微软雅黑" panose="020B0503020204020204" pitchFamily="34" charset="-122"/>
                  <a:ea typeface="微软雅黑" panose="020B0503020204020204" pitchFamily="34" charset="-122"/>
                  <a:sym typeface="+mn-ea"/>
                </a:rPr>
                <a:t>采用黑盒、白盒测试等多种方法，模拟用户真实场景进行测试</a:t>
              </a:r>
            </a:p>
          </p:txBody>
        </p:sp>
      </p:grpSp>
      <p:grpSp>
        <p:nvGrpSpPr>
          <p:cNvPr id="17" name="组合 16"/>
          <p:cNvGrpSpPr/>
          <p:nvPr>
            <p:custDataLst>
              <p:tags r:id="rId3"/>
            </p:custDataLst>
          </p:nvPr>
        </p:nvGrpSpPr>
        <p:grpSpPr>
          <a:xfrm>
            <a:off x="6205097" y="1939075"/>
            <a:ext cx="2537855" cy="3528489"/>
            <a:chOff x="795729" y="1546125"/>
            <a:chExt cx="2537855" cy="3528489"/>
          </a:xfrm>
        </p:grpSpPr>
        <p:sp>
          <p:nvSpPr>
            <p:cNvPr id="18" name="矩形: 圆角 17"/>
            <p:cNvSpPr/>
            <p:nvPr>
              <p:custDataLst>
                <p:tags r:id="rId11"/>
              </p:custDataLst>
            </p:nvPr>
          </p:nvSpPr>
          <p:spPr>
            <a:xfrm>
              <a:off x="795729" y="1546125"/>
              <a:ext cx="2537855" cy="3258457"/>
            </a:xfrm>
            <a:prstGeom prst="roundRect">
              <a:avLst>
                <a:gd name="adj" fmla="val 8398"/>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cxnSp>
          <p:nvCxnSpPr>
            <p:cNvPr id="19" name="直接连接符 18"/>
            <p:cNvCxnSpPr/>
            <p:nvPr>
              <p:custDataLst>
                <p:tags r:id="rId12"/>
              </p:custDataLst>
            </p:nvPr>
          </p:nvCxnSpPr>
          <p:spPr>
            <a:xfrm flipH="1">
              <a:off x="795729" y="2330248"/>
              <a:ext cx="87085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椭圆 19"/>
            <p:cNvSpPr/>
            <p:nvPr>
              <p:custDataLst>
                <p:tags r:id="rId13"/>
              </p:custDataLst>
            </p:nvPr>
          </p:nvSpPr>
          <p:spPr>
            <a:xfrm>
              <a:off x="1785257" y="4515814"/>
              <a:ext cx="558800" cy="5588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21" name="文本框 39"/>
            <p:cNvSpPr txBox="1"/>
            <p:nvPr>
              <p:custDataLst>
                <p:tags r:id="rId14"/>
              </p:custDataLst>
            </p:nvPr>
          </p:nvSpPr>
          <p:spPr>
            <a:xfrm>
              <a:off x="1812036" y="4615543"/>
              <a:ext cx="4844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O3</a:t>
              </a:r>
              <a:endParaRPr lang="zh-CN" altLang="en-US" dirty="0">
                <a:solidFill>
                  <a:schemeClr val="accent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22" name="文本框 40"/>
            <p:cNvSpPr txBox="1"/>
            <p:nvPr>
              <p:custDataLst>
                <p:tags r:id="rId15"/>
              </p:custDataLst>
            </p:nvPr>
          </p:nvSpPr>
          <p:spPr>
            <a:xfrm>
              <a:off x="1173710" y="1797274"/>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dirty="0">
                  <a:solidFill>
                    <a:schemeClr val="accent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测试阶段</a:t>
              </a:r>
            </a:p>
          </p:txBody>
        </p:sp>
        <p:sp>
          <p:nvSpPr>
            <p:cNvPr id="23" name="文本框 41"/>
            <p:cNvSpPr txBox="1"/>
            <p:nvPr>
              <p:custDataLst>
                <p:tags r:id="rId16"/>
              </p:custDataLst>
            </p:nvPr>
          </p:nvSpPr>
          <p:spPr>
            <a:xfrm>
              <a:off x="1080953" y="2485219"/>
              <a:ext cx="1967405" cy="185775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30000"/>
                </a:lnSpc>
              </a:pPr>
              <a:r>
                <a:rPr lang="zh-CN" altLang="en-US" spc="150" dirty="0">
                  <a:solidFill>
                    <a:schemeClr val="tx1">
                      <a:lumMod val="65000"/>
                      <a:lumOff val="35000"/>
                    </a:schemeClr>
                  </a:solidFill>
                  <a:latin typeface="微软雅黑" panose="020B0503020204020204" pitchFamily="34" charset="-122"/>
                  <a:ea typeface="微软雅黑" panose="020B0503020204020204" pitchFamily="34" charset="-122"/>
                  <a:sym typeface="+mn-ea"/>
                </a:rPr>
                <a:t>分为单元测试、集成测试和系统测试三个阶段，确保系统各部分正常工作</a:t>
              </a:r>
            </a:p>
          </p:txBody>
        </p:sp>
      </p:grpSp>
      <p:grpSp>
        <p:nvGrpSpPr>
          <p:cNvPr id="24" name="组合 23"/>
          <p:cNvGrpSpPr/>
          <p:nvPr>
            <p:custDataLst>
              <p:tags r:id="rId4"/>
            </p:custDataLst>
          </p:nvPr>
        </p:nvGrpSpPr>
        <p:grpSpPr>
          <a:xfrm>
            <a:off x="8961145" y="1939075"/>
            <a:ext cx="2537855" cy="3528489"/>
            <a:chOff x="795729" y="1546125"/>
            <a:chExt cx="2537855" cy="3528489"/>
          </a:xfrm>
        </p:grpSpPr>
        <p:sp>
          <p:nvSpPr>
            <p:cNvPr id="25" name="矩形: 圆角 24"/>
            <p:cNvSpPr/>
            <p:nvPr>
              <p:custDataLst>
                <p:tags r:id="rId5"/>
              </p:custDataLst>
            </p:nvPr>
          </p:nvSpPr>
          <p:spPr>
            <a:xfrm>
              <a:off x="795729" y="1546125"/>
              <a:ext cx="2537855" cy="3258457"/>
            </a:xfrm>
            <a:prstGeom prst="roundRect">
              <a:avLst>
                <a:gd name="adj" fmla="val 8398"/>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cxnSp>
          <p:nvCxnSpPr>
            <p:cNvPr id="26" name="直接连接符 25"/>
            <p:cNvCxnSpPr/>
            <p:nvPr>
              <p:custDataLst>
                <p:tags r:id="rId6"/>
              </p:custDataLst>
            </p:nvPr>
          </p:nvCxnSpPr>
          <p:spPr>
            <a:xfrm flipH="1">
              <a:off x="795729" y="2330248"/>
              <a:ext cx="87085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椭圆 26"/>
            <p:cNvSpPr/>
            <p:nvPr>
              <p:custDataLst>
                <p:tags r:id="rId7"/>
              </p:custDataLst>
            </p:nvPr>
          </p:nvSpPr>
          <p:spPr>
            <a:xfrm>
              <a:off x="1785257" y="4515814"/>
              <a:ext cx="558800" cy="5588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28" name="文本框 46"/>
            <p:cNvSpPr txBox="1"/>
            <p:nvPr>
              <p:custDataLst>
                <p:tags r:id="rId8"/>
              </p:custDataLst>
            </p:nvPr>
          </p:nvSpPr>
          <p:spPr>
            <a:xfrm>
              <a:off x="1812036" y="4615543"/>
              <a:ext cx="4844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O4</a:t>
              </a:r>
              <a:endParaRPr lang="zh-CN" altLang="en-US" dirty="0">
                <a:solidFill>
                  <a:schemeClr val="accent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29" name="文本框 47"/>
            <p:cNvSpPr txBox="1"/>
            <p:nvPr>
              <p:custDataLst>
                <p:tags r:id="rId9"/>
              </p:custDataLst>
            </p:nvPr>
          </p:nvSpPr>
          <p:spPr>
            <a:xfrm>
              <a:off x="1173710" y="1797274"/>
              <a:ext cx="11079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dirty="0">
                  <a:solidFill>
                    <a:schemeClr val="accent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优化改进</a:t>
              </a:r>
            </a:p>
          </p:txBody>
        </p:sp>
        <p:sp>
          <p:nvSpPr>
            <p:cNvPr id="30" name="文本框 48"/>
            <p:cNvSpPr txBox="1"/>
            <p:nvPr>
              <p:custDataLst>
                <p:tags r:id="rId10"/>
              </p:custDataLst>
            </p:nvPr>
          </p:nvSpPr>
          <p:spPr>
            <a:xfrm>
              <a:off x="908919" y="2654945"/>
              <a:ext cx="2402260" cy="149765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30000"/>
                </a:lnSpc>
              </a:pPr>
              <a:r>
                <a:rPr lang="zh-CN" altLang="en-US" spc="150" dirty="0">
                  <a:solidFill>
                    <a:schemeClr val="tx1">
                      <a:lumMod val="65000"/>
                      <a:lumOff val="35000"/>
                    </a:schemeClr>
                  </a:solidFill>
                  <a:latin typeface="微软雅黑" panose="020B0503020204020204" pitchFamily="34" charset="-122"/>
                  <a:ea typeface="微软雅黑" panose="020B0503020204020204" pitchFamily="34" charset="-122"/>
                  <a:sym typeface="+mn-ea"/>
                </a:rPr>
                <a:t>根据测试结果，对系统进行优化和改进，提升用户体验和系统性能</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同侧圆角矩形 4"/>
          <p:cNvSpPr/>
          <p:nvPr/>
        </p:nvSpPr>
        <p:spPr>
          <a:xfrm>
            <a:off x="4770784" y="1278835"/>
            <a:ext cx="2650434" cy="549965"/>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latin typeface="Alibaba PuHuiTi M" pitchFamily="18" charset="-122"/>
                <a:ea typeface="Alibaba PuHuiTi M" pitchFamily="18" charset="-122"/>
                <a:cs typeface="Alibaba PuHuiTi M" pitchFamily="18" charset="-122"/>
              </a:rPr>
              <a:t>第三部分</a:t>
            </a:r>
          </a:p>
        </p:txBody>
      </p:sp>
      <p:grpSp>
        <p:nvGrpSpPr>
          <p:cNvPr id="38" name="组合 37"/>
          <p:cNvGrpSpPr/>
          <p:nvPr/>
        </p:nvGrpSpPr>
        <p:grpSpPr>
          <a:xfrm>
            <a:off x="3018235" y="2570590"/>
            <a:ext cx="6155531" cy="1985718"/>
            <a:chOff x="3264723" y="2475297"/>
            <a:chExt cx="6155531" cy="1985718"/>
          </a:xfrm>
        </p:grpSpPr>
        <p:sp>
          <p:nvSpPr>
            <p:cNvPr id="39" name="文本框 38"/>
            <p:cNvSpPr txBox="1"/>
            <p:nvPr/>
          </p:nvSpPr>
          <p:spPr>
            <a:xfrm>
              <a:off x="3264723" y="2475297"/>
              <a:ext cx="5486400" cy="1477010"/>
            </a:xfrm>
            <a:prstGeom prst="rect">
              <a:avLst/>
            </a:prstGeom>
            <a:noFill/>
          </p:spPr>
          <p:txBody>
            <a:bodyPr wrap="none" lIns="0" tIns="0" rIns="0" bIns="0" rtlCol="0" anchor="t">
              <a:spAutoFit/>
            </a:bodyPr>
            <a:lstStyle/>
            <a:p>
              <a:pPr algn="l"/>
              <a:r>
                <a:rPr kumimoji="1" lang="en-US" altLang="zh-CN" sz="9600" dirty="0">
                  <a:solidFill>
                    <a:schemeClr val="accent1"/>
                  </a:solidFill>
                  <a:latin typeface="+mj-ea"/>
                  <a:ea typeface="+mj-ea"/>
                  <a:sym typeface="+mn-ea"/>
                </a:rPr>
                <a:t> </a:t>
              </a:r>
              <a:r>
                <a:rPr kumimoji="1" lang="zh-CN" altLang="en-US" sz="9600" dirty="0">
                  <a:solidFill>
                    <a:schemeClr val="accent1"/>
                  </a:solidFill>
                  <a:latin typeface="+mj-ea"/>
                  <a:ea typeface="+mj-ea"/>
                  <a:sym typeface="+mn-ea"/>
                </a:rPr>
                <a:t>过程管理</a:t>
              </a:r>
              <a:endParaRPr kumimoji="1" lang="zh-CN" altLang="en-US" sz="9600" dirty="0">
                <a:solidFill>
                  <a:schemeClr val="accent1"/>
                </a:solidFill>
                <a:latin typeface="+mj-ea"/>
                <a:ea typeface="+mj-ea"/>
              </a:endParaRPr>
            </a:p>
          </p:txBody>
        </p:sp>
        <p:sp>
          <p:nvSpPr>
            <p:cNvPr id="40" name="文本框 39"/>
            <p:cNvSpPr txBox="1"/>
            <p:nvPr/>
          </p:nvSpPr>
          <p:spPr>
            <a:xfrm>
              <a:off x="3306390" y="3845700"/>
              <a:ext cx="6113864" cy="615315"/>
            </a:xfrm>
            <a:prstGeom prst="rect">
              <a:avLst/>
            </a:prstGeom>
            <a:noFill/>
          </p:spPr>
          <p:txBody>
            <a:bodyPr wrap="square" lIns="0" tIns="0" rIns="0" bIns="0" rtlCol="0" anchor="t">
              <a:spAutoFit/>
            </a:bodyPr>
            <a:lstStyle/>
            <a:p>
              <a:pPr algn="dist"/>
              <a:r>
                <a:rPr kumimoji="1" lang="en-US" altLang="zh-CN" sz="4000" dirty="0">
                  <a:solidFill>
                    <a:schemeClr val="accent1"/>
                  </a:solidFill>
                </a:rPr>
                <a:t>process management</a:t>
              </a:r>
              <a:endParaRPr kumimoji="1" lang="zh-CN" altLang="en-US" sz="4000" dirty="0">
                <a:solidFill>
                  <a:schemeClr val="accent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23456" y="458512"/>
            <a:ext cx="2316480" cy="521970"/>
          </a:xfrm>
          <a:prstGeom prst="rect">
            <a:avLst/>
          </a:prstGeom>
          <a:noFill/>
        </p:spPr>
        <p:txBody>
          <a:bodyPr wrap="none" rtlCol="0">
            <a:spAutoFit/>
          </a:bodyPr>
          <a:lstStyle/>
          <a:p>
            <a:pPr algn="l"/>
            <a:r>
              <a:rPr kumimoji="1" lang="zh-CN" altLang="en-US" sz="2800" b="1" dirty="0">
                <a:solidFill>
                  <a:schemeClr val="accent1">
                    <a:lumMod val="100000"/>
                  </a:schemeClr>
                </a:solidFill>
                <a:latin typeface="微软雅黑" panose="020B0503020204020204" pitchFamily="34" charset="-122"/>
                <a:ea typeface="微软雅黑" panose="020B0503020204020204" pitchFamily="34" charset="-122"/>
                <a:sym typeface="+mn-ea"/>
              </a:rPr>
              <a:t>过程管理策略</a:t>
            </a:r>
          </a:p>
        </p:txBody>
      </p:sp>
      <p:grpSp>
        <p:nvGrpSpPr>
          <p:cNvPr id="2" name="组合 1"/>
          <p:cNvGrpSpPr/>
          <p:nvPr>
            <p:custDataLst>
              <p:tags r:id="rId1"/>
            </p:custDataLst>
          </p:nvPr>
        </p:nvGrpSpPr>
        <p:grpSpPr>
          <a:xfrm>
            <a:off x="463550" y="1455203"/>
            <a:ext cx="10865485" cy="3919220"/>
            <a:chOff x="695" y="2151"/>
            <a:chExt cx="17111" cy="6172"/>
          </a:xfrm>
        </p:grpSpPr>
        <p:pic>
          <p:nvPicPr>
            <p:cNvPr id="3" name="图形 2" descr="templates\docerresourceshop\icons\\32313538393032393b32313538383638393bb3ddc2d6"/>
            <p:cNvPicPr>
              <a:picLocks noChangeAspect="1"/>
            </p:cNvPicPr>
            <p:nvPr>
              <p:custDataLst>
                <p:tags r:id="rId3"/>
              </p:custDataLst>
            </p:nvPr>
          </p:nvPicPr>
          <p:blipFill>
            <a:blip r:embed="rId12">
              <a:extLst>
                <a:ext uri="{96DAC541-7B7A-43D3-8B79-37D633B846F1}">
                  <asvg:svgBlip xmlns:asvg="http://schemas.microsoft.com/office/drawing/2016/SVG/main" xmlns="" r:embed="rId13"/>
                </a:ext>
              </a:extLst>
            </a:blip>
            <a:srcRect/>
            <a:stretch>
              <a:fillRect/>
            </a:stretch>
          </p:blipFill>
          <p:spPr>
            <a:xfrm>
              <a:off x="6694" y="4148"/>
              <a:ext cx="2454" cy="2454"/>
            </a:xfrm>
            <a:custGeom>
              <a:avLst/>
              <a:gdLst/>
              <a:ahLst/>
              <a:cxnLst>
                <a:cxn ang="3">
                  <a:pos x="hc" y="t"/>
                </a:cxn>
                <a:cxn ang="cd2">
                  <a:pos x="l" y="vc"/>
                </a:cxn>
                <a:cxn ang="cd4">
                  <a:pos x="hc" y="b"/>
                </a:cxn>
                <a:cxn ang="0">
                  <a:pos x="r" y="vc"/>
                </a:cxn>
              </a:cxnLst>
              <a:rect l="l" t="t" r="r" b="b"/>
              <a:pathLst>
                <a:path w="2454" h="2454">
                  <a:moveTo>
                    <a:pt x="1227" y="728"/>
                  </a:moveTo>
                  <a:cubicBezTo>
                    <a:pt x="951" y="728"/>
                    <a:pt x="728" y="951"/>
                    <a:pt x="728" y="1227"/>
                  </a:cubicBezTo>
                  <a:cubicBezTo>
                    <a:pt x="728" y="1503"/>
                    <a:pt x="951" y="1726"/>
                    <a:pt x="1227" y="1726"/>
                  </a:cubicBezTo>
                  <a:cubicBezTo>
                    <a:pt x="1503" y="1726"/>
                    <a:pt x="1726" y="1503"/>
                    <a:pt x="1726" y="1227"/>
                  </a:cubicBezTo>
                  <a:cubicBezTo>
                    <a:pt x="1726" y="951"/>
                    <a:pt x="1503" y="728"/>
                    <a:pt x="1227" y="728"/>
                  </a:cubicBezTo>
                  <a:close/>
                  <a:moveTo>
                    <a:pt x="0" y="0"/>
                  </a:moveTo>
                  <a:lnTo>
                    <a:pt x="2454" y="0"/>
                  </a:lnTo>
                  <a:lnTo>
                    <a:pt x="2454" y="2454"/>
                  </a:lnTo>
                  <a:lnTo>
                    <a:pt x="0" y="2454"/>
                  </a:lnTo>
                  <a:lnTo>
                    <a:pt x="0" y="0"/>
                  </a:lnTo>
                  <a:close/>
                </a:path>
              </a:pathLst>
            </a:custGeom>
          </p:spPr>
        </p:pic>
        <p:pic>
          <p:nvPicPr>
            <p:cNvPr id="4" name="图形 3" descr="templates\docerresourceshop\icons\\32313538393032393b32313538383638393bb3ddc2d6"/>
            <p:cNvPicPr>
              <a:picLocks noChangeAspect="1"/>
            </p:cNvPicPr>
            <p:nvPr>
              <p:custDataLst>
                <p:tags r:id="rId4"/>
              </p:custDataLst>
            </p:nvPr>
          </p:nvPicPr>
          <p:blipFill>
            <a:blip r:embed="rId12">
              <a:extLst>
                <a:ext uri="{96DAC541-7B7A-43D3-8B79-37D633B846F1}">
                  <asvg:svgBlip xmlns:asvg="http://schemas.microsoft.com/office/drawing/2016/SVG/main" xmlns="" r:embed="rId13"/>
                </a:ext>
              </a:extLst>
            </a:blip>
            <a:srcRect/>
            <a:stretch>
              <a:fillRect/>
            </a:stretch>
          </p:blipFill>
          <p:spPr>
            <a:xfrm>
              <a:off x="9336" y="2834"/>
              <a:ext cx="3170" cy="3170"/>
            </a:xfrm>
            <a:custGeom>
              <a:avLst/>
              <a:gdLst/>
              <a:ahLst/>
              <a:cxnLst>
                <a:cxn ang="3">
                  <a:pos x="hc" y="t"/>
                </a:cxn>
                <a:cxn ang="cd2">
                  <a:pos x="l" y="vc"/>
                </a:cxn>
                <a:cxn ang="cd4">
                  <a:pos x="hc" y="b"/>
                </a:cxn>
                <a:cxn ang="0">
                  <a:pos x="r" y="vc"/>
                </a:cxn>
              </a:cxnLst>
              <a:rect l="l" t="t" r="r" b="b"/>
              <a:pathLst>
                <a:path w="2454" h="2454">
                  <a:moveTo>
                    <a:pt x="1227" y="728"/>
                  </a:moveTo>
                  <a:cubicBezTo>
                    <a:pt x="951" y="728"/>
                    <a:pt x="728" y="951"/>
                    <a:pt x="728" y="1227"/>
                  </a:cubicBezTo>
                  <a:cubicBezTo>
                    <a:pt x="728" y="1503"/>
                    <a:pt x="951" y="1726"/>
                    <a:pt x="1227" y="1726"/>
                  </a:cubicBezTo>
                  <a:cubicBezTo>
                    <a:pt x="1503" y="1726"/>
                    <a:pt x="1726" y="1503"/>
                    <a:pt x="1726" y="1227"/>
                  </a:cubicBezTo>
                  <a:cubicBezTo>
                    <a:pt x="1726" y="951"/>
                    <a:pt x="1503" y="728"/>
                    <a:pt x="1227" y="728"/>
                  </a:cubicBezTo>
                  <a:close/>
                  <a:moveTo>
                    <a:pt x="0" y="0"/>
                  </a:moveTo>
                  <a:lnTo>
                    <a:pt x="2454" y="0"/>
                  </a:lnTo>
                  <a:lnTo>
                    <a:pt x="2454" y="2454"/>
                  </a:lnTo>
                  <a:lnTo>
                    <a:pt x="0" y="2454"/>
                  </a:lnTo>
                  <a:lnTo>
                    <a:pt x="0" y="0"/>
                  </a:lnTo>
                  <a:close/>
                </a:path>
              </a:pathLst>
            </a:custGeom>
          </p:spPr>
        </p:pic>
        <p:cxnSp>
          <p:nvCxnSpPr>
            <p:cNvPr id="5" name="直接连接符 4"/>
            <p:cNvCxnSpPr/>
            <p:nvPr>
              <p:custDataLst>
                <p:tags r:id="rId5"/>
              </p:custDataLst>
            </p:nvPr>
          </p:nvCxnSpPr>
          <p:spPr>
            <a:xfrm>
              <a:off x="12506" y="3374"/>
              <a:ext cx="1331" cy="0"/>
            </a:xfrm>
            <a:prstGeom prst="line">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26"/>
            <p:cNvSpPr txBox="1"/>
            <p:nvPr>
              <p:custDataLst>
                <p:tags r:id="rId6"/>
              </p:custDataLst>
            </p:nvPr>
          </p:nvSpPr>
          <p:spPr>
            <a:xfrm flipH="1">
              <a:off x="13975" y="2151"/>
              <a:ext cx="3831" cy="1997"/>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1300" dirty="0">
                  <a:solidFill>
                    <a:schemeClr val="tx1">
                      <a:lumMod val="65000"/>
                      <a:lumOff val="3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使用 </a:t>
              </a:r>
              <a:r>
                <a:rPr lang="en-US" altLang="zh-CN" sz="1300" dirty="0">
                  <a:solidFill>
                    <a:schemeClr val="tx1">
                      <a:lumMod val="65000"/>
                      <a:lumOff val="3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SMART </a:t>
              </a:r>
              <a:r>
                <a:rPr lang="zh-CN" altLang="en-US" sz="1300" dirty="0">
                  <a:solidFill>
                    <a:schemeClr val="tx1">
                      <a:lumMod val="65000"/>
                      <a:lumOff val="3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范式（具体、可衡量、考虑实际、相关的、有时限）来定义清晰明确的目标，保证全体人员达成共识。</a:t>
              </a:r>
            </a:p>
          </p:txBody>
        </p:sp>
        <p:grpSp>
          <p:nvGrpSpPr>
            <p:cNvPr id="7" name="组合 6"/>
            <p:cNvGrpSpPr/>
            <p:nvPr/>
          </p:nvGrpSpPr>
          <p:grpSpPr>
            <a:xfrm>
              <a:off x="10702" y="6326"/>
              <a:ext cx="5411" cy="1997"/>
              <a:chOff x="10926" y="6319"/>
              <a:chExt cx="5411" cy="1997"/>
            </a:xfrm>
          </p:grpSpPr>
          <p:cxnSp>
            <p:nvCxnSpPr>
              <p:cNvPr id="14" name="直接连接符 13"/>
              <p:cNvCxnSpPr/>
              <p:nvPr>
                <p:custDataLst>
                  <p:tags r:id="rId9"/>
                </p:custDataLst>
              </p:nvPr>
            </p:nvCxnSpPr>
            <p:spPr>
              <a:xfrm>
                <a:off x="10926" y="7075"/>
                <a:ext cx="1331" cy="0"/>
              </a:xfrm>
              <a:prstGeom prst="line">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10"/>
                </p:custDataLst>
              </p:nvPr>
            </p:nvSpPr>
            <p:spPr>
              <a:xfrm flipH="1">
                <a:off x="12506" y="6319"/>
                <a:ext cx="3831" cy="1997"/>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1300" dirty="0">
                    <a:solidFill>
                      <a:schemeClr val="tx1">
                        <a:lumMod val="65000"/>
                        <a:lumOff val="3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根据制定好的计划严格执行，到约定时间立即查看完成情况，进行合理的工作分配与安排，成员间及时沟通、团结协作。</a:t>
                </a:r>
              </a:p>
              <a:p>
                <a:pPr algn="l">
                  <a:lnSpc>
                    <a:spcPct val="150000"/>
                  </a:lnSpc>
                </a:pPr>
                <a:endParaRPr lang="zh-CN" altLang="en-US" sz="1300" dirty="0">
                  <a:solidFill>
                    <a:schemeClr val="tx1">
                      <a:lumMod val="65000"/>
                      <a:lumOff val="3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grpSp>
          <p:nvGrpSpPr>
            <p:cNvPr id="8" name="组合 7"/>
            <p:cNvGrpSpPr/>
            <p:nvPr/>
          </p:nvGrpSpPr>
          <p:grpSpPr>
            <a:xfrm flipH="1">
              <a:off x="695" y="4632"/>
              <a:ext cx="5791" cy="1997"/>
              <a:chOff x="1284" y="4632"/>
              <a:chExt cx="5791" cy="1997"/>
            </a:xfrm>
          </p:grpSpPr>
          <p:cxnSp>
            <p:nvCxnSpPr>
              <p:cNvPr id="9" name="直接连接符 8"/>
              <p:cNvCxnSpPr/>
              <p:nvPr>
                <p:custDataLst>
                  <p:tags r:id="rId7"/>
                </p:custDataLst>
              </p:nvPr>
            </p:nvCxnSpPr>
            <p:spPr>
              <a:xfrm>
                <a:off x="1284" y="5388"/>
                <a:ext cx="1331" cy="0"/>
              </a:xfrm>
              <a:prstGeom prst="line">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30"/>
              <p:cNvSpPr txBox="1"/>
              <p:nvPr>
                <p:custDataLst>
                  <p:tags r:id="rId8"/>
                </p:custDataLst>
              </p:nvPr>
            </p:nvSpPr>
            <p:spPr>
              <a:xfrm flipH="1">
                <a:off x="2864" y="4632"/>
                <a:ext cx="4211" cy="1997"/>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300" dirty="0">
                    <a:solidFill>
                      <a:schemeClr val="tx1">
                        <a:lumMod val="65000"/>
                        <a:lumOff val="3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进行详尽的计划和进度安排，使项目有条不紊地推进。从项目的大局着手，然后逐步分解子细目，方便项目的管理与进行。</a:t>
                </a:r>
              </a:p>
              <a:p>
                <a:pPr>
                  <a:lnSpc>
                    <a:spcPct val="150000"/>
                  </a:lnSpc>
                </a:pPr>
                <a:endParaRPr lang="zh-CN" altLang="en-US" sz="1300" dirty="0">
                  <a:solidFill>
                    <a:schemeClr val="tx1">
                      <a:lumMod val="65000"/>
                      <a:lumOff val="3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grpSp>
      <p:pic>
        <p:nvPicPr>
          <p:cNvPr id="20" name="图形 19" descr="templates\docerresourceshop\icons\\32313538393032393b32313538383638393bb3ddc2d6"/>
          <p:cNvPicPr>
            <a:picLocks noChangeAspect="1"/>
          </p:cNvPicPr>
          <p:nvPr>
            <p:custDataLst>
              <p:tags r:id="rId2"/>
            </p:custDataLst>
          </p:nvPr>
        </p:nvPicPr>
        <p:blipFill>
          <a:blip r:embed="rId12">
            <a:extLst>
              <a:ext uri="{96DAC541-7B7A-43D3-8B79-37D633B846F1}">
                <asvg:svgBlip xmlns:asvg="http://schemas.microsoft.com/office/drawing/2016/SVG/main" xmlns="" r:embed="rId13"/>
              </a:ext>
            </a:extLst>
          </a:blip>
          <a:srcRect/>
          <a:stretch>
            <a:fillRect/>
          </a:stretch>
        </p:blipFill>
        <p:spPr>
          <a:xfrm>
            <a:off x="5700394" y="4106328"/>
            <a:ext cx="1125855" cy="1125855"/>
          </a:xfrm>
          <a:custGeom>
            <a:avLst/>
            <a:gdLst/>
            <a:ahLst/>
            <a:cxnLst>
              <a:cxn ang="3">
                <a:pos x="hc" y="t"/>
              </a:cxn>
              <a:cxn ang="cd2">
                <a:pos x="l" y="vc"/>
              </a:cxn>
              <a:cxn ang="cd4">
                <a:pos x="hc" y="b"/>
              </a:cxn>
              <a:cxn ang="0">
                <a:pos x="r" y="vc"/>
              </a:cxn>
            </a:cxnLst>
            <a:rect l="l" t="t" r="r" b="b"/>
            <a:pathLst>
              <a:path w="2454" h="2454">
                <a:moveTo>
                  <a:pt x="1227" y="728"/>
                </a:moveTo>
                <a:cubicBezTo>
                  <a:pt x="951" y="728"/>
                  <a:pt x="728" y="951"/>
                  <a:pt x="728" y="1227"/>
                </a:cubicBezTo>
                <a:cubicBezTo>
                  <a:pt x="728" y="1503"/>
                  <a:pt x="951" y="1726"/>
                  <a:pt x="1227" y="1726"/>
                </a:cubicBezTo>
                <a:cubicBezTo>
                  <a:pt x="1503" y="1726"/>
                  <a:pt x="1726" y="1503"/>
                  <a:pt x="1726" y="1227"/>
                </a:cubicBezTo>
                <a:cubicBezTo>
                  <a:pt x="1726" y="951"/>
                  <a:pt x="1503" y="728"/>
                  <a:pt x="1227" y="728"/>
                </a:cubicBezTo>
                <a:close/>
                <a:moveTo>
                  <a:pt x="0" y="0"/>
                </a:moveTo>
                <a:lnTo>
                  <a:pt x="2454" y="0"/>
                </a:lnTo>
                <a:lnTo>
                  <a:pt x="2454" y="2454"/>
                </a:lnTo>
                <a:lnTo>
                  <a:pt x="0" y="2454"/>
                </a:lnTo>
                <a:lnTo>
                  <a:pt x="0" y="0"/>
                </a:lnTo>
                <a:close/>
              </a:path>
            </a:pathLst>
          </a:cu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COMMONDATA" val="eyJjb3VudCI6MTAsImhkaWQiOiI2YWY0ZGEzYzA1YzkzYjYzNjkzYzM1YWU2ZDM2NThiMCIsInVzZXJDb3VudCI6MTB9"/>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8_5*m_h_i*1_1_2"/>
  <p:tag name="KSO_WM_TEMPLATE_CATEGORY" val="diagram"/>
  <p:tag name="KSO_WM_TEMPLATE_INDEX" val="20230318"/>
  <p:tag name="KSO_WM_UNIT_LAYERLEVEL" val="1_1_1"/>
  <p:tag name="KSO_WM_TAG_VERSION" val="3.0"/>
  <p:tag name="KSO_WM_DIAGRAM_GROUP_CODE" val="m1-1"/>
  <p:tag name="KSO_WM_UNIT_TYPE" val="m_h_i"/>
  <p:tag name="KSO_WM_UNIT_INDEX" val="1_1_2"/>
  <p:tag name="KSO_WM_UNIT_SUBTYPE" val="d"/>
  <p:tag name="KSO_WM_DIAGRAM_VERSION" val="3"/>
  <p:tag name="KSO_WM_DIAGRAM_COLOR_TRICK" val="1"/>
  <p:tag name="KSO_WM_DIAGRAM_COLOR_TEXT_CAN_REMOVE" val="n"/>
  <p:tag name="KSO_WM_UNIT_PRESET_TEXT" val="step 01"/>
  <p:tag name="KSO_WM_UNIT_FILL_FORE_SCHEMECOLOR_INDEX" val="5"/>
  <p:tag name="KSO_WM_DIAGRAM_MAX_ITEMCNT" val="6"/>
  <p:tag name="KSO_WM_DIAGRAM_MIN_ITEMCNT" val="2"/>
  <p:tag name="KSO_WM_DIAGRAM_VIRTUALLY_FRAME" val="{&quot;height&quot;:263.25,&quot;width&quot;:888.9500122070312}"/>
  <p:tag name="KSO_WM_DIAGRAM_COLOR_MATCH_VALUE" val="{&quot;shape&quot;:{&quot;fill&quot;:{&quot;gradient&quot;:[{&quot;brightness&quot;:0.44999998807907104,&quot;colorType&quot;:1,&quot;foreColorIndex&quot;:5,&quot;pos&quot;:0,&quot;transparency&quot;:0},{&quot;brightness&quot;:0,&quot;colorType&quot;:1,&quot;foreColorIndex&quot;:5,&quot;pos&quot;:1,&quot;transparency&quot;:0}],&quot;type&quot;:3},&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8_5*m_h_i*1_2_1"/>
  <p:tag name="KSO_WM_TEMPLATE_CATEGORY" val="diagram"/>
  <p:tag name="KSO_WM_TEMPLATE_INDEX" val="20230318"/>
  <p:tag name="KSO_WM_UNIT_LAYERLEVEL" val="1_1_1"/>
  <p:tag name="KSO_WM_TAG_VERSION" val="3.0"/>
  <p:tag name="KSO_WM_DIAGRAM_GROUP_CODE" val="m1-1"/>
  <p:tag name="KSO_WM_UNIT_TYPE" val="m_h_i"/>
  <p:tag name="KSO_WM_UNIT_INDEX" val="1_2_1"/>
  <p:tag name="KSO_WM_UNIT_SUBTYPE" val="d"/>
  <p:tag name="KSO_WM_DIAGRAM_VERSION" val="3"/>
  <p:tag name="KSO_WM_DIAGRAM_COLOR_TRICK" val="1"/>
  <p:tag name="KSO_WM_DIAGRAM_COLOR_TEXT_CAN_REMOVE" val="n"/>
  <p:tag name="KSO_WM_UNIT_PRESET_TEXT" val="step 02"/>
  <p:tag name="KSO_WM_UNIT_FILL_FORE_SCHEMECOLOR_INDEX" val="5"/>
  <p:tag name="KSO_WM_DIAGRAM_MAX_ITEMCNT" val="6"/>
  <p:tag name="KSO_WM_DIAGRAM_MIN_ITEMCNT" val="2"/>
  <p:tag name="KSO_WM_DIAGRAM_VIRTUALLY_FRAME" val="{&quot;height&quot;:263.25,&quot;width&quot;:888.9500122070312}"/>
  <p:tag name="KSO_WM_DIAGRAM_COLOR_MATCH_VALUE" val="{&quot;shape&quot;:{&quot;fill&quot;:{&quot;gradient&quot;:[{&quot;brightness&quot;:0.30000001192092896,&quot;colorType&quot;:1,&quot;foreColorIndex&quot;:5,&quot;pos&quot;:0,&quot;transparency&quot;:0},{&quot;brightness&quot;:-0.05000000074505806,&quot;colorType&quot;:1,&quot;foreColorIndex&quot;:5,&quot;pos&quot;:1,&quot;transparency&quot;:0}],&quot;type&quot;:3},&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8_5*m_h_i*1_3_2"/>
  <p:tag name="KSO_WM_TEMPLATE_CATEGORY" val="diagram"/>
  <p:tag name="KSO_WM_TEMPLATE_INDEX" val="20230318"/>
  <p:tag name="KSO_WM_UNIT_LAYERLEVEL" val="1_1_1"/>
  <p:tag name="KSO_WM_TAG_VERSION" val="3.0"/>
  <p:tag name="KSO_WM_DIAGRAM_GROUP_CODE" val="m1-1"/>
  <p:tag name="KSO_WM_UNIT_TYPE" val="m_h_i"/>
  <p:tag name="KSO_WM_UNIT_INDEX" val="1_3_2"/>
  <p:tag name="KSO_WM_UNIT_SUBTYPE" val="d"/>
  <p:tag name="KSO_WM_DIAGRAM_VERSION" val="3"/>
  <p:tag name="KSO_WM_DIAGRAM_COLOR_TRICK" val="1"/>
  <p:tag name="KSO_WM_DIAGRAM_COLOR_TEXT_CAN_REMOVE" val="n"/>
  <p:tag name="KSO_WM_UNIT_PRESET_TEXT" val="step 03"/>
  <p:tag name="KSO_WM_UNIT_FILL_FORE_SCHEMECOLOR_INDEX" val="5"/>
  <p:tag name="KSO_WM_DIAGRAM_MAX_ITEMCNT" val="6"/>
  <p:tag name="KSO_WM_DIAGRAM_MIN_ITEMCNT" val="2"/>
  <p:tag name="KSO_WM_DIAGRAM_VIRTUALLY_FRAME" val="{&quot;height&quot;:263.25,&quot;width&quot;:888.9500122070312}"/>
  <p:tag name="KSO_WM_DIAGRAM_COLOR_MATCH_VALUE" val="{&quot;shape&quot;:{&quot;fill&quot;:{&quot;gradient&quot;:[{&quot;brightness&quot;:0.15000000596046448,&quot;colorType&quot;:1,&quot;foreColorIndex&quot;:5,&quot;pos&quot;:0,&quot;transparency&quot;:0},{&quot;brightness&quot;:-0.10000000149011612,&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8_5*m_h_i*1_4_2"/>
  <p:tag name="KSO_WM_TEMPLATE_CATEGORY" val="diagram"/>
  <p:tag name="KSO_WM_TEMPLATE_INDEX" val="20230318"/>
  <p:tag name="KSO_WM_UNIT_LAYERLEVEL" val="1_1_1"/>
  <p:tag name="KSO_WM_TAG_VERSION" val="3.0"/>
  <p:tag name="KSO_WM_DIAGRAM_GROUP_CODE" val="m1-1"/>
  <p:tag name="KSO_WM_UNIT_TYPE" val="m_h_i"/>
  <p:tag name="KSO_WM_UNIT_INDEX" val="1_4_2"/>
  <p:tag name="KSO_WM_UNIT_SUBTYPE" val="d"/>
  <p:tag name="KSO_WM_DIAGRAM_VERSION" val="3"/>
  <p:tag name="KSO_WM_DIAGRAM_COLOR_TRICK" val="1"/>
  <p:tag name="KSO_WM_DIAGRAM_COLOR_TEXT_CAN_REMOVE" val="n"/>
  <p:tag name="KSO_WM_UNIT_PRESET_TEXT" val="step 04"/>
  <p:tag name="KSO_WM_UNIT_FILL_FORE_SCHEMECOLOR_INDEX" val="5"/>
  <p:tag name="KSO_WM_DIAGRAM_MAX_ITEMCNT" val="6"/>
  <p:tag name="KSO_WM_DIAGRAM_MIN_ITEMCNT" val="2"/>
  <p:tag name="KSO_WM_DIAGRAM_VIRTUALLY_FRAME" val="{&quot;height&quot;:263.25,&quot;width&quot;:888.9500122070312}"/>
  <p:tag name="KSO_WM_DIAGRAM_COLOR_MATCH_VALUE" val="{&quot;shape&quot;:{&quot;fill&quot;:{&quot;gradient&quot;:[{&quot;brightness&quot;:0.15000000596046448,&quot;colorType&quot;:1,&quot;foreColorIndex&quot;:5,&quot;pos&quot;:0,&quot;transparency&quot;:0},{&quot;brightness&quot;:-0.15000000596046448,&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8_5*m_h_i*1_5_2"/>
  <p:tag name="KSO_WM_TEMPLATE_CATEGORY" val="diagram"/>
  <p:tag name="KSO_WM_TEMPLATE_INDEX" val="20230318"/>
  <p:tag name="KSO_WM_UNIT_LAYERLEVEL" val="1_1_1"/>
  <p:tag name="KSO_WM_TAG_VERSION" val="3.0"/>
  <p:tag name="KSO_WM_DIAGRAM_GROUP_CODE" val="m1-1"/>
  <p:tag name="KSO_WM_UNIT_TYPE" val="m_h_i"/>
  <p:tag name="KSO_WM_UNIT_INDEX" val="1_5_2"/>
  <p:tag name="KSO_WM_UNIT_SUBTYPE" val="d"/>
  <p:tag name="KSO_WM_DIAGRAM_VERSION" val="3"/>
  <p:tag name="KSO_WM_DIAGRAM_COLOR_TRICK" val="1"/>
  <p:tag name="KSO_WM_DIAGRAM_COLOR_TEXT_CAN_REMOVE" val="n"/>
  <p:tag name="KSO_WM_UNIT_PRESET_TEXT" val="step 05"/>
  <p:tag name="KSO_WM_UNIT_FILL_FORE_SCHEMECOLOR_INDEX" val="5"/>
  <p:tag name="KSO_WM_DIAGRAM_MAX_ITEMCNT" val="6"/>
  <p:tag name="KSO_WM_DIAGRAM_MIN_ITEMCNT" val="2"/>
  <p:tag name="KSO_WM_DIAGRAM_VIRTUALLY_FRAME" val="{&quot;height&quot;:263.25,&quot;width&quot;:888.9500122070312}"/>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8_5*m_h_i*1_6_2"/>
  <p:tag name="KSO_WM_TEMPLATE_CATEGORY" val="diagram"/>
  <p:tag name="KSO_WM_TEMPLATE_INDEX" val="20230318"/>
  <p:tag name="KSO_WM_UNIT_LAYERLEVEL" val="1_1_1"/>
  <p:tag name="KSO_WM_TAG_VERSION" val="3.0"/>
  <p:tag name="KSO_WM_DIAGRAM_GROUP_CODE" val="m1-1"/>
  <p:tag name="KSO_WM_UNIT_TYPE" val="m_h_i"/>
  <p:tag name="KSO_WM_UNIT_INDEX" val="1_6_2"/>
  <p:tag name="KSO_WM_UNIT_SUBTYPE" val="d"/>
  <p:tag name="KSO_WM_DIAGRAM_VERSION" val="3"/>
  <p:tag name="KSO_WM_DIAGRAM_COLOR_TRICK" val="1"/>
  <p:tag name="KSO_WM_DIAGRAM_COLOR_TEXT_CAN_REMOVE" val="n"/>
  <p:tag name="KSO_WM_UNIT_PRESET_TEXT" val="step 06"/>
  <p:tag name="KSO_WM_UNIT_FILL_FORE_SCHEMECOLOR_INDEX" val="5"/>
  <p:tag name="KSO_WM_DIAGRAM_MAX_ITEMCNT" val="6"/>
  <p:tag name="KSO_WM_DIAGRAM_MIN_ITEMCNT" val="2"/>
  <p:tag name="KSO_WM_DIAGRAM_VIRTUALLY_FRAME" val="{&quot;height&quot;:263.25,&quot;width&quot;:888.9500122070312}"/>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0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6_1"/>
  <p:tag name="KSO_WM_UNIT_ID" val="diagram20230318_5*m_h_f*1_6_1"/>
  <p:tag name="KSO_WM_TEMPLATE_CATEGORY" val="diagram"/>
  <p:tag name="KSO_WM_TEMPLATE_INDEX" val="20230318"/>
  <p:tag name="KSO_WM_UNIT_LAYERLEVEL" val="1_1_1"/>
  <p:tag name="KSO_WM_TAG_VERSION" val="3.0"/>
  <p:tag name="KSO_WM_BEAUTIFY_FLAG" val="#wm#"/>
  <p:tag name="KSO_WM_DIAGRAM_GROUP_CODE" val="m1-1"/>
  <p:tag name="KSO_WM_DIAGRAM_VERSION" val="3"/>
  <p:tag name="KSO_WM_DIAGRAM_COLOR_TRICK" val="1"/>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20230318_5*m_h_i*1_6_1"/>
  <p:tag name="KSO_WM_TEMPLATE_CATEGORY" val="diagram"/>
  <p:tag name="KSO_WM_TEMPLATE_INDEX" val="20230318"/>
  <p:tag name="KSO_WM_UNIT_LAYERLEVEL" val="1_1_1"/>
  <p:tag name="KSO_WM_TAG_VERSION" val="3.0"/>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0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0318_5*m_h_f*1_2_1"/>
  <p:tag name="KSO_WM_TEMPLATE_CATEGORY" val="diagram"/>
  <p:tag name="KSO_WM_TEMPLATE_INDEX" val="20230318"/>
  <p:tag name="KSO_WM_UNIT_LAYERLEVEL" val="1_1_1"/>
  <p:tag name="KSO_WM_TAG_VERSION" val="3.0"/>
  <p:tag name="KSO_WM_BEAUTIFY_FLAG" val="#wm#"/>
  <p:tag name="KSO_WM_DIAGRAM_GROUP_CODE" val="m1-1"/>
  <p:tag name="KSO_WM_DIAGRAM_VERSION" val="3"/>
  <p:tag name="KSO_WM_DIAGRAM_COLOR_TRICK" val="1"/>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30318_5*m_h_i*1_2_2"/>
  <p:tag name="KSO_WM_TEMPLATE_CATEGORY" val="diagram"/>
  <p:tag name="KSO_WM_TEMPLATE_INDEX" val="20230318"/>
  <p:tag name="KSO_WM_UNIT_LAYERLEVEL" val="1_1_1"/>
  <p:tag name="KSO_WM_TAG_VERSION" val="3.0"/>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11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0318_5*m_h_f*1_4_1"/>
  <p:tag name="KSO_WM_TEMPLATE_CATEGORY" val="diagram"/>
  <p:tag name="KSO_WM_TEMPLATE_INDEX" val="20230318"/>
  <p:tag name="KSO_WM_UNIT_LAYERLEVEL" val="1_1_1"/>
  <p:tag name="KSO_WM_TAG_VERSION" val="3.0"/>
  <p:tag name="KSO_WM_BEAUTIFY_FLAG" val="#wm#"/>
  <p:tag name="KSO_WM_DIAGRAM_GROUP_CODE" val="m1-1"/>
  <p:tag name="KSO_WM_DIAGRAM_VERSION" val="3"/>
  <p:tag name="KSO_WM_DIAGRAM_COLOR_TRICK" val="1"/>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30318_5*m_h_i*1_4_1"/>
  <p:tag name="KSO_WM_TEMPLATE_CATEGORY" val="diagram"/>
  <p:tag name="KSO_WM_TEMPLATE_INDEX" val="20230318"/>
  <p:tag name="KSO_WM_UNIT_LAYERLEVEL" val="1_1_1"/>
  <p:tag name="KSO_WM_TAG_VERSION" val="3.0"/>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1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0318_5*m_h_f*1_1_1"/>
  <p:tag name="KSO_WM_TEMPLATE_CATEGORY" val="diagram"/>
  <p:tag name="KSO_WM_TEMPLATE_INDEX" val="20230318"/>
  <p:tag name="KSO_WM_UNIT_LAYERLEVEL" val="1_1_1"/>
  <p:tag name="KSO_WM_TAG_VERSION" val="3.0"/>
  <p:tag name="KSO_WM_BEAUTIFY_FLAG" val="#wm#"/>
  <p:tag name="KSO_WM_DIAGRAM_GROUP_CODE" val="m1-1"/>
  <p:tag name="KSO_WM_DIAGRAM_VERSION" val="3"/>
  <p:tag name="KSO_WM_DIAGRAM_COLOR_TRICK" val="1"/>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30318_5*m_h_i*1_1_1"/>
  <p:tag name="KSO_WM_TEMPLATE_CATEGORY" val="diagram"/>
  <p:tag name="KSO_WM_TEMPLATE_INDEX" val="20230318"/>
  <p:tag name="KSO_WM_UNIT_LAYERLEVEL" val="1_1_1"/>
  <p:tag name="KSO_WM_TAG_VERSION" val="3.0"/>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1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20230318_5*m_h_f*1_3_1"/>
  <p:tag name="KSO_WM_TEMPLATE_CATEGORY" val="diagram"/>
  <p:tag name="KSO_WM_TEMPLATE_INDEX" val="20230318"/>
  <p:tag name="KSO_WM_UNIT_LAYERLEVEL" val="1_1_1"/>
  <p:tag name="KSO_WM_TAG_VERSION" val="3.0"/>
  <p:tag name="KSO_WM_BEAUTIFY_FLAG" val="#wm#"/>
  <p:tag name="KSO_WM_DIAGRAM_GROUP_CODE" val="m1-1"/>
  <p:tag name="KSO_WM_DIAGRAM_VERSION" val="3"/>
  <p:tag name="KSO_WM_DIAGRAM_COLOR_TRICK" val="1"/>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30318_5*m_h_i*1_3_1"/>
  <p:tag name="KSO_WM_TEMPLATE_CATEGORY" val="diagram"/>
  <p:tag name="KSO_WM_TEMPLATE_INDEX" val="20230318"/>
  <p:tag name="KSO_WM_UNIT_LAYERLEVEL" val="1_1_1"/>
  <p:tag name="KSO_WM_TAG_VERSION" val="3.0"/>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1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5_1"/>
  <p:tag name="KSO_WM_UNIT_ID" val="diagram20230318_5*m_h_f*1_5_1"/>
  <p:tag name="KSO_WM_TEMPLATE_CATEGORY" val="diagram"/>
  <p:tag name="KSO_WM_TEMPLATE_INDEX" val="20230318"/>
  <p:tag name="KSO_WM_UNIT_LAYERLEVEL" val="1_1_1"/>
  <p:tag name="KSO_WM_TAG_VERSION" val="3.0"/>
  <p:tag name="KSO_WM_BEAUTIFY_FLAG" val="#wm#"/>
  <p:tag name="KSO_WM_DIAGRAM_GROUP_CODE" val="m1-1"/>
  <p:tag name="KSO_WM_DIAGRAM_VERSION" val="3"/>
  <p:tag name="KSO_WM_DIAGRAM_COLOR_TRICK" val="1"/>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30318_5*m_h_i*1_5_1"/>
  <p:tag name="KSO_WM_TEMPLATE_CATEGORY" val="diagram"/>
  <p:tag name="KSO_WM_TEMPLATE_INDEX" val="20230318"/>
  <p:tag name="KSO_WM_UNIT_LAYERLEVEL" val="1_1_1"/>
  <p:tag name="KSO_WM_TAG_VERSION" val="3.0"/>
  <p:tag name="KSO_WM_DIAGRAM_VERSION" val="3"/>
  <p:tag name="KSO_WM_DIAGRAM_COLOR_TRICK" val="1"/>
  <p:tag name="KSO_WM_DIAGRAM_COLOR_TEXT_CAN_REMOVE" val="n"/>
  <p:tag name="KSO_WM_UNIT_LINE_FORE_SCHEMECOLOR_INDEX" val="5"/>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31494_1*n_h_h_i*1_2_1_1"/>
  <p:tag name="KSO_WM_TEMPLATE_CATEGORY" val="diagram"/>
  <p:tag name="KSO_WM_TEMPLATE_INDEX" val="20231494"/>
  <p:tag name="KSO_WM_UNIT_LAYERLEVEL" val="1_1_1_1"/>
  <p:tag name="KSO_WM_TAG_VERSION" val="3.0"/>
  <p:tag name="KSO_WM_BEAUTIFY_FLAG" val="#wm#"/>
  <p:tag name="KSO_WM_DIAGRAM_VERSION" val="3"/>
  <p:tag name="KSO_WM_DIAGRAM_COLOR_TRICK" val="4"/>
  <p:tag name="KSO_WM_DIAGRAM_COLOR_TEXT_CAN_REMOVE" val="n"/>
  <p:tag name="KSO_WM_UNIT_LINE_FORE_SCHEMECOLOR_INDEX" val="5"/>
  <p:tag name="KSO_WM_DIAGRAM_MAX_ITEMCNT" val="6"/>
  <p:tag name="KSO_WM_DIAGRAM_MIN_ITEMCNT" val="1"/>
  <p:tag name="KSO_WM_DIAGRAM_VIRTUALLY_FRAME" val="{&quot;height&quot;:382.6765441894531,&quot;width&quot;:598.7307739257812}"/>
  <p:tag name="KSO_WM_DIAGRAM_COLOR_MATCH_VALUE" val="{&quot;shape&quot;:{&quot;fill&quot;:{&quot;type&quot;:0},&quot;glow&quot;:{&quot;colorType&quot;:0},&quot;line&quot;:{&quot;solidLine&quot;:{&quot;brightness&quot;:0.800000011920929,&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3.0"/>
  <p:tag name="KSO_WM_TEMPLATE_CATEGORY" val="diagram"/>
  <p:tag name="KSO_WM_TEMPLATE_INDEX" val="20231494"/>
  <p:tag name="KSO_WM_UNIT_TYPE" val="n_h_h_i"/>
  <p:tag name="KSO_WM_UNIT_INDEX" val="1_2_1_2"/>
  <p:tag name="KSO_WM_UNIT_ID" val="diagram20231494_1*n_h_h_i*1_2_1_2"/>
  <p:tag name="KSO_WM_UNIT_LAYERLEVEL" val="1_1_1_1"/>
  <p:tag name="KSO_WM_UNIT_HIGHLIGHT" val="0"/>
  <p:tag name="KSO_WM_UNIT_COMPATIBLE" val="0"/>
  <p:tag name="KSO_WM_DIAGRAM_GROUP_CODE" val="n1-1"/>
  <p:tag name="KSO_WM_UNIT_DIAGRAM_ISNUMVISUAL" val="0"/>
  <p:tag name="KSO_WM_UNIT_DIAGRAM_ISREFERUNIT" val="0"/>
  <p:tag name="KSO_WM_BEAUTIFY_FLAG" val="#wm#"/>
  <p:tag name="KSO_WM_DIAGRAM_VERSION" val="3"/>
  <p:tag name="KSO_WM_DIAGRAM_COLOR_TRICK" val="4"/>
  <p:tag name="KSO_WM_DIAGRAM_COLOR_TEXT_CAN_REMOVE" val="n"/>
  <p:tag name="KSO_WM_UNIT_FILL_FORE_SCHEMECOLOR_INDEX" val="5"/>
  <p:tag name="KSO_WM_DIAGRAM_MAX_ITEMCNT" val="6"/>
  <p:tag name="KSO_WM_DIAGRAM_MIN_ITEMCNT" val="1"/>
  <p:tag name="KSO_WM_DIAGRAM_VIRTUALLY_FRAME" val="{&quot;height&quot;:382.6765441894531,&quot;width&quot;:598.730773925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3.0"/>
  <p:tag name="KSO_WM_TEMPLATE_CATEGORY" val="diagram"/>
  <p:tag name="KSO_WM_TEMPLATE_INDEX" val="20231494"/>
  <p:tag name="KSO_WM_UNIT_TYPE" val="n_h_i"/>
  <p:tag name="KSO_WM_UNIT_INDEX" val="1_1_1"/>
  <p:tag name="KSO_WM_UNIT_ID" val="diagram20231494_1*n_h_i*1_1_1"/>
  <p:tag name="KSO_WM_UNIT_LAYERLEVEL" val="1_1_1"/>
  <p:tag name="KSO_WM_DIAGRAM_GROUP_CODE" val="n1-1"/>
  <p:tag name="KSO_WM_UNIT_HIGHLIGHT" val="0"/>
  <p:tag name="KSO_WM_UNIT_COMPATIBLE" val="0"/>
  <p:tag name="KSO_WM_UNIT_DIAGRAM_ISNUMVISUAL" val="0"/>
  <p:tag name="KSO_WM_UNIT_DIAGRAM_ISREFERUNIT" val="0"/>
  <p:tag name="KSO_WM_BEAUTIFY_FLAG" val="#wm#"/>
  <p:tag name="KSO_WM_DIAGRAM_VERSION" val="3"/>
  <p:tag name="KSO_WM_DIAGRAM_COLOR_TRICK" val="4"/>
  <p:tag name="KSO_WM_DIAGRAM_COLOR_TEXT_CAN_REMOVE" val="n"/>
  <p:tag name="KSO_WM_UNIT_FILL_FORE_SCHEMECOLOR_INDEX" val="5"/>
  <p:tag name="KSO_WM_DIAGRAM_MAX_ITEMCNT" val="6"/>
  <p:tag name="KSO_WM_DIAGRAM_MIN_ITEMCNT" val="1"/>
  <p:tag name="KSO_WM_DIAGRAM_VIRTUALLY_FRAME" val="{&quot;height&quot;:382.6765441894531,&quot;width&quot;:598.7307739257812}"/>
  <p:tag name="KSO_WM_DIAGRAM_COLOR_MATCH_VALUE" val="{&quot;shape&quot;:{&quot;fill&quot;:{&quot;solid&quot;:{&quot;brightness&quot;:0.80000001192092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3.0"/>
  <p:tag name="KSO_WM_TEMPLATE_CATEGORY" val="diagram"/>
  <p:tag name="KSO_WM_TEMPLATE_INDEX" val="20231494"/>
  <p:tag name="KSO_WM_UNIT_TYPE" val="n_h_a"/>
  <p:tag name="KSO_WM_UNIT_INDEX" val="1_1_1"/>
  <p:tag name="KSO_WM_UNIT_ID" val="diagram20231494_1*n_h_a*1_1_1"/>
  <p:tag name="KSO_WM_UNIT_LAYERLEVEL" val="1_1_1"/>
  <p:tag name="KSO_WM_UNIT_VALUE" val="30"/>
  <p:tag name="KSO_WM_UNIT_HIGHLIGHT" val="0"/>
  <p:tag name="KSO_WM_UNIT_COMPATIBLE" val="0"/>
  <p:tag name="KSO_WM_DIAGRAM_GROUP_CODE" val="n1-1"/>
  <p:tag name="KSO_WM_UNIT_ISCONTENTSTITLE" val="0"/>
  <p:tag name="KSO_WM_UNIT_ISNUMDGMTITLE" val="0"/>
  <p:tag name="KSO_WM_UNIT_NOCLEAR" val="0"/>
  <p:tag name="KSO_WM_UNIT_DIAGRAM_ISNUMVISUAL" val="0"/>
  <p:tag name="KSO_WM_UNIT_DIAGRAM_ISREFERUNIT" val="0"/>
  <p:tag name="KSO_WM_BEAUTIFY_FLAG" val="#wm#"/>
  <p:tag name="KSO_WM_DIAGRAM_VERSION" val="3"/>
  <p:tag name="KSO_WM_DIAGRAM_COLOR_TRICK" val="4"/>
  <p:tag name="KSO_WM_DIAGRAM_COLOR_TEXT_CAN_REMOVE" val="n"/>
  <p:tag name="KSO_WM_UNIT_PRESET_TEXT" val="添加标题"/>
  <p:tag name="KSO_WM_UNIT_FILL_FORE_SCHEMECOLOR_INDEX" val="5"/>
  <p:tag name="KSO_WM_DIAGRAM_MAX_ITEMCNT" val="6"/>
  <p:tag name="KSO_WM_DIAGRAM_MIN_ITEMCNT" val="1"/>
  <p:tag name="KSO_WM_DIAGRAM_VIRTUALLY_FRAME" val="{&quot;height&quot;:382.6765441894531,&quot;width&quot;:598.730773925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6"/>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1494_1*n_h_h_f*1_2_1_1"/>
  <p:tag name="KSO_WM_TEMPLATE_CATEGORY" val="diagram"/>
  <p:tag name="KSO_WM_TEMPLATE_INDEX" val="20231494"/>
  <p:tag name="KSO_WM_UNIT_LAYERLEVEL" val="1_1_1_1"/>
  <p:tag name="KSO_WM_TAG_VERSION" val="3.0"/>
  <p:tag name="KSO_WM_BEAUTIFY_FLAG" val="#wm#"/>
  <p:tag name="KSO_WM_DIAGRAM_VERSION" val="3"/>
  <p:tag name="KSO_WM_DIAGRAM_COLOR_TRICK" val="4"/>
  <p:tag name="KSO_WM_DIAGRAM_COLOR_TEXT_CAN_REMOVE" val="n"/>
  <p:tag name="KSO_WM_UNIT_PRESET_TEXT" val="单击输入你的项正文，文字是您思想的提炼"/>
  <p:tag name="KSO_WM_DIAGRAM_MAX_ITEMCNT" val="6"/>
  <p:tag name="KSO_WM_DIAGRAM_MIN_ITEMCNT" val="1"/>
  <p:tag name="KSO_WM_DIAGRAM_VIRTUALLY_FRAME" val="{&quot;height&quot;:382.6765441894531,&quot;width&quot;:598.730773925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i*1_1"/>
  <p:tag name="KSO_WM_TEMPLATE_CATEGORY" val="diagram"/>
  <p:tag name="KSO_WM_TEMPLATE_INDEX" val="20230941"/>
  <p:tag name="KSO_WM_UNIT_LAYERLEVEL" val="1_1"/>
  <p:tag name="KSO_WM_TAG_VERSION" val="3.0"/>
  <p:tag name="KSO_WM_DIAGRAM_VERSION" val="3"/>
  <p:tag name="KSO_WM_DIAGRAM_COLOR_TRICK" val="1"/>
  <p:tag name="KSO_WM_DIAGRAM_COLOR_TEXT_CAN_REMOVE" val="n"/>
  <p:tag name="KSO_WM_DIAGRAM_GROUP_CODE" val="m1-1"/>
  <p:tag name="KSO_WM_UNIT_TYPE" val="m_i"/>
  <p:tag name="KSO_WM_UNIT_INDEX" val="1_1"/>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gradient&quot;:[{&quot;brightness&quot;:0,&quot;colorType&quot;:1,&quot;foreColorIndex&quot;:5,&quot;pos&quot;:0,&quot;transparency&quot;:0.949999988079071},{&quot;brightness&quot;:0,&quot;colorType&quot;:1,&quot;foreColorIndex&quot;:5,&quot;pos&quot;:1,&quot;transparency&quot;:0}],&quot;type&quot;:3},&quot;glow&quot;:{&quot;colorType&quot;:0},&quot;line&quot;:{&quot;gradient&quot;:[{&quot;brightness&quot;:0,&quot;colorType&quot;:1,&quot;foreColorIndex&quot;:5,&quot;pos&quot;:0.23000000417232513,&quot;transparency&quot;:1},{&quot;brightness&quot;:0,&quot;colorType&quot;:1,&quot;foreColorIndex&quot;:5,&quot;pos&quot;:0.8999999761581421,&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i*1_2"/>
  <p:tag name="KSO_WM_TEMPLATE_CATEGORY" val="diagram"/>
  <p:tag name="KSO_WM_TEMPLATE_INDEX" val="20230941"/>
  <p:tag name="KSO_WM_UNIT_LAYERLEVEL" val="1_1"/>
  <p:tag name="KSO_WM_TAG_VERSION" val="3.0"/>
  <p:tag name="KSO_WM_DIAGRAM_VERSION" val="3"/>
  <p:tag name="KSO_WM_DIAGRAM_COLOR_TRICK" val="1"/>
  <p:tag name="KSO_WM_DIAGRAM_COLOR_TEXT_CAN_REMOVE" val="n"/>
  <p:tag name="KSO_WM_DIAGRAM_GROUP_CODE" val="m1-1"/>
  <p:tag name="KSO_WM_UNIT_TYPE" val="m_i"/>
  <p:tag name="KSO_WM_UNIT_INDEX" val="1_2"/>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quot;colorType&quot;:2,&quot;pos&quot;:0,&quot;rgb&quot;:&quot;#ffffff&quot;,&quot;transparency&quot;:1},{&quot;brightness&quot;:0,&quot;colorType&quot;:2,&quot;pos&quot;:1,&quot;rgb&quot;:&quot;#ffffff&quot;,&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1_1"/>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1_1"/>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800000011920929,&quot;colorType&quot;:1,&quot;foreColorIndex&quot;:5,&quot;pos&quot;:0.6600000262260437,&quot;transparency&quot;:1},{&quot;brightness&quot;:0,&quot;colorType&quot;:1,&quot;foreColorIndex&quot;:5,&quot;pos&quot;:1,&quot;transparency&quot;:0}],&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1_2"/>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SUBTYPE" val="d"/>
  <p:tag name="KSO_WM_UNIT_TYPE" val="m_h_i"/>
  <p:tag name="KSO_WM_UNIT_INDEX" val="1_1_2"/>
  <p:tag name="KSO_WM_UNIT_PRESET_TEXT" val="01"/>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DIAGRAM_USE_COLOR_VALUE" val="{&quot;color_scheme&quot;:1,&quot;color_type&quot;:1,&quot;theme_color_indexes&quot;:[]}"/>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1_3"/>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1_3"/>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quot;colorType&quot;:1,&quot;foreColorIndex&quot;:5,&quot;pos&quot;:0.30000001192092896,&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1_4"/>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1_4"/>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solid&quot;:{&quot;brightness&quot;:0.6000000238418579,&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ID" val="diagram20230941_5*m_h_f*1_1_1"/>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PRESET_TEXT" val="单击此处输入你的智能图形项正文文字是您思想的提炼"/>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1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0941_5*m_h_a*1_1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添加项标题"/>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3_1"/>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3_1"/>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800000011920929,&quot;colorType&quot;:1,&quot;foreColorIndex&quot;:5,&quot;pos&quot;:0.6600000262260437,&quot;transparency&quot;:1},{&quot;brightness&quot;:0,&quot;colorType&quot;:1,&quot;foreColorIndex&quot;:5,&quot;pos&quot;:1,&quot;transparency&quot;:0}],&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3_3"/>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3_3"/>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quot;colorType&quot;:1,&quot;foreColorIndex&quot;:5,&quot;pos&quot;:0.30000001192092896,&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3_4"/>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3_4"/>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solid&quot;:{&quot;brightness&quot;:0.4000000059604645,&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3_2"/>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SUBTYPE" val="d"/>
  <p:tag name="KSO_WM_UNIT_TYPE" val="m_h_i"/>
  <p:tag name="KSO_WM_UNIT_INDEX" val="1_3_2"/>
  <p:tag name="KSO_WM_UNIT_PRESET_TEXT" val="03"/>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DIAGRAM_USE_COLOR_VALUE" val="{&quot;color_scheme&quot;:1,&quot;color_type&quot;:1,&quot;theme_color_indexes&quot;:[]}"/>
</p:tagLst>
</file>

<file path=ppt/tags/tag13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20230941_5*m_h_f*1_3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单击此处输入你的智能图形项正文文字是您思想的提炼"/>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0941_5*m_h_a*1_3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添加项标题"/>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2_4"/>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2_4"/>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solid&quot;:{&quot;brightness&quot;:0.4000000059604645,&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2_1"/>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2_1"/>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quot;colorType&quot;:1,&quot;foreColorIndex&quot;:5,&quot;pos&quot;:0.30000001192092896,&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2_3"/>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2_3"/>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800000011920929,&quot;colorType&quot;:1,&quot;foreColorIndex&quot;:5,&quot;pos&quot;:0.6600000262260437,&quot;transparency&quot;:1},{&quot;brightness&quot;:0,&quot;colorType&quot;:1,&quot;foreColorIndex&quot;:5,&quot;pos&quot;:1,&quot;transparency&quot;:0}],&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2_2"/>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SUBTYPE" val="d"/>
  <p:tag name="KSO_WM_UNIT_TYPE" val="m_h_i"/>
  <p:tag name="KSO_WM_UNIT_INDEX" val="1_2_2"/>
  <p:tag name="KSO_WM_UNIT_PRESET_TEXT" val="02"/>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DIAGRAM_USE_COLOR_VALUE" val="{&quot;color_scheme&quot;:1,&quot;color_type&quot;:1,&quot;theme_color_indexes&quot;:[]}"/>
</p:tagLst>
</file>

<file path=ppt/tags/tag14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0941_5*m_h_f*1_2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单击此处输入你的智能图形项正文文字是您思想的提炼"/>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0941_5*m_h_a*1_2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添加项标题"/>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4_4"/>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4_4"/>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solid&quot;:{&quot;brightness&quot;:0,&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4_1"/>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4_1"/>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800000011920929,&quot;colorType&quot;:1,&quot;foreColorIndex&quot;:5,&quot;pos&quot;:0.6600000262260437,&quot;transparency&quot;:1},{&quot;brightness&quot;:0,&quot;colorType&quot;:1,&quot;foreColorIndex&quot;:5,&quot;pos&quot;:1,&quot;transparency&quot;:0}],&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4_3"/>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4_3"/>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quot;colorType&quot;:1,&quot;foreColorIndex&quot;:5,&quot;pos&quot;:0.30000001192092896,&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4_2"/>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SUBTYPE" val="d"/>
  <p:tag name="KSO_WM_UNIT_TYPE" val="m_h_i"/>
  <p:tag name="KSO_WM_UNIT_INDEX" val="1_4_2"/>
  <p:tag name="KSO_WM_UNIT_PRESET_TEXT" val="04"/>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DIAGRAM_USE_COLOR_VALUE" val="{&quot;color_scheme&quot;:1,&quot;color_type&quot;:1,&quot;theme_color_indexes&quot;:[]}"/>
</p:tagLst>
</file>

<file path=ppt/tags/tag14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0941_5*m_h_f*1_4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单击此处输入你的智能图形项正文文字是您思想的提炼"/>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0941_5*m_h_a*1_4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添加项标题"/>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5_1"/>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5_1"/>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800000011920929,&quot;colorType&quot;:1,&quot;foreColorIndex&quot;:5,&quot;pos&quot;:0.6600000262260437,&quot;transparency&quot;:1},{&quot;brightness&quot;:0,&quot;colorType&quot;:1,&quot;foreColorIndex&quot;:5,&quot;pos&quot;:1,&quot;transparency&quot;:0}],&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5_3"/>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5_3"/>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quot;colorType&quot;:1,&quot;foreColorIndex&quot;:5,&quot;pos&quot;:0.30000001192092896,&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5_4"/>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5_4"/>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solid&quot;:{&quot;brightness&quot;:0,&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5_2"/>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SUBTYPE" val="d"/>
  <p:tag name="KSO_WM_UNIT_TYPE" val="m_h_i"/>
  <p:tag name="KSO_WM_UNIT_INDEX" val="1_5_2"/>
  <p:tag name="KSO_WM_UNIT_PRESET_TEXT" val="05"/>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DIAGRAM_USE_COLOR_VALUE" val="{&quot;color_scheme&quot;:1,&quot;color_type&quot;:1,&quot;theme_color_indexes&quot;:[]}"/>
</p:tagLst>
</file>

<file path=ppt/tags/tag15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5_1"/>
  <p:tag name="KSO_WM_UNIT_ID" val="diagram20230941_5*m_h_f*1_5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单击此处输入你的智能图形项正文文字是您思想的提炼"/>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0941_5*m_h_a*1_5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添加项标题"/>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6_4"/>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6_4"/>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solid&quot;:{&quot;brightness&quot;:0,&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6_1"/>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6_1"/>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800000011920929,&quot;colorType&quot;:1,&quot;foreColorIndex&quot;:5,&quot;pos&quot;:0.6600000262260437,&quot;transparency&quot;:1},{&quot;brightness&quot;:0,&quot;colorType&quot;:1,&quot;foreColorIndex&quot;:5,&quot;pos&quot;:1,&quot;transparency&quot;:0}],&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6_3"/>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TYPE" val="m_h_i"/>
  <p:tag name="KSO_WM_UNIT_INDEX" val="1_6_3"/>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gradient&quot;:[{&quot;brightness&quot;:0,&quot;colorType&quot;:1,&quot;foreColorIndex&quot;:5,&quot;pos&quot;:0.30000001192092896,&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41_5*m_h_i*1_6_2"/>
  <p:tag name="KSO_WM_TEMPLATE_CATEGORY" val="diagram"/>
  <p:tag name="KSO_WM_TEMPLATE_INDEX" val="20230941"/>
  <p:tag name="KSO_WM_UNIT_LAYERLEVEL" val="1_1_1"/>
  <p:tag name="KSO_WM_TAG_VERSION" val="3.0"/>
  <p:tag name="KSO_WM_DIAGRAM_VERSION" val="3"/>
  <p:tag name="KSO_WM_DIAGRAM_COLOR_TRICK" val="1"/>
  <p:tag name="KSO_WM_DIAGRAM_COLOR_TEXT_CAN_REMOVE" val="n"/>
  <p:tag name="KSO_WM_DIAGRAM_GROUP_CODE" val="m1-1"/>
  <p:tag name="KSO_WM_UNIT_SUBTYPE" val="d"/>
  <p:tag name="KSO_WM_UNIT_TYPE" val="m_h_i"/>
  <p:tag name="KSO_WM_UNIT_INDEX" val="1_6_2"/>
  <p:tag name="KSO_WM_UNIT_PRESET_TEXT" val="06"/>
  <p:tag name="KSO_WM_UNIT_FILL_FORE_SCHEMECOLOR_INDEX" val="5"/>
  <p:tag name="KSO_WM_DIAGRAM_MAX_ITEMCNT" val="6"/>
  <p:tag name="KSO_WM_DIAGRAM_MIN_ITEMCNT" val="2"/>
  <p:tag name="KSO_WM_DIAGRAM_VIRTUALLY_FRAME" val="{&quot;height&quot;:393.45001220703125,&quot;width&quot;:796}"/>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DIAGRAM_USE_COLOR_VALUE" val="{&quot;color_scheme&quot;:1,&quot;color_type&quot;:1,&quot;theme_color_indexes&quot;:[]}"/>
</p:tagLst>
</file>

<file path=ppt/tags/tag15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6_1"/>
  <p:tag name="KSO_WM_UNIT_ID" val="diagram20230941_5*m_h_f*1_6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单击此处输入你的智能图形项正文文字是您思想的提炼"/>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6_1"/>
  <p:tag name="KSO_WM_UNIT_ID" val="diagram20230941_5*m_h_a*1_6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UNIT_PRESET_TEXT" val="添加项标题"/>
  <p:tag name="KSO_WM_DIAGRAM_MAX_ITEMCNT" val="6"/>
  <p:tag name="KSO_WM_DIAGRAM_MIN_ITEMCNT" val="2"/>
  <p:tag name="KSO_WM_DIAGRAM_VIRTUALLY_FRAME" val="{&quot;height&quot;:393.45001220703125,&quot;width&quot;:79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1_1"/>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1"/>
  <p:tag name="KSO_WM_UNIT_FILL_TYPE" val="1"/>
  <p:tag name="KSO_WM_UNIT_FILL_FORE_SCHEMECOLOR_INDEX" val="14"/>
  <p:tag name="KSO_WM_UNIT_FILL_FORE_SCHEMECOLOR_INDEX_BRIGHTNESS" val="0"/>
  <p:tag name="KSO_WM_UNIT_LINE_FORE_SCHEMECOLOR_INDEX" val="5"/>
  <p:tag name="KSO_WM_DIAGRAM_MAX_ITEMCNT" val="6"/>
  <p:tag name="KSO_WM_DIAGRAM_MIN_ITEMCNT" val="2"/>
  <p:tag name="KSO_WM_DIAGRAM_VIRTUALLY_FRAME" val="{&quot;height&quot;:372.8011169433594,&quot;width&quot;:863.75}"/>
  <p:tag name="KSO_WM_DIAGRAM_COLOR_MATCH_VALUE" val="{&quot;shape&quot;:{&quot;fill&quot;:{&quot;solid&quot;:{&quot;brightness&quot;:0,&quot;colorType&quot;:1,&quot;foreColorIndex&quot;:14,&quot;transparency&quot;:0},&quot;type&quot;:1},&quot;glow&quot;:{&quot;colorType&quot;:0},&quot;line&quot;:{&quot;solidLine&quot;:{&quot;brightness&quot;:0.800000011920929,&quot;colorType&quot;:1,&quot;foreColorIndex&quot;:5,&quot;transparency&quot;:0},&quot;type&quot;:1},&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669_3*l_h_a*1_1_1"/>
  <p:tag name="KSO_WM_TEMPLATE_CATEGORY" val="diagram"/>
  <p:tag name="KSO_WM_TEMPLATE_INDEX" val="2023166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372.8011169433594,&quot;width&quot;:86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ID" val="diagram20231669_3*l_h_f*1_1_1"/>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PRESET_TEXT" val="单击此处输入(你的)智能图形项正文，文字是您思想的提炼，请尽量言简意赅"/>
  <p:tag name="KSO_WM_UNIT_TEXT_FILL_FORE_SCHEMECOLOR_INDEX" val="1"/>
  <p:tag name="KSO_WM_UNIT_TEXT_FILL_TYPE" val="1"/>
  <p:tag name="KSO_WM_DIAGRAM_MAX_ITEMCNT" val="6"/>
  <p:tag name="KSO_WM_DIAGRAM_MIN_ITEMCNT" val="2"/>
  <p:tag name="KSO_WM_DIAGRAM_VIRTUALLY_FRAME" val="{&quot;height&quot;:372.8011169433594,&quot;width&quot;:86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1_2"/>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2"/>
  <p:tag name="KSO_WM_UNIT_FILL_TYPE" val="3"/>
  <p:tag name="KSO_WM_DIAGRAM_MAX_ITEMCNT" val="6"/>
  <p:tag name="KSO_WM_DIAGRAM_MIN_ITEMCNT" val="2"/>
  <p:tag name="KSO_WM_DIAGRAM_VIRTUALLY_FRAME" val="{&quot;height&quot;:372.8011169433594,&quot;width&quot;:863.75}"/>
  <p:tag name="KSO_WM_DIAGRAM_COLOR_MATCH_VALUE" val="{&quot;shape&quot;:{&quot;fill&quot;:{&quot;gradient&quot;:[{&quot;brightness&quot;:0,&quot;colorType&quot;:1,&quot;foreColorIndex&quot;:5,&quot;pos&quot;:1,&quot;transparency&quot;:0},{&quot;brightness&quot;:0.30000001192092896,&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1_3"/>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3"/>
  <p:tag name="KSO_WM_UNIT_FILL_TYPE" val="1"/>
  <p:tag name="KSO_WM_UNIT_FILL_FORE_SCHEMECOLOR_INDEX" val="14"/>
  <p:tag name="KSO_WM_UNIT_FILL_FORE_SCHEMECOLOR_INDEX_BRIGHTNESS" val="0"/>
  <p:tag name="KSO_WM_DIAGRAM_MAX_ITEMCNT" val="6"/>
  <p:tag name="KSO_WM_DIAGRAM_MIN_ITEMCNT" val="2"/>
  <p:tag name="KSO_WM_DIAGRAM_VIRTUALLY_FRAME" val="{&quot;height&quot;:372.8011169433594,&quot;width&quot;:863.75}"/>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2_1"/>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1"/>
  <p:tag name="KSO_WM_UNIT_FILL_TYPE" val="1"/>
  <p:tag name="KSO_WM_UNIT_FILL_FORE_SCHEMECOLOR_INDEX" val="14"/>
  <p:tag name="KSO_WM_UNIT_FILL_FORE_SCHEMECOLOR_INDEX_BRIGHTNESS" val="0"/>
  <p:tag name="KSO_WM_UNIT_LINE_FORE_SCHEMECOLOR_INDEX" val="5"/>
  <p:tag name="KSO_WM_DIAGRAM_MAX_ITEMCNT" val="6"/>
  <p:tag name="KSO_WM_DIAGRAM_MIN_ITEMCNT" val="2"/>
  <p:tag name="KSO_WM_DIAGRAM_VIRTUALLY_FRAME" val="{&quot;height&quot;:372.8011169433594,&quot;width&quot;:863.75}"/>
  <p:tag name="KSO_WM_DIAGRAM_COLOR_MATCH_VALUE" val="{&quot;shape&quot;:{&quot;fill&quot;:{&quot;solid&quot;:{&quot;brightness&quot;:0,&quot;colorType&quot;:1,&quot;foreColorIndex&quot;:14,&quot;transparency&quot;:0},&quot;type&quot;:1},&quot;glow&quot;:{&quot;colorType&quot;:0},&quot;line&quot;:{&quot;solidLine&quot;:{&quot;brightness&quot;:0.800000011920929,&quot;colorType&quot;:1,&quot;foreColorIndex&quot;:5,&quot;transparency&quot;:0},&quot;type&quot;:1},&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669_3*l_h_a*1_2_1"/>
  <p:tag name="KSO_WM_TEMPLATE_CATEGORY" val="diagram"/>
  <p:tag name="KSO_WM_TEMPLATE_INDEX" val="2023166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372.8011169433594,&quot;width&quot;:86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69_3*l_h_f*1_2_1"/>
  <p:tag name="KSO_WM_TEMPLATE_CATEGORY" val="diagram"/>
  <p:tag name="KSO_WM_TEMPLATE_INDEX" val="2023166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单击此处输入(你的)智能图形项正文，文字是您思想的提炼，请尽量言简意赅"/>
  <p:tag name="KSO_WM_UNIT_TEXT_FILL_FORE_SCHEMECOLOR_INDEX" val="1"/>
  <p:tag name="KSO_WM_UNIT_TEXT_FILL_TYPE" val="1"/>
  <p:tag name="KSO_WM_DIAGRAM_MAX_ITEMCNT" val="6"/>
  <p:tag name="KSO_WM_DIAGRAM_MIN_ITEMCNT" val="2"/>
  <p:tag name="KSO_WM_DIAGRAM_VIRTUALLY_FRAME" val="{&quot;height&quot;:372.8011169433594,&quot;width&quot;:86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2_2"/>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2"/>
  <p:tag name="KSO_WM_UNIT_FILL_TYPE" val="3"/>
  <p:tag name="KSO_WM_DIAGRAM_MAX_ITEMCNT" val="6"/>
  <p:tag name="KSO_WM_DIAGRAM_MIN_ITEMCNT" val="2"/>
  <p:tag name="KSO_WM_DIAGRAM_VIRTUALLY_FRAME" val="{&quot;height&quot;:372.8011169433594,&quot;width&quot;:863.75}"/>
  <p:tag name="KSO_WM_DIAGRAM_COLOR_MATCH_VALUE" val="{&quot;shape&quot;:{&quot;fill&quot;:{&quot;gradient&quot;:[{&quot;brightness&quot;:0,&quot;colorType&quot;:1,&quot;foreColorIndex&quot;:5,&quot;pos&quot;:1,&quot;transparency&quot;:0},{&quot;brightness&quot;:0.30000001192092896,&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2_3"/>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3"/>
  <p:tag name="KSO_WM_UNIT_FILL_TYPE" val="1"/>
  <p:tag name="KSO_WM_UNIT_FILL_FORE_SCHEMECOLOR_INDEX" val="14"/>
  <p:tag name="KSO_WM_UNIT_FILL_FORE_SCHEMECOLOR_INDEX_BRIGHTNESS" val="0"/>
  <p:tag name="KSO_WM_DIAGRAM_MAX_ITEMCNT" val="6"/>
  <p:tag name="KSO_WM_DIAGRAM_MIN_ITEMCNT" val="2"/>
  <p:tag name="KSO_WM_DIAGRAM_VIRTUALLY_FRAME" val="{&quot;height&quot;:372.8011169433594,&quot;width&quot;:863.75}"/>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3_1"/>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1"/>
  <p:tag name="KSO_WM_UNIT_FILL_TYPE" val="1"/>
  <p:tag name="KSO_WM_UNIT_FILL_FORE_SCHEMECOLOR_INDEX" val="14"/>
  <p:tag name="KSO_WM_UNIT_FILL_FORE_SCHEMECOLOR_INDEX_BRIGHTNESS" val="0"/>
  <p:tag name="KSO_WM_UNIT_LINE_FORE_SCHEMECOLOR_INDEX" val="5"/>
  <p:tag name="KSO_WM_DIAGRAM_MAX_ITEMCNT" val="6"/>
  <p:tag name="KSO_WM_DIAGRAM_MIN_ITEMCNT" val="2"/>
  <p:tag name="KSO_WM_DIAGRAM_VIRTUALLY_FRAME" val="{&quot;height&quot;:372.8011169433594,&quot;width&quot;:863.75}"/>
  <p:tag name="KSO_WM_DIAGRAM_COLOR_MATCH_VALUE" val="{&quot;shape&quot;:{&quot;fill&quot;:{&quot;solid&quot;:{&quot;brightness&quot;:0,&quot;colorType&quot;:1,&quot;foreColorIndex&quot;:14,&quot;transparency&quot;:0},&quot;type&quot;:1},&quot;glow&quot;:{&quot;colorType&quot;:0},&quot;line&quot;:{&quot;solidLine&quot;:{&quot;brightness&quot;:0.800000011920929,&quot;colorType&quot;:1,&quot;foreColorIndex&quot;:5,&quot;transparency&quot;:0},&quot;type&quot;:1},&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669_3*l_h_a*1_3_1"/>
  <p:tag name="KSO_WM_TEMPLATE_CATEGORY" val="diagram"/>
  <p:tag name="KSO_WM_TEMPLATE_INDEX" val="2023166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372.8011169433594,&quot;width&quot;:86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669_3*l_h_f*1_3_1"/>
  <p:tag name="KSO_WM_TEMPLATE_CATEGORY" val="diagram"/>
  <p:tag name="KSO_WM_TEMPLATE_INDEX" val="2023166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单击此处输入(你的)智能图形项正文，文字是您思想的提炼，请尽量言简意赅"/>
  <p:tag name="KSO_WM_UNIT_TEXT_FILL_FORE_SCHEMECOLOR_INDEX" val="1"/>
  <p:tag name="KSO_WM_UNIT_TEXT_FILL_TYPE" val="1"/>
  <p:tag name="KSO_WM_DIAGRAM_MAX_ITEMCNT" val="6"/>
  <p:tag name="KSO_WM_DIAGRAM_MIN_ITEMCNT" val="2"/>
  <p:tag name="KSO_WM_DIAGRAM_VIRTUALLY_FRAME" val="{&quot;height&quot;:372.8011169433594,&quot;width&quot;:86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3_2"/>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2"/>
  <p:tag name="KSO_WM_UNIT_FILL_TYPE" val="3"/>
  <p:tag name="KSO_WM_DIAGRAM_MAX_ITEMCNT" val="6"/>
  <p:tag name="KSO_WM_DIAGRAM_MIN_ITEMCNT" val="2"/>
  <p:tag name="KSO_WM_DIAGRAM_VIRTUALLY_FRAME" val="{&quot;height&quot;:372.8011169433594,&quot;width&quot;:863.75}"/>
  <p:tag name="KSO_WM_DIAGRAM_COLOR_MATCH_VALUE" val="{&quot;shape&quot;:{&quot;fill&quot;:{&quot;gradient&quot;:[{&quot;brightness&quot;:0,&quot;colorType&quot;:1,&quot;foreColorIndex&quot;:5,&quot;pos&quot;:1,&quot;transparency&quot;:0},{&quot;brightness&quot;:0.30000001192092896,&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3_3"/>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3"/>
  <p:tag name="KSO_WM_UNIT_FILL_TYPE" val="1"/>
  <p:tag name="KSO_WM_UNIT_FILL_FORE_SCHEMECOLOR_INDEX" val="14"/>
  <p:tag name="KSO_WM_UNIT_FILL_FORE_SCHEMECOLOR_INDEX_BRIGHTNESS" val="0"/>
  <p:tag name="KSO_WM_DIAGRAM_MAX_ITEMCNT" val="6"/>
  <p:tag name="KSO_WM_DIAGRAM_MIN_ITEMCNT" val="2"/>
  <p:tag name="KSO_WM_DIAGRAM_VIRTUALLY_FRAME" val="{&quot;height&quot;:372.8011169433594,&quot;width&quot;:863.75}"/>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4_1"/>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1"/>
  <p:tag name="KSO_WM_UNIT_FILL_TYPE" val="1"/>
  <p:tag name="KSO_WM_UNIT_FILL_FORE_SCHEMECOLOR_INDEX" val="14"/>
  <p:tag name="KSO_WM_UNIT_FILL_FORE_SCHEMECOLOR_INDEX_BRIGHTNESS" val="0"/>
  <p:tag name="KSO_WM_UNIT_LINE_FORE_SCHEMECOLOR_INDEX" val="5"/>
  <p:tag name="KSO_WM_DIAGRAM_MAX_ITEMCNT" val="6"/>
  <p:tag name="KSO_WM_DIAGRAM_MIN_ITEMCNT" val="2"/>
  <p:tag name="KSO_WM_DIAGRAM_VIRTUALLY_FRAME" val="{&quot;height&quot;:372.8011169433594,&quot;width&quot;:863.75}"/>
  <p:tag name="KSO_WM_DIAGRAM_COLOR_MATCH_VALUE" val="{&quot;shape&quot;:{&quot;fill&quot;:{&quot;solid&quot;:{&quot;brightness&quot;:0,&quot;colorType&quot;:1,&quot;foreColorIndex&quot;:14,&quot;transparency&quot;:0},&quot;type&quot;:1},&quot;glow&quot;:{&quot;colorType&quot;:0},&quot;line&quot;:{&quot;solidLine&quot;:{&quot;brightness&quot;:0.800000011920929,&quot;colorType&quot;:1,&quot;foreColorIndex&quot;:5,&quot;transparency&quot;:0},&quot;type&quot;:1},&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669_3*l_h_a*1_4_1"/>
  <p:tag name="KSO_WM_TEMPLATE_CATEGORY" val="diagram"/>
  <p:tag name="KSO_WM_TEMPLATE_INDEX" val="2023166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372.8011169433594,&quot;width&quot;:86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669_3*l_h_f*1_4_1"/>
  <p:tag name="KSO_WM_TEMPLATE_CATEGORY" val="diagram"/>
  <p:tag name="KSO_WM_TEMPLATE_INDEX" val="20231669"/>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PRESET_TEXT" val="单击此处输入(你的)智能图形项正文，文字是您思想的提炼，请尽量言简意赅"/>
  <p:tag name="KSO_WM_UNIT_TEXT_FILL_FORE_SCHEMECOLOR_INDEX" val="1"/>
  <p:tag name="KSO_WM_UNIT_TEXT_FILL_TYPE" val="1"/>
  <p:tag name="KSO_WM_DIAGRAM_MAX_ITEMCNT" val="6"/>
  <p:tag name="KSO_WM_DIAGRAM_MIN_ITEMCNT" val="2"/>
  <p:tag name="KSO_WM_DIAGRAM_VIRTUALLY_FRAME" val="{&quot;height&quot;:372.8011169433594,&quot;width&quot;:86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4_2"/>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2"/>
  <p:tag name="KSO_WM_UNIT_FILL_TYPE" val="3"/>
  <p:tag name="KSO_WM_DIAGRAM_MAX_ITEMCNT" val="6"/>
  <p:tag name="KSO_WM_DIAGRAM_MIN_ITEMCNT" val="2"/>
  <p:tag name="KSO_WM_DIAGRAM_VIRTUALLY_FRAME" val="{&quot;height&quot;:372.8011169433594,&quot;width&quot;:863.75}"/>
  <p:tag name="KSO_WM_DIAGRAM_COLOR_MATCH_VALUE" val="{&quot;shape&quot;:{&quot;fill&quot;:{&quot;gradient&quot;:[{&quot;brightness&quot;:0,&quot;colorType&quot;:1,&quot;foreColorIndex&quot;:5,&quot;pos&quot;:1,&quot;transparency&quot;:0},{&quot;brightness&quot;:0.30000001192092896,&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69_3*l_h_i*1_4_3"/>
  <p:tag name="KSO_WM_TEMPLATE_CATEGORY" val="diagram"/>
  <p:tag name="KSO_WM_TEMPLATE_INDEX" val="20231669"/>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3"/>
  <p:tag name="KSO_WM_UNIT_FILL_TYPE" val="1"/>
  <p:tag name="KSO_WM_UNIT_FILL_FORE_SCHEMECOLOR_INDEX" val="14"/>
  <p:tag name="KSO_WM_UNIT_FILL_FORE_SCHEMECOLOR_INDEX_BRIGHTNESS" val="0"/>
  <p:tag name="KSO_WM_DIAGRAM_MAX_ITEMCNT" val="6"/>
  <p:tag name="KSO_WM_DIAGRAM_MIN_ITEMCNT" val="2"/>
  <p:tag name="KSO_WM_DIAGRAM_VIRTUALLY_FRAME" val="{&quot;height&quot;:372.8011169433594,&quot;width&quot;:863.75}"/>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1_1"/>
  <p:tag name="KSO_WM_UNIT_ID" val="diagram20230960_1*q_h_a*1_1_1"/>
  <p:tag name="KSO_WM_TEMPLATE_CATEGORY" val="diagram"/>
  <p:tag name="KSO_WM_TEMPLATE_INDEX" val="20230960"/>
  <p:tag name="KSO_WM_UNIT_LAYERLEVEL" val="1_1_1"/>
  <p:tag name="KSO_WM_TAG_VERSION" val="3.0"/>
  <p:tag name="KSO_WM_BEAUTIFY_FLAG" val="#wm#"/>
  <p:tag name="KSO_WM_DIAGRAM_VERSION" val="3"/>
  <p:tag name="KSO_WM_DIAGRAM_COLOR_TRICK" val="1"/>
  <p:tag name="KSO_WM_DIAGRAM_COLOR_TEXT_CAN_REMOVE" val="n"/>
  <p:tag name="KSO_WM_DIAGRAM_GROUP_CODE" val="q1-1"/>
  <p:tag name="KSO_WM_UNIT_PRESET_TEXT" val="添加标题"/>
  <p:tag name="KSO_WM_UNIT_TEX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230960_1*q_h_f*1_1_1"/>
  <p:tag name="KSO_WM_TEMPLATE_CATEGORY" val="diagram"/>
  <p:tag name="KSO_WM_TEMPLATE_INDEX" val="20230960"/>
  <p:tag name="KSO_WM_UNIT_LAYERLEVEL" val="1_1_1"/>
  <p:tag name="KSO_WM_TAG_VERSION" val="3.0"/>
  <p:tag name="KSO_WM_BEAUTIFY_FLAG" val="#wm#"/>
  <p:tag name="KSO_WM_DIAGRAM_VERSION" val="3"/>
  <p:tag name="KSO_WM_DIAGRAM_COLOR_TRICK" val="1"/>
  <p:tag name="KSO_WM_DIAGRAM_COLOR_TEXT_CAN_REMOVE" val="n"/>
  <p:tag name="KSO_WM_UNIT_VALUE" val="72"/>
  <p:tag name="KSO_WM_UNIT_PRESET_TEXT" val="单击此处输入你的智能图形项正文&#10;文字是您思想的提炼"/>
  <p:tag name="KSO_WM_DIAGRAM_MAX_ITEMCNT" val="6"/>
  <p:tag name="KSO_WM_DIAGRAM_MIN_ITEMCNT" val="3"/>
  <p:tag name="KSO_WM_DIAGRAM_VIRTUALLY_FRAME" val="{&quot;height&quot;:405.04998779296875,&quot;width&quot;:841.04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1_3"/>
  <p:tag name="KSO_WM_UNIT_ID" val="diagram20230960_1*q_h_i*1_1_3"/>
  <p:tag name="KSO_WM_TEMPLATE_CATEGORY" val="diagram"/>
  <p:tag name="KSO_WM_TEMPLATE_INDEX" val="20230960"/>
  <p:tag name="KSO_WM_UNIT_LAYERLEVEL" val="1_1_1"/>
  <p:tag name="KSO_WM_TAG_VERSION" val="3.0"/>
  <p:tag name="KSO_WM_UNI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solid&quot;:{&quot;brightness&quot;:0,&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1_4"/>
  <p:tag name="KSO_WM_UNIT_ID" val="diagram20230960_1*q_h_i*1_1_4"/>
  <p:tag name="KSO_WM_TEMPLATE_CATEGORY" val="diagram"/>
  <p:tag name="KSO_WM_TEMPLATE_INDEX" val="20230960"/>
  <p:tag name="KSO_WM_UNIT_LAYERLEVEL" val="1_1_1"/>
  <p:tag name="KSO_WM_TAG_VERSION" val="3.0"/>
  <p:tag name="KSO_WM_UNI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230960_1*q_h_i*1_1_1"/>
  <p:tag name="KSO_WM_TEMPLATE_CATEGORY" val="diagram"/>
  <p:tag name="KSO_WM_TEMPLATE_INDEX" val="20230960"/>
  <p:tag name="KSO_WM_UNIT_LAYERLEVEL" val="1_1_1"/>
  <p:tag name="KSO_WM_TAG_VERSION" val="3.0"/>
  <p:tag name="KSO_WM_UNIT_LINE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2_1"/>
  <p:tag name="KSO_WM_UNIT_ID" val="diagram20230960_1*q_h_a*1_2_1"/>
  <p:tag name="KSO_WM_TEMPLATE_CATEGORY" val="diagram"/>
  <p:tag name="KSO_WM_TEMPLATE_INDEX" val="20230960"/>
  <p:tag name="KSO_WM_UNIT_LAYERLEVEL" val="1_1_1"/>
  <p:tag name="KSO_WM_TAG_VERSION" val="3.0"/>
  <p:tag name="KSO_WM_BEAUTIFY_FLAG" val="#wm#"/>
  <p:tag name="KSO_WM_DIAGRAM_VERSION" val="3"/>
  <p:tag name="KSO_WM_DIAGRAM_COLOR_TRICK" val="1"/>
  <p:tag name="KSO_WM_DIAGRAM_COLOR_TEXT_CAN_REMOVE" val="n"/>
  <p:tag name="KSO_WM_DIAGRAM_GROUP_CODE" val="q1-1"/>
  <p:tag name="KSO_WM_UNIT_PRESET_TEXT" val="添加标题"/>
  <p:tag name="KSO_WM_UNIT_TEX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230960_1*q_h_f*1_2_1"/>
  <p:tag name="KSO_WM_TEMPLATE_CATEGORY" val="diagram"/>
  <p:tag name="KSO_WM_TEMPLATE_INDEX" val="20230960"/>
  <p:tag name="KSO_WM_UNIT_LAYERLEVEL" val="1_1_1"/>
  <p:tag name="KSO_WM_TAG_VERSION" val="3.0"/>
  <p:tag name="KSO_WM_BEAUTIFY_FLAG" val="#wm#"/>
  <p:tag name="KSO_WM_DIAGRAM_VERSION" val="3"/>
  <p:tag name="KSO_WM_DIAGRAM_COLOR_TRICK" val="1"/>
  <p:tag name="KSO_WM_DIAGRAM_COLOR_TEXT_CAN_REMOVE" val="n"/>
  <p:tag name="KSO_WM_UNIT_VALUE" val="72"/>
  <p:tag name="KSO_WM_UNIT_PRESET_TEXT" val="单击此处输入你的智能图形项正文&#10;文字是您思想的提炼"/>
  <p:tag name="KSO_WM_DIAGRAM_MAX_ITEMCNT" val="6"/>
  <p:tag name="KSO_WM_DIAGRAM_MIN_ITEMCNT" val="3"/>
  <p:tag name="KSO_WM_DIAGRAM_VIRTUALLY_FRAME" val="{&quot;height&quot;:405.04998779296875,&quot;width&quot;:841.04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230960_1*q_h_i*1_2_1"/>
  <p:tag name="KSO_WM_TEMPLATE_CATEGORY" val="diagram"/>
  <p:tag name="KSO_WM_TEMPLATE_INDEX" val="20230960"/>
  <p:tag name="KSO_WM_UNIT_LAYERLEVEL" val="1_1_1"/>
  <p:tag name="KSO_WM_TAG_VERSION" val="3.0"/>
  <p:tag name="KSO_WM_UNI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solid&quot;:{&quot;brightness&quot;:0,&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diagram20230960_1*q_h_i*1_2_2"/>
  <p:tag name="KSO_WM_TEMPLATE_CATEGORY" val="diagram"/>
  <p:tag name="KSO_WM_TEMPLATE_INDEX" val="20230960"/>
  <p:tag name="KSO_WM_UNIT_LAYERLEVEL" val="1_1_1"/>
  <p:tag name="KSO_WM_TAG_VERSION" val="3.0"/>
  <p:tag name="KSO_WM_UNI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2_3"/>
  <p:tag name="KSO_WM_UNIT_ID" val="diagram20230960_1*q_h_i*1_2_3"/>
  <p:tag name="KSO_WM_TEMPLATE_CATEGORY" val="diagram"/>
  <p:tag name="KSO_WM_TEMPLATE_INDEX" val="20230960"/>
  <p:tag name="KSO_WM_UNIT_LAYERLEVEL" val="1_1_1"/>
  <p:tag name="KSO_WM_TAG_VERSION" val="3.0"/>
  <p:tag name="KSO_WM_UNIT_LINE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3_2"/>
  <p:tag name="KSO_WM_UNIT_ID" val="diagram20230960_1*q_h_i*1_3_2"/>
  <p:tag name="KSO_WM_TEMPLATE_CATEGORY" val="diagram"/>
  <p:tag name="KSO_WM_TEMPLATE_INDEX" val="20230960"/>
  <p:tag name="KSO_WM_UNIT_LAYERLEVEL" val="1_1_1"/>
  <p:tag name="KSO_WM_TAG_VERSION" val="3.0"/>
  <p:tag name="KSO_WM_UNI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gradient&quot;:[{&quot;brightness&quot;:0.4000000059604645,&quot;colorType&quot;:1,&quot;foreColorIndex&quot;:5,&quot;pos&quot;:0,&quot;transparency&quot;:0},{&quot;brightness&quot;:0,&quot;colorType&quot;:1,&quot;foreColorIndex&quot;:5,&quot;pos&quot;:0.7099999785423279,&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VALUE" val="68*68"/>
  <p:tag name="KSO_WM_UNIT_HIGHLIGHT" val="0"/>
  <p:tag name="KSO_WM_UNIT_COMPATIBLE" val="0"/>
  <p:tag name="KSO_WM_UNIT_DIAGRAM_ISNUMVISUAL" val="0"/>
  <p:tag name="KSO_WM_UNIT_DIAGRAM_ISREFERUNIT" val="0"/>
  <p:tag name="KSO_WM_DIAGRAM_GROUP_CODE" val="q1-1"/>
  <p:tag name="KSO_WM_UNIT_TYPE" val="q_h_x"/>
  <p:tag name="KSO_WM_UNIT_INDEX" val="1_3_1"/>
  <p:tag name="KSO_WM_UNIT_ID" val="diagram20230960_1*q_h_x*1_3_1"/>
  <p:tag name="KSO_WM_TEMPLATE_CATEGORY" val="diagram"/>
  <p:tag name="KSO_WM_TEMPLATE_INDEX" val="20230960"/>
  <p:tag name="KSO_WM_UNIT_LAYERLEVEL" val="1_1_1"/>
  <p:tag name="KSO_WM_TAG_VERSION" val="3.0"/>
  <p:tag name="KSO_WM_DIAGRAM_MAX_ITEMCNT" val="6"/>
  <p:tag name="KSO_WM_DIAGRAM_MIN_ITEMCNT" val="3"/>
  <p:tag name="KSO_WM_DIAGRAM_VIRTUALLY_FRAME" val="{&quot;height&quot;:405.04998779296875,&quot;width&quot;:841.0499877929688}"/>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4000000059604645}],&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2_4"/>
  <p:tag name="KSO_WM_UNIT_ID" val="diagram20230960_1*q_h_i*1_2_4"/>
  <p:tag name="KSO_WM_TEMPLATE_CATEGORY" val="diagram"/>
  <p:tag name="KSO_WM_TEMPLATE_INDEX" val="20230960"/>
  <p:tag name="KSO_WM_UNIT_LAYERLEVEL" val="1_1_1"/>
  <p:tag name="KSO_WM_TAG_VERSION" val="3.0"/>
  <p:tag name="KSO_WM_UNI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gradient&quot;:[{&quot;brightness&quot;:0.4000000059604645,&quot;colorType&quot;:1,&quot;foreColorIndex&quot;:5,&quot;pos&quot;:0,&quot;transparency&quot;:0},{&quot;brightness&quot;:0,&quot;colorType&quot;:1,&quot;foreColorIndex&quot;:5,&quot;pos&quot;:0.7099999785423279,&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VALUE" val="68*68"/>
  <p:tag name="KSO_WM_UNIT_HIGHLIGHT" val="0"/>
  <p:tag name="KSO_WM_UNIT_COMPATIBLE" val="0"/>
  <p:tag name="KSO_WM_UNIT_DIAGRAM_ISNUMVISUAL" val="0"/>
  <p:tag name="KSO_WM_UNIT_DIAGRAM_ISREFERUNIT" val="0"/>
  <p:tag name="KSO_WM_DIAGRAM_GROUP_CODE" val="q1-1"/>
  <p:tag name="KSO_WM_UNIT_TYPE" val="q_h_x"/>
  <p:tag name="KSO_WM_UNIT_INDEX" val="1_2_1"/>
  <p:tag name="KSO_WM_UNIT_ID" val="diagram20230960_1*q_h_x*1_2_1"/>
  <p:tag name="KSO_WM_TEMPLATE_CATEGORY" val="diagram"/>
  <p:tag name="KSO_WM_TEMPLATE_INDEX" val="20230960"/>
  <p:tag name="KSO_WM_UNIT_LAYERLEVEL" val="1_1_1"/>
  <p:tag name="KSO_WM_TAG_VERSION" val="3.0"/>
  <p:tag name="KSO_WM_DIAGRAM_MAX_ITEMCNT" val="6"/>
  <p:tag name="KSO_WM_DIAGRAM_MIN_ITEMCNT" val="3"/>
  <p:tag name="KSO_WM_DIAGRAM_VIRTUALLY_FRAME" val="{&quot;height&quot;:405.04998779296875,&quot;width&quot;:841.0499877929688}"/>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4000000059604645}],&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1_2"/>
  <p:tag name="KSO_WM_UNIT_ID" val="diagram20230960_1*q_h_i*1_1_2"/>
  <p:tag name="KSO_WM_TEMPLATE_CATEGORY" val="diagram"/>
  <p:tag name="KSO_WM_TEMPLATE_INDEX" val="20230960"/>
  <p:tag name="KSO_WM_UNIT_LAYERLEVEL" val="1_1_1"/>
  <p:tag name="KSO_WM_TAG_VERSION" val="3.0"/>
  <p:tag name="KSO_WM_UNI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gradient&quot;:[{&quot;brightness&quot;:0.4000000059604645,&quot;colorType&quot;:1,&quot;foreColorIndex&quot;:5,&quot;pos&quot;:0,&quot;transparency&quot;:0},{&quot;brightness&quot;:0,&quot;colorType&quot;:1,&quot;foreColorIndex&quot;:5,&quot;pos&quot;:0.7099999785423279,&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VALUE" val="68*68"/>
  <p:tag name="KSO_WM_UNIT_HIGHLIGHT" val="0"/>
  <p:tag name="KSO_WM_UNIT_COMPATIBLE" val="0"/>
  <p:tag name="KSO_WM_UNIT_DIAGRAM_ISNUMVISUAL" val="0"/>
  <p:tag name="KSO_WM_UNIT_DIAGRAM_ISREFERUNIT" val="0"/>
  <p:tag name="KSO_WM_DIAGRAM_GROUP_CODE" val="q1-1"/>
  <p:tag name="KSO_WM_UNIT_TYPE" val="q_h_x"/>
  <p:tag name="KSO_WM_UNIT_INDEX" val="1_1_1"/>
  <p:tag name="KSO_WM_UNIT_ID" val="diagram20230960_1*q_h_x*1_1_1"/>
  <p:tag name="KSO_WM_TEMPLATE_CATEGORY" val="diagram"/>
  <p:tag name="KSO_WM_TEMPLATE_INDEX" val="20230960"/>
  <p:tag name="KSO_WM_UNIT_LAYERLEVEL" val="1_1_1"/>
  <p:tag name="KSO_WM_TAG_VERSION" val="3.0"/>
  <p:tag name="KSO_WM_DIAGRAM_MAX_ITEMCNT" val="6"/>
  <p:tag name="KSO_WM_DIAGRAM_MIN_ITEMCNT" val="3"/>
  <p:tag name="KSO_WM_DIAGRAM_VIRTUALLY_FRAME" val="{&quot;height&quot;:405.04998779296875,&quot;width&quot;:841.0499877929688}"/>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4000000059604645}],&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3_1"/>
  <p:tag name="KSO_WM_UNIT_ID" val="diagram20230960_1*q_h_a*1_3_1"/>
  <p:tag name="KSO_WM_TEMPLATE_CATEGORY" val="diagram"/>
  <p:tag name="KSO_WM_TEMPLATE_INDEX" val="20230960"/>
  <p:tag name="KSO_WM_UNIT_LAYERLEVEL" val="1_1_1"/>
  <p:tag name="KSO_WM_TAG_VERSION" val="3.0"/>
  <p:tag name="KSO_WM_BEAUTIFY_FLAG" val="#wm#"/>
  <p:tag name="KSO_WM_DIAGRAM_VERSION" val="3"/>
  <p:tag name="KSO_WM_DIAGRAM_COLOR_TRICK" val="1"/>
  <p:tag name="KSO_WM_DIAGRAM_COLOR_TEXT_CAN_REMOVE" val="n"/>
  <p:tag name="KSO_WM_DIAGRAM_GROUP_CODE" val="q1-1"/>
  <p:tag name="KSO_WM_UNIT_PRESET_TEXT" val="添加标题"/>
  <p:tag name="KSO_WM_UNIT_TEX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9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230960_1*q_h_f*1_3_1"/>
  <p:tag name="KSO_WM_TEMPLATE_CATEGORY" val="diagram"/>
  <p:tag name="KSO_WM_TEMPLATE_INDEX" val="20230960"/>
  <p:tag name="KSO_WM_UNIT_LAYERLEVEL" val="1_1_1"/>
  <p:tag name="KSO_WM_TAG_VERSION" val="3.0"/>
  <p:tag name="KSO_WM_BEAUTIFY_FLAG" val="#wm#"/>
  <p:tag name="KSO_WM_DIAGRAM_VERSION" val="3"/>
  <p:tag name="KSO_WM_DIAGRAM_COLOR_TRICK" val="1"/>
  <p:tag name="KSO_WM_DIAGRAM_COLOR_TEXT_CAN_REMOVE" val="n"/>
  <p:tag name="KSO_WM_UNIT_VALUE" val="72"/>
  <p:tag name="KSO_WM_UNIT_PRESET_TEXT" val="单击此处输入你的智能图形项正文&#10;文字是您思想的提炼"/>
  <p:tag name="KSO_WM_DIAGRAM_MAX_ITEMCNT" val="6"/>
  <p:tag name="KSO_WM_DIAGRAM_MIN_ITEMCNT" val="3"/>
  <p:tag name="KSO_WM_DIAGRAM_VIRTUALLY_FRAME" val="{&quot;height&quot;:405.04998779296875,&quot;width&quot;:841.04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3_3"/>
  <p:tag name="KSO_WM_UNIT_ID" val="diagram20230960_1*q_h_i*1_3_3"/>
  <p:tag name="KSO_WM_TEMPLATE_CATEGORY" val="diagram"/>
  <p:tag name="KSO_WM_TEMPLATE_INDEX" val="20230960"/>
  <p:tag name="KSO_WM_UNIT_LAYERLEVEL" val="1_1_1"/>
  <p:tag name="KSO_WM_TAG_VERSION" val="3.0"/>
  <p:tag name="KSO_WM_UNI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solid&quot;:{&quot;brightness&quot;:0,&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3_4"/>
  <p:tag name="KSO_WM_UNIT_ID" val="diagram20230960_1*q_h_i*1_3_4"/>
  <p:tag name="KSO_WM_TEMPLATE_CATEGORY" val="diagram"/>
  <p:tag name="KSO_WM_TEMPLATE_INDEX" val="20230960"/>
  <p:tag name="KSO_WM_UNIT_LAYERLEVEL" val="1_1_1"/>
  <p:tag name="KSO_WM_TAG_VERSION" val="3.0"/>
  <p:tag name="KSO_WM_UNIT_FILL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230960_1*q_h_i*1_3_1"/>
  <p:tag name="KSO_WM_TEMPLATE_CATEGORY" val="diagram"/>
  <p:tag name="KSO_WM_TEMPLATE_INDEX" val="20230960"/>
  <p:tag name="KSO_WM_UNIT_LAYERLEVEL" val="1_1_1"/>
  <p:tag name="KSO_WM_TAG_VERSION" val="3.0"/>
  <p:tag name="KSO_WM_UNIT_LINE_FORE_SCHEMECOLOR_INDEX" val="5"/>
  <p:tag name="KSO_WM_DIAGRAM_MAX_ITEMCNT" val="6"/>
  <p:tag name="KSO_WM_DIAGRAM_MIN_ITEMCNT" val="3"/>
  <p:tag name="KSO_WM_DIAGRAM_VIRTUALLY_FRAME" val="{&quot;height&quot;:405.04998779296875,&quot;width&quot;:841.0499877929688}"/>
  <p:tag name="KSO_WM_DIAGRAM_COLOR_MATCH_VALUE" val="{&quot;shape&quot;:{&quot;fill&quot;:{&quot;type&quot;:0},&quot;glow&quot;:{&quot;colorType&quot;:0},&quot;line&quot;:{&quot;solidLine&quot;:{&quot;brightness&quot;:0,&quot;colorType&quot;:1,&quot;foreColorIndex&quot;:5,&quot;transparency&quot;:0.4000000059604645},&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1_3*l_h_i*1_3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5,&quot;width&quot;:863.09991455078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301_3*l_h_i*1_3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5,&quot;width&quot;:863.0999145507812}"/>
  <p:tag name="KSO_WM_DIAGRAM_COLOR_MATCH_VALUE" val="{&quot;shape&quot;:{&quot;fill&quot;:{&quot;solid&quot;:{&quot;brightness&quot;:0,&quot;colorType&quot;:1,&quot;foreColorIndex&quot;:7,&quot;transparency&quot;:0},&quot;type&quot;:1},&quot;glow&quot;:{&quot;colorType&quot;:0},&quot;line&quot;:{&quot;type&quot;:0},&quot;shadow&quot;:{&quot;brightness&quot;:0,&quot;colorType&quot;:1,&quot;foreColorIndex&quot;:7,&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1_3*l_h_i*1_3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5,&quot;width&quot;:863.0999145507812}"/>
  <p:tag name="KSO_WM_DIAGRAM_COLOR_MATCH_VALUE" val="{&quot;shape&quot;:{&quot;fill&quot;:{&quot;solid&quot;:{&quot;brightness&quot;:-0.25,&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0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01_3*l_h_f*1_3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5,&quot;width&quot;:863.09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1_3*l_h_i*1_1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5,&quot;width&quot;:863.09991455078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301_3*l_h_i*1_1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5,&quot;width&quot;:863.0999145507812}"/>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1_3*l_h_i*1_1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5,&quot;width&quot;:863.0999145507812}"/>
  <p:tag name="KSO_WM_DIAGRAM_COLOR_MATCH_VALUE" val="{&quot;shape&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0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01_3*l_h_f*1_1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5,&quot;width&quot;:863.09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1_3*l_h_i*1_2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5,&quot;width&quot;:863.09991455078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301_3*l_h_i*1_2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5,&quot;width&quot;:863.0999145507812}"/>
  <p:tag name="KSO_WM_DIAGRAM_COLOR_MATCH_VALUE" val="{&quot;shape&quot;:{&quot;fill&quot;:{&quot;solid&quot;:{&quot;brightness&quot;:0,&quot;colorType&quot;:1,&quot;foreColorIndex&quot;:6,&quot;transparency&quot;:0},&quot;type&quot;:1},&quot;glow&quot;:{&quot;colorType&quot;:0},&quot;line&quot;:{&quot;type&quot;:0},&quot;shadow&quot;:{&quot;brightness&quot;:0,&quot;colorType&quot;:1,&quot;foreColorIndex&quot;:6,&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1_3*l_h_i*1_2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5,&quot;width&quot;:863.0999145507812}"/>
  <p:tag name="KSO_WM_DIAGRAM_COLOR_MATCH_VALUE" val="{&quot;shape&quot;:{&quot;fill&quot;:{&quot;solid&quot;:{&quot;brightness&quot;:-0.25,&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01_3*l_h_f*1_2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5,&quot;width&quot;:863.09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01_3*l_h_i*1_4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5,&quot;width&quot;:863.09991455078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301_3*l_h_i*1_4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5,&quot;width&quot;:863.0999145507812}"/>
  <p:tag name="KSO_WM_DIAGRAM_COLOR_MATCH_VALUE" val="{&quot;shape&quot;:{&quot;fill&quot;:{&quot;solid&quot;:{&quot;brightness&quot;:0,&quot;colorType&quot;:1,&quot;foreColorIndex&quot;:8,&quot;transparency&quot;:0},&quot;type&quot;:1},&quot;glow&quot;:{&quot;colorType&quot;:0},&quot;line&quot;:{&quot;type&quot;:0},&quot;shadow&quot;:{&quot;brightness&quot;:0,&quot;colorType&quot;:1,&quot;foreColorIndex&quot;:8,&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01_3*l_h_i*1_4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75,&quot;width&quot;:863.0999145507812}"/>
  <p:tag name="KSO_WM_DIAGRAM_COLOR_MATCH_VALUE" val="{&quot;shape&quot;:{&quot;fill&quot;:{&quot;solid&quot;:{&quot;brightness&quot;:-0.25,&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1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01_3*l_h_f*1_4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PRESET_TEXT" val="此输入你的智能图形项正文，文字是您思想的提炼，请尽量言简意赅的阐述观点"/>
  <p:tag name="KSO_WM_DIAGRAM_MAX_ITEMCNT" val="6"/>
  <p:tag name="KSO_WM_DIAGRAM_MIN_ITEMCNT" val="2"/>
  <p:tag name="KSO_WM_DIAGRAM_VIRTUALLY_FRAME" val="{&quot;height&quot;:375,&quot;width&quot;:863.09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417.9615748031496,&quot;left&quot;:126.7,&quot;top&quot;:57.4,&quot;width&quot;:786.4}"/>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245.27862204724406,&quot;left&quot;:68.87500000000003,&quot;top&quot;:245.28456692913386,&quot;width&quot;:823.1237007874015}"/>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245.27862204724406,&quot;left&quot;:68.87500000000003,&quot;top&quot;:245.28456692913386,&quot;width&quot;:823.1237007874015}"/>
</p:tagLst>
</file>

<file path=ppt/tags/tag34.xml><?xml version="1.0" encoding="utf-8"?>
<p:tagLst xmlns:a="http://schemas.openxmlformats.org/drawingml/2006/main" xmlns:r="http://schemas.openxmlformats.org/officeDocument/2006/relationships" xmlns:p="http://schemas.openxmlformats.org/presentationml/2006/main">
  <p:tag name="PA" val="v4.1.3"/>
  <p:tag name="KSO_WM_DIAGRAM_VIRTUALLY_FRAME" val="{&quot;height&quot;:245.27862204724406,&quot;left&quot;:68.87500000000003,&quot;top&quot;:245.28456692913386,&quot;width&quot;:823.1237007874015}"/>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245.27862204724406,&quot;left&quot;:68.87500000000003,&quot;top&quot;:245.28456692913386,&quot;width&quot;:823.1237007874015}"/>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245.27862204724406,&quot;left&quot;:68.87500000000003,&quot;top&quot;:245.28456692913386,&quot;width&quot;:823.1237007874015}"/>
</p:tagLst>
</file>

<file path=ppt/tags/tag37.xml><?xml version="1.0" encoding="utf-8"?>
<p:tagLst xmlns:a="http://schemas.openxmlformats.org/drawingml/2006/main" xmlns:r="http://schemas.openxmlformats.org/officeDocument/2006/relationships" xmlns:p="http://schemas.openxmlformats.org/presentationml/2006/main">
  <p:tag name="PA" val="v4.1.3"/>
  <p:tag name="KSO_WM_DIAGRAM_VIRTUALLY_FRAME" val="{&quot;height&quot;:245.27862204724406,&quot;left&quot;:68.87500000000003,&quot;top&quot;:245.28456692913386,&quot;width&quot;:823.1237007874015}"/>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245.27862204724406,&quot;left&quot;:68.87500000000003,&quot;top&quot;:245.28456692913386,&quot;width&quot;:823.1237007874015}"/>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245.27862204724406,&quot;left&quot;:68.87500000000003,&quot;top&quot;:245.28456692913386,&quot;width&quot;:823.123700787401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40.xml><?xml version="1.0" encoding="utf-8"?>
<p:tagLst xmlns:a="http://schemas.openxmlformats.org/drawingml/2006/main" xmlns:r="http://schemas.openxmlformats.org/officeDocument/2006/relationships" xmlns:p="http://schemas.openxmlformats.org/presentationml/2006/main">
  <p:tag name="PA" val="v4.1.3"/>
  <p:tag name="KSO_WM_DIAGRAM_VIRTUALLY_FRAME" val="{&quot;height&quot;:245.27862204724406,&quot;left&quot;:68.87500000000003,&quot;top&quot;:245.28456692913386,&quot;width&quot;:823.1237007874015}"/>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245.27862204724406,&quot;left&quot;:68.87500000000003,&quot;top&quot;:245.28456692913386,&quot;width&quot;:823.1237007874015}"/>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245.27862204724406,&quot;left&quot;:68.87500000000003,&quot;top&quot;:245.28456692913386,&quot;width&quot;:823.1237007874015}"/>
</p:tagLst>
</file>

<file path=ppt/tags/tag43.xml><?xml version="1.0" encoding="utf-8"?>
<p:tagLst xmlns:a="http://schemas.openxmlformats.org/drawingml/2006/main" xmlns:r="http://schemas.openxmlformats.org/officeDocument/2006/relationships" xmlns:p="http://schemas.openxmlformats.org/presentationml/2006/main">
  <p:tag name="PA" val="v4.1.3"/>
  <p:tag name="KSO_WM_DIAGRAM_VIRTUALLY_FRAME" val="{&quot;height&quot;:245.27862204724406,&quot;left&quot;:68.87500000000003,&quot;top&quot;:245.28456692913386,&quot;width&quot;:823.1237007874015}"/>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8.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59.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60.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1.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3.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4.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277.8337795275591,&quot;left&quot;:54.56685039370078,&quot;top&quot;:152.6830708661417,&quot;width&quot;:857.1974015748032}"/>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78.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79.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80.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81.xml><?xml version="1.0" encoding="utf-8"?>
<p:tagLst xmlns:a="http://schemas.openxmlformats.org/drawingml/2006/main" xmlns:r="http://schemas.openxmlformats.org/officeDocument/2006/relationships" xmlns:p="http://schemas.openxmlformats.org/presentationml/2006/main">
  <p:tag name="KSO_WM_DIAGRAM_VIRTUALLY_FRAME" val="{&quot;height&quot;:274.45,&quot;left&quot;:55.5,&quot;top&quot;:148.73291338582675,&quot;width&quot;:849}"/>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252_2*l_h_i*1_1_1"/>
  <p:tag name="KSO_WM_TEMPLATE_CATEGORY" val="diagram"/>
  <p:tag name="KSO_WM_TEMPLATE_INDEX" val="20231252"/>
  <p:tag name="KSO_WM_UNIT_LAYERLEVEL" val="1_1_1"/>
  <p:tag name="KSO_WM_TAG_VERSION" val="3.0"/>
  <p:tag name="KSO_WM_DIAGRAM_VERSION" val="3"/>
  <p:tag name="KSO_WM_DIAGRAM_COLOR_TRICK" val="2"/>
  <p:tag name="KSO_WM_DIAGRAM_COLOR_TEXT_CAN_REMOVE" val="n"/>
  <p:tag name="KSO_WM_UNIT_PRESET_TEXT" val="       "/>
  <p:tag name="KSO_WM_UNIT_FILL_FORE_SCHEMECOLOR_INDEX" val="5"/>
  <p:tag name="KSO_WM_DIAGRAM_MAX_ITEMCNT" val="4"/>
  <p:tag name="KSO_WM_DIAGRAM_MIN_ITEMCNT" val="2"/>
  <p:tag name="KSO_WM_DIAGRAM_VIRTUALLY_FRAME" val="{&quot;height&quot;:360.70001220703125,&quot;width&quot;:384.6499938964844}"/>
  <p:tag name="KSO_WM_DIAGRAM_COLOR_MATCH_VALUE" val="{&quot;shape&quot;:{&quot;fill&quot;:{&quot;gradient&quot;:[{&quot;brightness&quot;:0,&quot;colorType&quot;:1,&quot;foreColorIndex&quot;:5,&quot;pos&quot;:0.4000000059604645,&quot;transparency&quot;:0},{&quot;brightness&quot;:0.4000000059604645,&quot;colorType&quot;:1,&quot;foreColorIndex&quot;:5,&quot;pos&quot;:1,&quot;transparency&quot;:0}],&quot;type&quot;:3},&quot;glow&quot;:{&quot;colorType&quot;:0},&quot;line&quot;:{&quot;type&quot;:0},&quot;shadow&quot;:{&quot;brightness&quot;:0,&quot;colorType&quot;:1,&quot;foreColorIndex&quot;:10,&quot;transparency&quot;:0.8500000238418579},&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252_2*l_h_a*1_1_1"/>
  <p:tag name="KSO_WM_TEMPLATE_CATEGORY" val="diagram"/>
  <p:tag name="KSO_WM_TEMPLATE_INDEX" val="20231252"/>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UNIT_PRESET_TEXT" val="单击添加标题"/>
  <p:tag name="KSO_WM_DIAGRAM_MAX_ITEMCNT" val="4"/>
  <p:tag name="KSO_WM_DIAGRAM_MIN_ITEMCNT" val="2"/>
  <p:tag name="KSO_WM_DIAGRAM_VIRTUALLY_FRAME" val="{&quot;height&quot;:360.70001220703125,&quot;width&quot;:384.649993896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252_2*l_h_f*1_1_1"/>
  <p:tag name="KSO_WM_TEMPLATE_CATEGORY" val="diagram"/>
  <p:tag name="KSO_WM_TEMPLATE_INDEX" val="20231252"/>
  <p:tag name="KSO_WM_UNIT_LAYERLEVEL" val="1_1_1"/>
  <p:tag name="KSO_WM_TAG_VERSION" val="3.0"/>
  <p:tag name="KSO_WM_BEAUTIFY_FLAG" val="#wm#"/>
  <p:tag name="KSO_WM_UNIT_TEXT_FILL_FORE_SCHEMECOLOR_INDEX_BRIGHTNESS" val="0.35"/>
  <p:tag name="KSO_WM_UNIT_TEXT_FILL_TYPE" val="1"/>
  <p:tag name="KSO_WM_DIAGRAM_GROUP_CODE" val="l1-1"/>
  <p:tag name="KSO_WM_DIAGRAM_VERSION" val="3"/>
  <p:tag name="KSO_WM_DIAGRAM_COLOR_TRICK" val="2"/>
  <p:tag name="KSO_WM_DIAGRAM_COLOR_TEXT_CAN_REMOVE" val="n"/>
  <p:tag name="KSO_WM_UNIT_PRESET_TEXT" val="单击此处添加文本具体内容，简明扼要地阐述您的观点。需要可酌情增减文字"/>
  <p:tag name="KSO_WM_DIAGRAM_MAX_ITEMCNT" val="4"/>
  <p:tag name="KSO_WM_DIAGRAM_MIN_ITEMCNT" val="2"/>
  <p:tag name="KSO_WM_DIAGRAM_VIRTUALLY_FRAME" val="{&quot;height&quot;:360.70001220703125,&quot;width&quot;:384.649993896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252_2*l_h_i*1_1_2"/>
  <p:tag name="KSO_WM_TEMPLATE_CATEGORY" val="diagram"/>
  <p:tag name="KSO_WM_TEMPLATE_INDEX" val="20231252"/>
  <p:tag name="KSO_WM_UNIT_LAYERLEVEL" val="1_1_1"/>
  <p:tag name="KSO_WM_TAG_VERSION" val="3.0"/>
  <p:tag name="KSO_WM_DIAGRAM_VERSION" val="3"/>
  <p:tag name="KSO_WM_DIAGRAM_COLOR_TRICK" val="2"/>
  <p:tag name="KSO_WM_DIAGRAM_COLOR_TEXT_CAN_REMOVE" val="n"/>
  <p:tag name="KSO_WM_DIAGRAM_MAX_ITEMCNT" val="4"/>
  <p:tag name="KSO_WM_DIAGRAM_MIN_ITEMCNT" val="2"/>
  <p:tag name="KSO_WM_DIAGRAM_VIRTUALLY_FRAME" val="{&quot;height&quot;:360.70001220703125,&quot;width&quot;:384.6499938964844}"/>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252_2*l_h_x*1_1_1"/>
  <p:tag name="KSO_WM_TEMPLATE_CATEGORY" val="diagram"/>
  <p:tag name="KSO_WM_TEMPLATE_INDEX" val="20231252"/>
  <p:tag name="KSO_WM_UNIT_LAYERLEVEL" val="1_1_1"/>
  <p:tag name="KSO_WM_TAG_VERSION" val="3.0"/>
  <p:tag name="KSO_WM_UNIT_VALUE" val="70*70"/>
  <p:tag name="KSO_WM_DIAGRAM_GROUP_CODE" val="l1-1"/>
  <p:tag name="KSO_WM_UNIT_TYPE" val="l_h_x"/>
  <p:tag name="KSO_WM_UNIT_INDEX" val="1_1_1"/>
  <p:tag name="KSO_WM_DIAGRAM_VERSION" val="3"/>
  <p:tag name="KSO_WM_DIAGRAM_COLOR_TRICK" val="2"/>
  <p:tag name="KSO_WM_DIAGRAM_COLOR_TEXT_CAN_REMOVE" val="n"/>
  <p:tag name="KSO_WM_DIAGRAM_MAX_ITEMCNT" val="4"/>
  <p:tag name="KSO_WM_DIAGRAM_MIN_ITEMCNT" val="2"/>
  <p:tag name="KSO_WM_DIAGRAM_VIRTUALLY_FRAME" val="{&quot;height&quot;:360.70001220703125,&quot;width&quot;:384.6499938964844}"/>
  <p:tag name="KSO_WM_DIAGRAM_COLOR_MATCH_VALUE" val="{&quot;shape&quot;:{&quot;fill&quot;:{&quot;solid&quot;:{&quot;brightness&quot;:0,&quot;colorType&quot;:2,&quot;rgb&quot;:&quot;#376fff&quot;,&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252_2*l_h_i*1_2_1"/>
  <p:tag name="KSO_WM_TEMPLATE_CATEGORY" val="diagram"/>
  <p:tag name="KSO_WM_TEMPLATE_INDEX" val="20231252"/>
  <p:tag name="KSO_WM_UNIT_LAYERLEVEL" val="1_1_1"/>
  <p:tag name="KSO_WM_TAG_VERSION" val="3.0"/>
  <p:tag name="KSO_WM_DIAGRAM_VERSION" val="3"/>
  <p:tag name="KSO_WM_DIAGRAM_COLOR_TRICK" val="2"/>
  <p:tag name="KSO_WM_DIAGRAM_COLOR_TEXT_CAN_REMOVE" val="n"/>
  <p:tag name="KSO_WM_UNIT_PRESET_TEXT" val="       "/>
  <p:tag name="KSO_WM_UNIT_FILL_FORE_SCHEMECOLOR_INDEX" val="8"/>
  <p:tag name="KSO_WM_DIAGRAM_MAX_ITEMCNT" val="4"/>
  <p:tag name="KSO_WM_DIAGRAM_MIN_ITEMCNT" val="2"/>
  <p:tag name="KSO_WM_DIAGRAM_VIRTUALLY_FRAME" val="{&quot;height&quot;:360.70001220703125,&quot;width&quot;:384.6499938964844}"/>
  <p:tag name="KSO_WM_DIAGRAM_COLOR_MATCH_VALUE" val="{&quot;shape&quot;:{&quot;fill&quot;:{&quot;gradient&quot;:[{&quot;brightness&quot;:0,&quot;colorType&quot;:1,&quot;foreColorIndex&quot;:8,&quot;pos&quot;:0.4000000059604645,&quot;transparency&quot;:0},{&quot;brightness&quot;:0.4000000059604645,&quot;colorType&quot;:1,&quot;foreColorIndex&quot;:8,&quot;pos&quot;:1,&quot;transparency&quot;:0}],&quot;type&quot;:3},&quot;glow&quot;:{&quot;colorType&quot;:0},&quot;line&quot;:{&quot;type&quot;:0},&quot;shadow&quot;:{&quot;brightness&quot;:0,&quot;colorType&quot;:1,&quot;foreColorIndex&quot;:5,&quot;transparency&quot;:0.9300000071525574},&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252_2*l_h_a*1_2_1"/>
  <p:tag name="KSO_WM_TEMPLATE_CATEGORY" val="diagram"/>
  <p:tag name="KSO_WM_TEMPLATE_INDEX" val="20231252"/>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UNIT_PRESET_TEXT" val="单击添加标题"/>
  <p:tag name="KSO_WM_DIAGRAM_MAX_ITEMCNT" val="4"/>
  <p:tag name="KSO_WM_DIAGRAM_MIN_ITEMCNT" val="2"/>
  <p:tag name="KSO_WM_DIAGRAM_VIRTUALLY_FRAME" val="{&quot;height&quot;:360.70001220703125,&quot;width&quot;:384.649993896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252_2*l_h_f*1_2_1"/>
  <p:tag name="KSO_WM_TEMPLATE_CATEGORY" val="diagram"/>
  <p:tag name="KSO_WM_TEMPLATE_INDEX" val="20231252"/>
  <p:tag name="KSO_WM_UNIT_LAYERLEVEL" val="1_1_1"/>
  <p:tag name="KSO_WM_TAG_VERSION" val="3.0"/>
  <p:tag name="KSO_WM_BEAUTIFY_FLAG" val="#wm#"/>
  <p:tag name="KSO_WM_UNIT_TEXT_FILL_FORE_SCHEMECOLOR_INDEX_BRIGHTNESS" val="0.35"/>
  <p:tag name="KSO_WM_UNIT_TEXT_FILL_TYPE" val="1"/>
  <p:tag name="KSO_WM_DIAGRAM_GROUP_CODE" val="l1-1"/>
  <p:tag name="KSO_WM_DIAGRAM_VERSION" val="3"/>
  <p:tag name="KSO_WM_DIAGRAM_COLOR_TRICK" val="2"/>
  <p:tag name="KSO_WM_DIAGRAM_COLOR_TEXT_CAN_REMOVE" val="n"/>
  <p:tag name="KSO_WM_UNIT_PRESET_TEXT" val="单击此处添加文本具体内容，简明扼要地阐述您的观点。需要可酌情增减文字"/>
  <p:tag name="KSO_WM_DIAGRAM_MAX_ITEMCNT" val="4"/>
  <p:tag name="KSO_WM_DIAGRAM_MIN_ITEMCNT" val="2"/>
  <p:tag name="KSO_WM_DIAGRAM_VIRTUALLY_FRAME" val="{&quot;height&quot;:360.70001220703125,&quot;width&quot;:384.649993896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175.20787401574802,&quot;left&quot;:199.98712598425197,&quot;top&quot;:257.5592913385827,&quot;width&quot;:576.0258267716534}"/>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252_2*l_h_i*1_2_2"/>
  <p:tag name="KSO_WM_TEMPLATE_CATEGORY" val="diagram"/>
  <p:tag name="KSO_WM_TEMPLATE_INDEX" val="20231252"/>
  <p:tag name="KSO_WM_UNIT_LAYERLEVEL" val="1_1_1"/>
  <p:tag name="KSO_WM_TAG_VERSION" val="3.0"/>
  <p:tag name="KSO_WM_DIAGRAM_VERSION" val="3"/>
  <p:tag name="KSO_WM_DIAGRAM_COLOR_TRICK" val="2"/>
  <p:tag name="KSO_WM_DIAGRAM_COLOR_TEXT_CAN_REMOVE" val="n"/>
  <p:tag name="KSO_WM_DIAGRAM_MAX_ITEMCNT" val="4"/>
  <p:tag name="KSO_WM_DIAGRAM_MIN_ITEMCNT" val="2"/>
  <p:tag name="KSO_WM_DIAGRAM_VIRTUALLY_FRAME" val="{&quot;height&quot;:360.70001220703125,&quot;width&quot;:384.6499938964844}"/>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UNIT_VALUE" val="60*6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1252_2*l_h_x*1_2_1"/>
  <p:tag name="KSO_WM_TEMPLATE_CATEGORY" val="diagram"/>
  <p:tag name="KSO_WM_TEMPLATE_INDEX" val="20231252"/>
  <p:tag name="KSO_WM_UNIT_LAYERLEVEL" val="1_1_1"/>
  <p:tag name="KSO_WM_TAG_VERSION" val="3.0"/>
  <p:tag name="KSO_WM_DIAGRAM_VERSION" val="3"/>
  <p:tag name="KSO_WM_DIAGRAM_COLOR_TRICK" val="2"/>
  <p:tag name="KSO_WM_DIAGRAM_COLOR_TEXT_CAN_REMOVE" val="n"/>
  <p:tag name="KSO_WM_DIAGRAM_MAX_ITEMCNT" val="4"/>
  <p:tag name="KSO_WM_DIAGRAM_MIN_ITEMCNT" val="2"/>
  <p:tag name="KSO_WM_DIAGRAM_VIRTUALLY_FRAME" val="{&quot;height&quot;:360.70001220703125,&quot;width&quot;:384.6499938964844}"/>
  <p:tag name="KSO_WM_DIAGRAM_COLOR_MATCH_VALUE" val="{&quot;shape&quot;:{&quot;fill&quot;:{&quot;type&quot;:0},&quot;glow&quot;:{&quot;colorType&quot;:0},&quot;line&quot;:{&quot;solidLine&quot;:{&quot;brightness&quot;:0,&quot;colorType&quot;:2,&quot;rgb&quot;:&quot;#ff7429&quot;,&quot;transparency&quot;:0.20000000298023224},&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252_2*l_h_i*1_3_1"/>
  <p:tag name="KSO_WM_TEMPLATE_CATEGORY" val="diagram"/>
  <p:tag name="KSO_WM_TEMPLATE_INDEX" val="20231252"/>
  <p:tag name="KSO_WM_UNIT_LAYERLEVEL" val="1_1_1"/>
  <p:tag name="KSO_WM_TAG_VERSION" val="3.0"/>
  <p:tag name="KSO_WM_DIAGRAM_VERSION" val="3"/>
  <p:tag name="KSO_WM_DIAGRAM_COLOR_TRICK" val="2"/>
  <p:tag name="KSO_WM_DIAGRAM_COLOR_TEXT_CAN_REMOVE" val="n"/>
  <p:tag name="KSO_WM_UNIT_PRESET_TEXT" val="       "/>
  <p:tag name="KSO_WM_UNIT_FILL_FORE_SCHEMECOLOR_INDEX" val="5"/>
  <p:tag name="KSO_WM_DIAGRAM_MAX_ITEMCNT" val="4"/>
  <p:tag name="KSO_WM_DIAGRAM_MIN_ITEMCNT" val="2"/>
  <p:tag name="KSO_WM_DIAGRAM_VIRTUALLY_FRAME" val="{&quot;height&quot;:360.70001220703125,&quot;width&quot;:384.6499938964844}"/>
  <p:tag name="KSO_WM_DIAGRAM_COLOR_MATCH_VALUE" val="{&quot;shape&quot;:{&quot;fill&quot;:{&quot;gradient&quot;:[{&quot;brightness&quot;:0,&quot;colorType&quot;:1,&quot;foreColorIndex&quot;:5,&quot;pos&quot;:0.4000000059604645,&quot;transparency&quot;:0},{&quot;brightness&quot;:0.4000000059604645,&quot;colorType&quot;:1,&quot;foreColorIndex&quot;:5,&quot;pos&quot;:1,&quot;transparency&quot;:0}],&quot;type&quot;:3},&quot;glow&quot;:{&quot;colorType&quot;:0},&quot;line&quot;:{&quot;type&quot;:0},&quot;shadow&quot;:{&quot;brightness&quot;:0,&quot;colorType&quot;:1,&quot;foreColorIndex&quot;:10,&quot;transparency&quot;:0.8500000238418579},&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252_2*l_h_a*1_3_1"/>
  <p:tag name="KSO_WM_TEMPLATE_CATEGORY" val="diagram"/>
  <p:tag name="KSO_WM_TEMPLATE_INDEX" val="20231252"/>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UNIT_PRESET_TEXT" val="单击添加标题"/>
  <p:tag name="KSO_WM_DIAGRAM_MAX_ITEMCNT" val="4"/>
  <p:tag name="KSO_WM_DIAGRAM_MIN_ITEMCNT" val="2"/>
  <p:tag name="KSO_WM_DIAGRAM_VIRTUALLY_FRAME" val="{&quot;height&quot;:360.70001220703125,&quot;width&quot;:384.649993896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252_2*l_h_f*1_3_1"/>
  <p:tag name="KSO_WM_TEMPLATE_CATEGORY" val="diagram"/>
  <p:tag name="KSO_WM_TEMPLATE_INDEX" val="20231252"/>
  <p:tag name="KSO_WM_UNIT_LAYERLEVEL" val="1_1_1"/>
  <p:tag name="KSO_WM_TAG_VERSION" val="3.0"/>
  <p:tag name="KSO_WM_BEAUTIFY_FLAG" val="#wm#"/>
  <p:tag name="KSO_WM_UNIT_TEXT_FILL_FORE_SCHEMECOLOR_INDEX_BRIGHTNESS" val="0.35"/>
  <p:tag name="KSO_WM_UNIT_TEXT_FILL_TYPE" val="1"/>
  <p:tag name="KSO_WM_DIAGRAM_GROUP_CODE" val="l1-1"/>
  <p:tag name="KSO_WM_DIAGRAM_VERSION" val="3"/>
  <p:tag name="KSO_WM_DIAGRAM_COLOR_TRICK" val="2"/>
  <p:tag name="KSO_WM_DIAGRAM_COLOR_TEXT_CAN_REMOVE" val="n"/>
  <p:tag name="KSO_WM_UNIT_PRESET_TEXT" val="单击此处添加文本具体内容，简明扼要地阐述您的观点。需要可酌情增减文字"/>
  <p:tag name="KSO_WM_DIAGRAM_MAX_ITEMCNT" val="4"/>
  <p:tag name="KSO_WM_DIAGRAM_MIN_ITEMCNT" val="2"/>
  <p:tag name="KSO_WM_DIAGRAM_VIRTUALLY_FRAME" val="{&quot;height&quot;:360.70001220703125,&quot;width&quot;:384.649993896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252_2*l_h_i*1_3_2"/>
  <p:tag name="KSO_WM_TEMPLATE_CATEGORY" val="diagram"/>
  <p:tag name="KSO_WM_TEMPLATE_INDEX" val="20231252"/>
  <p:tag name="KSO_WM_UNIT_LAYERLEVEL" val="1_1_1"/>
  <p:tag name="KSO_WM_TAG_VERSION" val="3.0"/>
  <p:tag name="KSO_WM_DIAGRAM_VERSION" val="3"/>
  <p:tag name="KSO_WM_DIAGRAM_COLOR_TRICK" val="2"/>
  <p:tag name="KSO_WM_DIAGRAM_COLOR_TEXT_CAN_REMOVE" val="n"/>
  <p:tag name="KSO_WM_DIAGRAM_MAX_ITEMCNT" val="4"/>
  <p:tag name="KSO_WM_DIAGRAM_MIN_ITEMCNT" val="2"/>
  <p:tag name="KSO_WM_DIAGRAM_VIRTUALLY_FRAME" val="{&quot;height&quot;:360.70001220703125,&quot;width&quot;:384.6499938964844}"/>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252_2*l_h_x*1_3_1"/>
  <p:tag name="KSO_WM_TEMPLATE_CATEGORY" val="diagram"/>
  <p:tag name="KSO_WM_TEMPLATE_INDEX" val="20231252"/>
  <p:tag name="KSO_WM_UNIT_LAYERLEVEL" val="1_1_1"/>
  <p:tag name="KSO_WM_TAG_VERSION" val="3.0"/>
  <p:tag name="KSO_WM_UNIT_VALUE" val="60*60"/>
  <p:tag name="KSO_WM_DIAGRAM_GROUP_CODE" val="l1-1"/>
  <p:tag name="KSO_WM_UNIT_TYPE" val="l_h_x"/>
  <p:tag name="KSO_WM_UNIT_INDEX" val="1_3_1"/>
  <p:tag name="KSO_WM_DIAGRAM_VERSION" val="3"/>
  <p:tag name="KSO_WM_DIAGRAM_COLOR_TRICK" val="2"/>
  <p:tag name="KSO_WM_DIAGRAM_COLOR_TEXT_CAN_REMOVE" val="n"/>
  <p:tag name="KSO_WM_DIAGRAM_MAX_ITEMCNT" val="4"/>
  <p:tag name="KSO_WM_DIAGRAM_MIN_ITEMCNT" val="2"/>
  <p:tag name="KSO_WM_DIAGRAM_VIRTUALLY_FRAME" val="{&quot;height&quot;:360.70001220703125,&quot;width&quot;:384.6499938964844}"/>
  <p:tag name="KSO_WM_DIAGRAM_COLOR_MATCH_VALUE" val="{&quot;shape&quot;:{&quot;fill&quot;:{&quot;solid&quot;:{&quot;brightness&quot;:0,&quot;colorType&quot;:2,&quot;rgb&quot;:&quot;#376fff&quot;,&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8_5*m_i*1_1"/>
  <p:tag name="KSO_WM_TEMPLATE_CATEGORY" val="diagram"/>
  <p:tag name="KSO_WM_TEMPLATE_INDEX" val="20230318"/>
  <p:tag name="KSO_WM_UNIT_LAYERLEVEL" val="1_1"/>
  <p:tag name="KSO_WM_TAG_VERSION" val="3.0"/>
  <p:tag name="KSO_WM_DIAGRAM_GROUP_CODE" val="m1-1"/>
  <p:tag name="KSO_WM_UNIT_TYPE" val="m_i"/>
  <p:tag name="KSO_WM_UNIT_INDEX" val="1_1"/>
  <p:tag name="KSO_WM_DIAGRAM_VERSION" val="3"/>
  <p:tag name="KSO_WM_DIAGRAM_COLOR_TRICK" val="1"/>
  <p:tag name="KSO_WM_DIAGRAM_COLOR_TEXT_CAN_REMOVE" val="n"/>
  <p:tag name="KSO_WM_UNIT_FILL_FORE_SCHEMECOLOR_INDEX" val="5"/>
  <p:tag name="KSO_WM_DIAGRAM_MAX_ITEMCNT" val="6"/>
  <p:tag name="KSO_WM_DIAGRAM_MIN_ITEMCNT" val="2"/>
  <p:tag name="KSO_WM_DIAGRAM_VIRTUALLY_FRAME" val="{&quot;height&quot;:263.25,&quot;width&quot;:888.9500122070312}"/>
  <p:tag name="KSO_WM_DIAGRAM_COLOR_MATCH_VALUE" val="{&quot;shape&quot;:{&quot;fill&quot;:{&quot;gradient&quot;:[{&quot;brightness&quot;:0.800000011920929,&quot;colorType&quot;:1,&quot;foreColorIndex&quot;:5,&quot;pos&quot;:0,&quot;transparency&quot;:0.800000011920929},{&quot;brightness&quot;:0.6000000238418579,&quot;colorType&quot;:1,&quot;foreColorIndex&quot;:5,&quot;pos&quot;:1,&quot;transparency&quot;:0}],&quot;type&quot;:3},&quot;glow&quot;:{&quot;colorType&quot;:0},&quot;line&quot;:{&quot;type&quot;:0},&quot;shadow&quot;:{&quot;brightness&quot;:0.400000005960464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8_5*m_i*1_2"/>
  <p:tag name="KSO_WM_TEMPLATE_CATEGORY" val="diagram"/>
  <p:tag name="KSO_WM_TEMPLATE_INDEX" val="20230318"/>
  <p:tag name="KSO_WM_UNIT_LAYERLEVEL" val="1_1"/>
  <p:tag name="KSO_WM_TAG_VERSION" val="3.0"/>
  <p:tag name="KSO_WM_DIAGRAM_GROUP_CODE" val="m1-1"/>
  <p:tag name="KSO_WM_UNIT_TYPE" val="m_i"/>
  <p:tag name="KSO_WM_UNIT_INDEX" val="1_2"/>
  <p:tag name="KSO_WM_DIAGRAM_VERSION" val="3"/>
  <p:tag name="KSO_WM_DIAGRAM_COLOR_TRICK" val="1"/>
  <p:tag name="KSO_WM_DIAGRAM_COLOR_TEXT_CAN_REMOVE" val="n"/>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gradient&quot;:[{&quot;brightness&quot;:0.800000011920929,&quot;colorType&quot;:1,&quot;foreColorIndex&quot;:5,&quot;pos&quot;:0,&quot;transparency&quot;:1},{&quot;brightness&quot;:0.800000011920929,&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318_5*m_i*1_3"/>
  <p:tag name="KSO_WM_TEMPLATE_CATEGORY" val="diagram"/>
  <p:tag name="KSO_WM_TEMPLATE_INDEX" val="20230318"/>
  <p:tag name="KSO_WM_UNIT_LAYERLEVEL" val="1_1"/>
  <p:tag name="KSO_WM_TAG_VERSION" val="3.0"/>
  <p:tag name="KSO_WM_DIAGRAM_GROUP_CODE" val="m1-1"/>
  <p:tag name="KSO_WM_UNIT_TYPE" val="m_i"/>
  <p:tag name="KSO_WM_UNIT_INDEX" val="1_3"/>
  <p:tag name="KSO_WM_DIAGRAM_VERSION" val="3"/>
  <p:tag name="KSO_WM_DIAGRAM_COLOR_TRICK" val="1"/>
  <p:tag name="KSO_WM_DIAGRAM_COLOR_TEXT_CAN_REMOVE" val="n"/>
  <p:tag name="KSO_WM_DIAGRAM_MAX_ITEMCNT" val="6"/>
  <p:tag name="KSO_WM_DIAGRAM_MIN_ITEMCNT" val="2"/>
  <p:tag name="KSO_WM_DIAGRAM_VIRTUALLY_FRAME" val="{&quot;height&quot;:263.25,&quot;width&quot;:888.9500122070312}"/>
  <p:tag name="KSO_WM_DIAGRAM_COLOR_MATCH_VALUE" val="{&quot;shape&quot;:{&quot;fill&quot;:{&quot;type&quot;:0},&quot;glow&quot;:{&quot;colorType&quot;:0},&quot;line&quot;:{&quot;gradient&quot;:[{&quot;brightness&quot;:0.800000011920929,&quot;colorType&quot;:1,&quot;foreColorIndex&quot;:5,&quot;pos&quot;:0,&quot;transparency&quot;:1},{&quot;brightness&quot;:0.800000011920929,&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heme/theme1.xml><?xml version="1.0" encoding="utf-8"?>
<a:theme xmlns:a="http://schemas.openxmlformats.org/drawingml/2006/main" name="Office 主题​​">
  <a:themeElements>
    <a:clrScheme name="自定义 12">
      <a:dk1>
        <a:sysClr val="windowText" lastClr="000000"/>
      </a:dk1>
      <a:lt1>
        <a:sysClr val="window" lastClr="FFFFFF"/>
      </a:lt1>
      <a:dk2>
        <a:srgbClr val="17406D"/>
      </a:dk2>
      <a:lt2>
        <a:srgbClr val="DBEFF9"/>
      </a:lt2>
      <a:accent1>
        <a:srgbClr val="5E6FA2"/>
      </a:accent1>
      <a:accent2>
        <a:srgbClr val="F8E6EE"/>
      </a:accent2>
      <a:accent3>
        <a:srgbClr val="0BD0D9"/>
      </a:accent3>
      <a:accent4>
        <a:srgbClr val="10CF9B"/>
      </a:accent4>
      <a:accent5>
        <a:srgbClr val="7CCA62"/>
      </a:accent5>
      <a:accent6>
        <a:srgbClr val="A5C249"/>
      </a:accent6>
      <a:hlink>
        <a:srgbClr val="F49100"/>
      </a:hlink>
      <a:folHlink>
        <a:srgbClr val="85DFD0"/>
      </a:folHlink>
    </a:clrScheme>
    <a:fontScheme name="自定义 5">
      <a:majorFont>
        <a:latin typeface="思源宋体 CN Heavy"/>
        <a:ea typeface="思源宋体 CN Heavy"/>
        <a:cs typeface=""/>
      </a:majorFont>
      <a:minorFont>
        <a:latin typeface="思源黑体 CN Regular"/>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1210</Words>
  <Application>Microsoft Office PowerPoint</Application>
  <PresentationFormat>宽屏</PresentationFormat>
  <Paragraphs>152</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Arial</vt:lpstr>
      <vt:lpstr>思源宋体 CN Heavy</vt:lpstr>
      <vt:lpstr>思源黑体 CN Regular</vt:lpstr>
      <vt:lpstr>微软雅黑</vt:lpstr>
      <vt:lpstr>Alibaba PuHuiTi 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成龙 于</dc:creator>
  <cp:lastModifiedBy>沐子冰</cp:lastModifiedBy>
  <cp:revision>23</cp:revision>
  <dcterms:created xsi:type="dcterms:W3CDTF">2024-01-17T15:47:00Z</dcterms:created>
  <dcterms:modified xsi:type="dcterms:W3CDTF">2024-12-22T16:28:39Z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4CD6555D28BF4E64865B0B3914AC049B_11</vt:lpwstr>
  </property>
  <property fmtid="{D5CDD505-2E9C-101B-9397-08002B2CF9AE}" pid="3" name="KSOProductBuildVer">
    <vt:lpwstr>2052-12.1.0.18276</vt:lpwstr>
  </property>
  <property fmtid="{D5CDD505-2E9C-101B-9397-08002B2CF9AE}" pid="4" name="KSOTemplateUUID">
    <vt:lpwstr>v1.0_mb_3SqNF/qHDzpMrjX0cre1eg==</vt:lpwstr>
  </property>
</Properties>
</file>