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ink/ink2.xml" ContentType="application/inkml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63"/>
  </p:notesMasterIdLst>
  <p:sldIdLst>
    <p:sldId id="271" r:id="rId2"/>
    <p:sldId id="272" r:id="rId3"/>
    <p:sldId id="256" r:id="rId4"/>
    <p:sldId id="257" r:id="rId5"/>
    <p:sldId id="258" r:id="rId6"/>
    <p:sldId id="259" r:id="rId7"/>
    <p:sldId id="294" r:id="rId8"/>
    <p:sldId id="293" r:id="rId9"/>
    <p:sldId id="310" r:id="rId10"/>
    <p:sldId id="357" r:id="rId11"/>
    <p:sldId id="260" r:id="rId12"/>
    <p:sldId id="390" r:id="rId13"/>
    <p:sldId id="280" r:id="rId14"/>
    <p:sldId id="391" r:id="rId15"/>
    <p:sldId id="392" r:id="rId16"/>
    <p:sldId id="340" r:id="rId17"/>
    <p:sldId id="263" r:id="rId18"/>
    <p:sldId id="335" r:id="rId19"/>
    <p:sldId id="350" r:id="rId20"/>
    <p:sldId id="349" r:id="rId21"/>
    <p:sldId id="351" r:id="rId22"/>
    <p:sldId id="264" r:id="rId23"/>
    <p:sldId id="439" r:id="rId24"/>
    <p:sldId id="440" r:id="rId25"/>
    <p:sldId id="265" r:id="rId26"/>
    <p:sldId id="266" r:id="rId27"/>
    <p:sldId id="444" r:id="rId28"/>
    <p:sldId id="267" r:id="rId29"/>
    <p:sldId id="369" r:id="rId30"/>
    <p:sldId id="287" r:id="rId31"/>
    <p:sldId id="308" r:id="rId32"/>
    <p:sldId id="445" r:id="rId33"/>
    <p:sldId id="436" r:id="rId34"/>
    <p:sldId id="268" r:id="rId35"/>
    <p:sldId id="385" r:id="rId36"/>
    <p:sldId id="323" r:id="rId37"/>
    <p:sldId id="384" r:id="rId38"/>
    <p:sldId id="437" r:id="rId39"/>
    <p:sldId id="285" r:id="rId40"/>
    <p:sldId id="286" r:id="rId41"/>
    <p:sldId id="288" r:id="rId42"/>
    <p:sldId id="438" r:id="rId43"/>
    <p:sldId id="336" r:id="rId44"/>
    <p:sldId id="337" r:id="rId45"/>
    <p:sldId id="269" r:id="rId46"/>
    <p:sldId id="386" r:id="rId47"/>
    <p:sldId id="387" r:id="rId48"/>
    <p:sldId id="388" r:id="rId49"/>
    <p:sldId id="261" r:id="rId50"/>
    <p:sldId id="314" r:id="rId51"/>
    <p:sldId id="441" r:id="rId52"/>
    <p:sldId id="442" r:id="rId53"/>
    <p:sldId id="443" r:id="rId54"/>
    <p:sldId id="270" r:id="rId55"/>
    <p:sldId id="262" r:id="rId56"/>
    <p:sldId id="274" r:id="rId57"/>
    <p:sldId id="275" r:id="rId58"/>
    <p:sldId id="279" r:id="rId59"/>
    <p:sldId id="281" r:id="rId60"/>
    <p:sldId id="283" r:id="rId61"/>
    <p:sldId id="334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03C6A55-48F7-F347-BD11-A74DACA5E3D3}">
          <p14:sldIdLst>
            <p14:sldId id="271"/>
            <p14:sldId id="272"/>
            <p14:sldId id="256"/>
            <p14:sldId id="257"/>
            <p14:sldId id="258"/>
            <p14:sldId id="259"/>
            <p14:sldId id="294"/>
            <p14:sldId id="293"/>
            <p14:sldId id="310"/>
            <p14:sldId id="357"/>
            <p14:sldId id="260"/>
            <p14:sldId id="390"/>
            <p14:sldId id="280"/>
            <p14:sldId id="391"/>
            <p14:sldId id="392"/>
            <p14:sldId id="340"/>
            <p14:sldId id="263"/>
            <p14:sldId id="335"/>
            <p14:sldId id="350"/>
            <p14:sldId id="349"/>
            <p14:sldId id="351"/>
            <p14:sldId id="264"/>
            <p14:sldId id="439"/>
            <p14:sldId id="440"/>
            <p14:sldId id="265"/>
          </p14:sldIdLst>
        </p14:section>
        <p14:section name="休息" id="{59045220-FFF5-D540-9D89-C9D15D16780E}">
          <p14:sldIdLst>
            <p14:sldId id="266"/>
            <p14:sldId id="444"/>
            <p14:sldId id="267"/>
            <p14:sldId id="369"/>
            <p14:sldId id="287"/>
            <p14:sldId id="308"/>
            <p14:sldId id="445"/>
            <p14:sldId id="436"/>
            <p14:sldId id="268"/>
            <p14:sldId id="385"/>
            <p14:sldId id="323"/>
            <p14:sldId id="384"/>
            <p14:sldId id="437"/>
            <p14:sldId id="285"/>
            <p14:sldId id="286"/>
            <p14:sldId id="288"/>
            <p14:sldId id="438"/>
            <p14:sldId id="336"/>
            <p14:sldId id="337"/>
            <p14:sldId id="269"/>
            <p14:sldId id="386"/>
            <p14:sldId id="387"/>
            <p14:sldId id="388"/>
            <p14:sldId id="261"/>
            <p14:sldId id="314"/>
            <p14:sldId id="441"/>
            <p14:sldId id="442"/>
            <p14:sldId id="443"/>
            <p14:sldId id="270"/>
            <p14:sldId id="262"/>
            <p14:sldId id="274"/>
            <p14:sldId id="275"/>
            <p14:sldId id="279"/>
            <p14:sldId id="281"/>
            <p14:sldId id="28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FAFF"/>
    <a:srgbClr val="0033CC"/>
    <a:srgbClr val="F3FCFF"/>
    <a:srgbClr val="E8FAFF"/>
    <a:srgbClr val="D7F2FF"/>
    <a:srgbClr val="B4CEFB"/>
    <a:srgbClr val="99CC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7" autoAdjust="0"/>
    <p:restoredTop sz="69362"/>
  </p:normalViewPr>
  <p:slideViewPr>
    <p:cSldViewPr snapToGrid="0">
      <p:cViewPr varScale="1">
        <p:scale>
          <a:sx n="74" d="100"/>
          <a:sy n="74" d="100"/>
        </p:scale>
        <p:origin x="2912" y="176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danShou" userId="34c44f51-e09e-4592-b1d9-ea903946660b" providerId="ADAL" clId="{CACA2D7A-2E80-44B2-8D26-F47CAD1B35AD}"/>
    <pc:docChg chg="undo custSel addSld delSld modSld">
      <pc:chgData name="LidanShou" userId="34c44f51-e09e-4592-b1d9-ea903946660b" providerId="ADAL" clId="{CACA2D7A-2E80-44B2-8D26-F47CAD1B35AD}" dt="2024-01-03T09:17:40.413" v="1950" actId="20577"/>
      <pc:docMkLst>
        <pc:docMk/>
      </pc:docMkLst>
      <pc:sldChg chg="modSp mod">
        <pc:chgData name="LidanShou" userId="34c44f51-e09e-4592-b1d9-ea903946660b" providerId="ADAL" clId="{CACA2D7A-2E80-44B2-8D26-F47CAD1B35AD}" dt="2024-01-01T12:56:42.441" v="701" actId="20577"/>
        <pc:sldMkLst>
          <pc:docMk/>
          <pc:sldMk cId="0" sldId="256"/>
        </pc:sldMkLst>
        <pc:spChg chg="mod">
          <ac:chgData name="LidanShou" userId="34c44f51-e09e-4592-b1d9-ea903946660b" providerId="ADAL" clId="{CACA2D7A-2E80-44B2-8D26-F47CAD1B35AD}" dt="2024-01-01T01:47:02.093" v="205" actId="108"/>
          <ac:spMkLst>
            <pc:docMk/>
            <pc:sldMk cId="0" sldId="256"/>
            <ac:spMk id="17409" creationId="{39015D8C-C274-4D4D-9B78-CCA5B8B553FC}"/>
          </ac:spMkLst>
        </pc:spChg>
        <pc:spChg chg="mod">
          <ac:chgData name="LidanShou" userId="34c44f51-e09e-4592-b1d9-ea903946660b" providerId="ADAL" clId="{CACA2D7A-2E80-44B2-8D26-F47CAD1B35AD}" dt="2024-01-01T12:56:42.441" v="701" actId="20577"/>
          <ac:spMkLst>
            <pc:docMk/>
            <pc:sldMk cId="0" sldId="256"/>
            <ac:spMk id="17410" creationId="{F5E83C81-9024-4058-82A1-F5E99F69AFB9}"/>
          </ac:spMkLst>
        </pc:spChg>
        <pc:spChg chg="mod">
          <ac:chgData name="LidanShou" userId="34c44f51-e09e-4592-b1d9-ea903946660b" providerId="ADAL" clId="{CACA2D7A-2E80-44B2-8D26-F47CAD1B35AD}" dt="2024-01-01T12:56:31.069" v="700" actId="1076"/>
          <ac:spMkLst>
            <pc:docMk/>
            <pc:sldMk cId="0" sldId="256"/>
            <ac:spMk id="17411" creationId="{AA62FACC-EFCF-45A6-ADCA-28A312871E07}"/>
          </ac:spMkLst>
        </pc:spChg>
        <pc:spChg chg="mod">
          <ac:chgData name="LidanShou" userId="34c44f51-e09e-4592-b1d9-ea903946660b" providerId="ADAL" clId="{CACA2D7A-2E80-44B2-8D26-F47CAD1B35AD}" dt="2024-01-01T12:56:31.069" v="700" actId="1076"/>
          <ac:spMkLst>
            <pc:docMk/>
            <pc:sldMk cId="0" sldId="256"/>
            <ac:spMk id="17412" creationId="{2306D94A-8FDB-4779-8332-1F692E713D92}"/>
          </ac:spMkLst>
        </pc:spChg>
        <pc:spChg chg="mod">
          <ac:chgData name="LidanShou" userId="34c44f51-e09e-4592-b1d9-ea903946660b" providerId="ADAL" clId="{CACA2D7A-2E80-44B2-8D26-F47CAD1B35AD}" dt="2024-01-01T12:56:31.069" v="700" actId="1076"/>
          <ac:spMkLst>
            <pc:docMk/>
            <pc:sldMk cId="0" sldId="256"/>
            <ac:spMk id="17413" creationId="{EA33A9F1-B475-4B84-94F7-55307E9C9392}"/>
          </ac:spMkLst>
        </pc:spChg>
        <pc:spChg chg="mod">
          <ac:chgData name="LidanShou" userId="34c44f51-e09e-4592-b1d9-ea903946660b" providerId="ADAL" clId="{CACA2D7A-2E80-44B2-8D26-F47CAD1B35AD}" dt="2024-01-01T12:56:31.069" v="700" actId="1076"/>
          <ac:spMkLst>
            <pc:docMk/>
            <pc:sldMk cId="0" sldId="256"/>
            <ac:spMk id="17414" creationId="{F1196966-65AA-498E-8DD2-062B451D0A0B}"/>
          </ac:spMkLst>
        </pc:spChg>
        <pc:spChg chg="mod">
          <ac:chgData name="LidanShou" userId="34c44f51-e09e-4592-b1d9-ea903946660b" providerId="ADAL" clId="{CACA2D7A-2E80-44B2-8D26-F47CAD1B35AD}" dt="2024-01-01T12:56:31.069" v="700" actId="1076"/>
          <ac:spMkLst>
            <pc:docMk/>
            <pc:sldMk cId="0" sldId="256"/>
            <ac:spMk id="17415" creationId="{D9D8B1E5-820D-4E88-A2B5-CCCCE5465021}"/>
          </ac:spMkLst>
        </pc:spChg>
        <pc:spChg chg="mod">
          <ac:chgData name="LidanShou" userId="34c44f51-e09e-4592-b1d9-ea903946660b" providerId="ADAL" clId="{CACA2D7A-2E80-44B2-8D26-F47CAD1B35AD}" dt="2024-01-01T12:56:31.069" v="700" actId="1076"/>
          <ac:spMkLst>
            <pc:docMk/>
            <pc:sldMk cId="0" sldId="256"/>
            <ac:spMk id="17416" creationId="{9C720E67-4950-437C-A2F2-C3485E28C5AB}"/>
          </ac:spMkLst>
        </pc:spChg>
      </pc:sldChg>
      <pc:sldChg chg="modSp">
        <pc:chgData name="LidanShou" userId="34c44f51-e09e-4592-b1d9-ea903946660b" providerId="ADAL" clId="{CACA2D7A-2E80-44B2-8D26-F47CAD1B35AD}" dt="2024-01-01T12:57:14.400" v="714" actId="14100"/>
        <pc:sldMkLst>
          <pc:docMk/>
          <pc:sldMk cId="0" sldId="257"/>
        </pc:sldMkLst>
        <pc:spChg chg="mod">
          <ac:chgData name="LidanShou" userId="34c44f51-e09e-4592-b1d9-ea903946660b" providerId="ADAL" clId="{CACA2D7A-2E80-44B2-8D26-F47CAD1B35AD}" dt="2024-01-01T12:57:14.400" v="714" actId="14100"/>
          <ac:spMkLst>
            <pc:docMk/>
            <pc:sldMk cId="0" sldId="257"/>
            <ac:spMk id="18433" creationId="{0213783B-7D88-44E7-AECB-59E2569E6862}"/>
          </ac:spMkLst>
        </pc:spChg>
      </pc:sldChg>
      <pc:sldChg chg="modSp">
        <pc:chgData name="LidanShou" userId="34c44f51-e09e-4592-b1d9-ea903946660b" providerId="ADAL" clId="{CACA2D7A-2E80-44B2-8D26-F47CAD1B35AD}" dt="2024-01-01T12:57:27.081" v="716" actId="2710"/>
        <pc:sldMkLst>
          <pc:docMk/>
          <pc:sldMk cId="0" sldId="258"/>
        </pc:sldMkLst>
        <pc:spChg chg="mod">
          <ac:chgData name="LidanShou" userId="34c44f51-e09e-4592-b1d9-ea903946660b" providerId="ADAL" clId="{CACA2D7A-2E80-44B2-8D26-F47CAD1B35AD}" dt="2024-01-01T12:57:27.081" v="716" actId="2710"/>
          <ac:spMkLst>
            <pc:docMk/>
            <pc:sldMk cId="0" sldId="258"/>
            <ac:spMk id="19458" creationId="{5B8BDEF3-6207-4751-82A4-4E6DE9BD1275}"/>
          </ac:spMkLst>
        </pc:spChg>
      </pc:sldChg>
      <pc:sldChg chg="modSp mod">
        <pc:chgData name="LidanShou" userId="34c44f51-e09e-4592-b1d9-ea903946660b" providerId="ADAL" clId="{CACA2D7A-2E80-44B2-8D26-F47CAD1B35AD}" dt="2024-01-01T13:07:11.071" v="867" actId="20577"/>
        <pc:sldMkLst>
          <pc:docMk/>
          <pc:sldMk cId="0" sldId="259"/>
        </pc:sldMkLst>
        <pc:spChg chg="mod">
          <ac:chgData name="LidanShou" userId="34c44f51-e09e-4592-b1d9-ea903946660b" providerId="ADAL" clId="{CACA2D7A-2E80-44B2-8D26-F47CAD1B35AD}" dt="2024-01-01T13:07:11.071" v="867" actId="20577"/>
          <ac:spMkLst>
            <pc:docMk/>
            <pc:sldMk cId="0" sldId="259"/>
            <ac:spMk id="20482" creationId="{AA61FE0F-DF92-4E2E-8E61-7DDE54585216}"/>
          </ac:spMkLst>
        </pc:spChg>
      </pc:sldChg>
      <pc:sldChg chg="addSp modSp mod">
        <pc:chgData name="LidanShou" userId="34c44f51-e09e-4592-b1d9-ea903946660b" providerId="ADAL" clId="{CACA2D7A-2E80-44B2-8D26-F47CAD1B35AD}" dt="2024-01-01T12:53:31.165" v="666" actId="1076"/>
        <pc:sldMkLst>
          <pc:docMk/>
          <pc:sldMk cId="0" sldId="260"/>
        </pc:sldMkLst>
        <pc:spChg chg="mod">
          <ac:chgData name="LidanShou" userId="34c44f51-e09e-4592-b1d9-ea903946660b" providerId="ADAL" clId="{CACA2D7A-2E80-44B2-8D26-F47CAD1B35AD}" dt="2024-01-01T12:50:03.544" v="638" actId="21"/>
          <ac:spMkLst>
            <pc:docMk/>
            <pc:sldMk cId="0" sldId="260"/>
            <ac:spMk id="21506" creationId="{DBDBBA14-4EB4-4150-A8AA-25C4C9F9C68D}"/>
          </ac:spMkLst>
        </pc:spChg>
        <pc:picChg chg="add mod">
          <ac:chgData name="LidanShou" userId="34c44f51-e09e-4592-b1d9-ea903946660b" providerId="ADAL" clId="{CACA2D7A-2E80-44B2-8D26-F47CAD1B35AD}" dt="2024-01-01T12:53:31.165" v="666" actId="1076"/>
          <ac:picMkLst>
            <pc:docMk/>
            <pc:sldMk cId="0" sldId="260"/>
            <ac:picMk id="4" creationId="{6EE7B5B0-834A-4ADE-989C-0DA33302015E}"/>
          </ac:picMkLst>
        </pc:picChg>
      </pc:sldChg>
      <pc:sldChg chg="modSp mod">
        <pc:chgData name="LidanShou" userId="34c44f51-e09e-4592-b1d9-ea903946660b" providerId="ADAL" clId="{CACA2D7A-2E80-44B2-8D26-F47CAD1B35AD}" dt="2024-01-02T02:53:01.014" v="1082" actId="20577"/>
        <pc:sldMkLst>
          <pc:docMk/>
          <pc:sldMk cId="0" sldId="261"/>
        </pc:sldMkLst>
        <pc:spChg chg="mod">
          <ac:chgData name="LidanShou" userId="34c44f51-e09e-4592-b1d9-ea903946660b" providerId="ADAL" clId="{CACA2D7A-2E80-44B2-8D26-F47CAD1B35AD}" dt="2024-01-02T02:53:01.014" v="1082" actId="20577"/>
          <ac:spMkLst>
            <pc:docMk/>
            <pc:sldMk cId="0" sldId="261"/>
            <ac:spMk id="29698" creationId="{7ABF7821-1902-4E83-A1A7-8A20E17054F5}"/>
          </ac:spMkLst>
        </pc:spChg>
      </pc:sldChg>
      <pc:sldChg chg="addSp delSp modSp mod">
        <pc:chgData name="LidanShou" userId="34c44f51-e09e-4592-b1d9-ea903946660b" providerId="ADAL" clId="{CACA2D7A-2E80-44B2-8D26-F47CAD1B35AD}" dt="2024-01-01T01:53:34.513" v="242" actId="1076"/>
        <pc:sldMkLst>
          <pc:docMk/>
          <pc:sldMk cId="0" sldId="263"/>
        </pc:sldMkLst>
        <pc:spChg chg="mod">
          <ac:chgData name="LidanShou" userId="34c44f51-e09e-4592-b1d9-ea903946660b" providerId="ADAL" clId="{CACA2D7A-2E80-44B2-8D26-F47CAD1B35AD}" dt="2024-01-01T01:53:24.569" v="239" actId="21"/>
          <ac:spMkLst>
            <pc:docMk/>
            <pc:sldMk cId="0" sldId="263"/>
            <ac:spMk id="22530" creationId="{6C9CFA8D-A3D6-4A7C-881A-0DAFC54D21FA}"/>
          </ac:spMkLst>
        </pc:spChg>
        <pc:picChg chg="add del mod">
          <ac:chgData name="LidanShou" userId="34c44f51-e09e-4592-b1d9-ea903946660b" providerId="ADAL" clId="{CACA2D7A-2E80-44B2-8D26-F47CAD1B35AD}" dt="2024-01-01T01:50:20.383" v="231" actId="478"/>
          <ac:picMkLst>
            <pc:docMk/>
            <pc:sldMk cId="0" sldId="263"/>
            <ac:picMk id="4" creationId="{EA3652C5-CDA2-4EC7-A889-461A46242F22}"/>
          </ac:picMkLst>
        </pc:picChg>
        <pc:picChg chg="add mod">
          <ac:chgData name="LidanShou" userId="34c44f51-e09e-4592-b1d9-ea903946660b" providerId="ADAL" clId="{CACA2D7A-2E80-44B2-8D26-F47CAD1B35AD}" dt="2024-01-01T01:53:34.513" v="242" actId="1076"/>
          <ac:picMkLst>
            <pc:docMk/>
            <pc:sldMk cId="0" sldId="263"/>
            <ac:picMk id="5" creationId="{8EAE5202-19CC-4697-AF7D-5086420219EA}"/>
          </ac:picMkLst>
        </pc:picChg>
      </pc:sldChg>
      <pc:sldChg chg="modSp mod">
        <pc:chgData name="LidanShou" userId="34c44f51-e09e-4592-b1d9-ea903946660b" providerId="ADAL" clId="{CACA2D7A-2E80-44B2-8D26-F47CAD1B35AD}" dt="2024-01-02T07:01:46.918" v="1267" actId="20577"/>
        <pc:sldMkLst>
          <pc:docMk/>
          <pc:sldMk cId="0" sldId="264"/>
        </pc:sldMkLst>
        <pc:spChg chg="mod">
          <ac:chgData name="LidanShou" userId="34c44f51-e09e-4592-b1d9-ea903946660b" providerId="ADAL" clId="{CACA2D7A-2E80-44B2-8D26-F47CAD1B35AD}" dt="2024-01-02T07:01:46.918" v="1267" actId="20577"/>
          <ac:spMkLst>
            <pc:docMk/>
            <pc:sldMk cId="0" sldId="264"/>
            <ac:spMk id="23554" creationId="{E637E8C2-4ACA-4C99-86F2-BDAD53AF4EC9}"/>
          </ac:spMkLst>
        </pc:spChg>
      </pc:sldChg>
      <pc:sldChg chg="modSp mod">
        <pc:chgData name="LidanShou" userId="34c44f51-e09e-4592-b1d9-ea903946660b" providerId="ADAL" clId="{CACA2D7A-2E80-44B2-8D26-F47CAD1B35AD}" dt="2024-01-03T08:49:51.102" v="1483" actId="20577"/>
        <pc:sldMkLst>
          <pc:docMk/>
          <pc:sldMk cId="0" sldId="265"/>
        </pc:sldMkLst>
        <pc:spChg chg="mod">
          <ac:chgData name="LidanShou" userId="34c44f51-e09e-4592-b1d9-ea903946660b" providerId="ADAL" clId="{CACA2D7A-2E80-44B2-8D26-F47CAD1B35AD}" dt="2024-01-03T08:49:51.102" v="1483" actId="20577"/>
          <ac:spMkLst>
            <pc:docMk/>
            <pc:sldMk cId="0" sldId="265"/>
            <ac:spMk id="24578" creationId="{D0B8AA73-848A-45EC-A1C7-19740C789278}"/>
          </ac:spMkLst>
        </pc:spChg>
      </pc:sldChg>
      <pc:sldChg chg="modSp mod">
        <pc:chgData name="LidanShou" userId="34c44f51-e09e-4592-b1d9-ea903946660b" providerId="ADAL" clId="{CACA2D7A-2E80-44B2-8D26-F47CAD1B35AD}" dt="2024-01-03T08:53:38.306" v="1568" actId="21"/>
        <pc:sldMkLst>
          <pc:docMk/>
          <pc:sldMk cId="0" sldId="266"/>
        </pc:sldMkLst>
        <pc:spChg chg="mod">
          <ac:chgData name="LidanShou" userId="34c44f51-e09e-4592-b1d9-ea903946660b" providerId="ADAL" clId="{CACA2D7A-2E80-44B2-8D26-F47CAD1B35AD}" dt="2024-01-03T08:53:38.306" v="1568" actId="21"/>
          <ac:spMkLst>
            <pc:docMk/>
            <pc:sldMk cId="0" sldId="266"/>
            <ac:spMk id="25602" creationId="{DA7748EA-F351-4275-AB92-D9D88D598D6C}"/>
          </ac:spMkLst>
        </pc:spChg>
      </pc:sldChg>
      <pc:sldChg chg="modSp mod">
        <pc:chgData name="LidanShou" userId="34c44f51-e09e-4592-b1d9-ea903946660b" providerId="ADAL" clId="{CACA2D7A-2E80-44B2-8D26-F47CAD1B35AD}" dt="2024-01-01T13:17:08.924" v="918" actId="15"/>
        <pc:sldMkLst>
          <pc:docMk/>
          <pc:sldMk cId="0" sldId="267"/>
        </pc:sldMkLst>
        <pc:spChg chg="mod">
          <ac:chgData name="LidanShou" userId="34c44f51-e09e-4592-b1d9-ea903946660b" providerId="ADAL" clId="{CACA2D7A-2E80-44B2-8D26-F47CAD1B35AD}" dt="2024-01-01T13:17:08.924" v="918" actId="15"/>
          <ac:spMkLst>
            <pc:docMk/>
            <pc:sldMk cId="0" sldId="267"/>
            <ac:spMk id="26626" creationId="{B6DA2567-A9CB-432B-B2CE-F83F49F4E5E6}"/>
          </ac:spMkLst>
        </pc:spChg>
      </pc:sldChg>
      <pc:sldChg chg="modSp mod">
        <pc:chgData name="LidanShou" userId="34c44f51-e09e-4592-b1d9-ea903946660b" providerId="ADAL" clId="{CACA2D7A-2E80-44B2-8D26-F47CAD1B35AD}" dt="2024-01-01T13:33:43.146" v="931" actId="20577"/>
        <pc:sldMkLst>
          <pc:docMk/>
          <pc:sldMk cId="0" sldId="268"/>
        </pc:sldMkLst>
        <pc:spChg chg="mod">
          <ac:chgData name="LidanShou" userId="34c44f51-e09e-4592-b1d9-ea903946660b" providerId="ADAL" clId="{CACA2D7A-2E80-44B2-8D26-F47CAD1B35AD}" dt="2024-01-01T13:33:43.146" v="931" actId="20577"/>
          <ac:spMkLst>
            <pc:docMk/>
            <pc:sldMk cId="0" sldId="268"/>
            <ac:spMk id="27650" creationId="{A6F80569-C9AA-46AB-ADE3-6A482ED38904}"/>
          </ac:spMkLst>
        </pc:spChg>
      </pc:sldChg>
      <pc:sldChg chg="modSp mod">
        <pc:chgData name="LidanShou" userId="34c44f51-e09e-4592-b1d9-ea903946660b" providerId="ADAL" clId="{CACA2D7A-2E80-44B2-8D26-F47CAD1B35AD}" dt="2024-01-01T09:08:48.250" v="613" actId="21"/>
        <pc:sldMkLst>
          <pc:docMk/>
          <pc:sldMk cId="0" sldId="269"/>
        </pc:sldMkLst>
        <pc:spChg chg="mod">
          <ac:chgData name="LidanShou" userId="34c44f51-e09e-4592-b1d9-ea903946660b" providerId="ADAL" clId="{CACA2D7A-2E80-44B2-8D26-F47CAD1B35AD}" dt="2024-01-01T09:08:48.250" v="613" actId="21"/>
          <ac:spMkLst>
            <pc:docMk/>
            <pc:sldMk cId="0" sldId="269"/>
            <ac:spMk id="28674" creationId="{86108975-B4B6-4398-B20F-BA46358A644B}"/>
          </ac:spMkLst>
        </pc:spChg>
      </pc:sldChg>
      <pc:sldChg chg="modSp mod">
        <pc:chgData name="LidanShou" userId="34c44f51-e09e-4592-b1d9-ea903946660b" providerId="ADAL" clId="{CACA2D7A-2E80-44B2-8D26-F47CAD1B35AD}" dt="2024-01-02T07:04:58.109" v="1381" actId="20577"/>
        <pc:sldMkLst>
          <pc:docMk/>
          <pc:sldMk cId="0" sldId="270"/>
        </pc:sldMkLst>
        <pc:spChg chg="mod">
          <ac:chgData name="LidanShou" userId="34c44f51-e09e-4592-b1d9-ea903946660b" providerId="ADAL" clId="{CACA2D7A-2E80-44B2-8D26-F47CAD1B35AD}" dt="2024-01-02T07:04:58.109" v="1381" actId="20577"/>
          <ac:spMkLst>
            <pc:docMk/>
            <pc:sldMk cId="0" sldId="270"/>
            <ac:spMk id="30722" creationId="{6387CEC7-658D-4C84-A92F-B4C8B52D7AD8}"/>
          </ac:spMkLst>
        </pc:spChg>
      </pc:sldChg>
      <pc:sldChg chg="addSp delSp modSp mod">
        <pc:chgData name="LidanShou" userId="34c44f51-e09e-4592-b1d9-ea903946660b" providerId="ADAL" clId="{CACA2D7A-2E80-44B2-8D26-F47CAD1B35AD}" dt="2024-01-03T09:16:18.787" v="1931" actId="1036"/>
        <pc:sldMkLst>
          <pc:docMk/>
          <pc:sldMk cId="0" sldId="271"/>
        </pc:sldMkLst>
        <pc:spChg chg="add del mod">
          <ac:chgData name="LidanShou" userId="34c44f51-e09e-4592-b1d9-ea903946660b" providerId="ADAL" clId="{CACA2D7A-2E80-44B2-8D26-F47CAD1B35AD}" dt="2024-01-01T01:21:59.989" v="99" actId="478"/>
          <ac:spMkLst>
            <pc:docMk/>
            <pc:sldMk cId="0" sldId="271"/>
            <ac:spMk id="2" creationId="{D2F88D01-C3DF-46C7-A68C-EE71091019B3}"/>
          </ac:spMkLst>
        </pc:spChg>
        <pc:spChg chg="mod">
          <ac:chgData name="LidanShou" userId="34c44f51-e09e-4592-b1d9-ea903946660b" providerId="ADAL" clId="{CACA2D7A-2E80-44B2-8D26-F47CAD1B35AD}" dt="2024-01-03T09:16:18.787" v="1931" actId="1036"/>
          <ac:spMkLst>
            <pc:docMk/>
            <pc:sldMk cId="0" sldId="271"/>
            <ac:spMk id="15361" creationId="{BFAECF17-C16C-4B40-9E33-4547B7F3C49C}"/>
          </ac:spMkLst>
        </pc:spChg>
        <pc:spChg chg="mod">
          <ac:chgData name="LidanShou" userId="34c44f51-e09e-4592-b1d9-ea903946660b" providerId="ADAL" clId="{CACA2D7A-2E80-44B2-8D26-F47CAD1B35AD}" dt="2024-01-03T09:16:18.787" v="1931" actId="1036"/>
          <ac:spMkLst>
            <pc:docMk/>
            <pc:sldMk cId="0" sldId="271"/>
            <ac:spMk id="15363" creationId="{D0EF2C98-8ED2-4100-9FCD-9879E15B3956}"/>
          </ac:spMkLst>
        </pc:spChg>
        <pc:picChg chg="del mod">
          <ac:chgData name="LidanShou" userId="34c44f51-e09e-4592-b1d9-ea903946660b" providerId="ADAL" clId="{CACA2D7A-2E80-44B2-8D26-F47CAD1B35AD}" dt="2024-01-01T01:21:34.351" v="92" actId="478"/>
          <ac:picMkLst>
            <pc:docMk/>
            <pc:sldMk cId="0" sldId="271"/>
            <ac:picMk id="15362" creationId="{28BA4BF0-4F05-41A6-8B70-B3455F45DCF3}"/>
          </ac:picMkLst>
        </pc:picChg>
      </pc:sldChg>
      <pc:sldChg chg="modSp mod">
        <pc:chgData name="LidanShou" userId="34c44f51-e09e-4592-b1d9-ea903946660b" providerId="ADAL" clId="{CACA2D7A-2E80-44B2-8D26-F47CAD1B35AD}" dt="2024-01-03T09:16:33.804" v="1935" actId="20577"/>
        <pc:sldMkLst>
          <pc:docMk/>
          <pc:sldMk cId="0" sldId="272"/>
        </pc:sldMkLst>
        <pc:spChg chg="mod">
          <ac:chgData name="LidanShou" userId="34c44f51-e09e-4592-b1d9-ea903946660b" providerId="ADAL" clId="{CACA2D7A-2E80-44B2-8D26-F47CAD1B35AD}" dt="2024-01-03T09:16:33.804" v="1935" actId="20577"/>
          <ac:spMkLst>
            <pc:docMk/>
            <pc:sldMk cId="0" sldId="272"/>
            <ac:spMk id="16385" creationId="{A022FFAE-8597-47E3-9E36-38F9ABEC2818}"/>
          </ac:spMkLst>
        </pc:spChg>
      </pc:sldChg>
      <pc:sldChg chg="modSp mod">
        <pc:chgData name="LidanShou" userId="34c44f51-e09e-4592-b1d9-ea903946660b" providerId="ADAL" clId="{CACA2D7A-2E80-44B2-8D26-F47CAD1B35AD}" dt="2024-01-03T09:17:40.413" v="1950" actId="20577"/>
        <pc:sldMkLst>
          <pc:docMk/>
          <pc:sldMk cId="0" sldId="275"/>
        </pc:sldMkLst>
        <pc:spChg chg="mod">
          <ac:chgData name="LidanShou" userId="34c44f51-e09e-4592-b1d9-ea903946660b" providerId="ADAL" clId="{CACA2D7A-2E80-44B2-8D26-F47CAD1B35AD}" dt="2024-01-03T09:17:40.413" v="1950" actId="20577"/>
          <ac:spMkLst>
            <pc:docMk/>
            <pc:sldMk cId="0" sldId="275"/>
            <ac:spMk id="33794" creationId="{A63A4822-809D-4AE5-B444-6DB4F3AC50D6}"/>
          </ac:spMkLst>
        </pc:spChg>
      </pc:sldChg>
      <pc:sldChg chg="del">
        <pc:chgData name="LidanShou" userId="34c44f51-e09e-4592-b1d9-ea903946660b" providerId="ADAL" clId="{CACA2D7A-2E80-44B2-8D26-F47CAD1B35AD}" dt="2024-01-02T02:28:05.142" v="996" actId="47"/>
        <pc:sldMkLst>
          <pc:docMk/>
          <pc:sldMk cId="0" sldId="278"/>
        </pc:sldMkLst>
      </pc:sldChg>
      <pc:sldChg chg="modSp add mod">
        <pc:chgData name="LidanShou" userId="34c44f51-e09e-4592-b1d9-ea903946660b" providerId="ADAL" clId="{CACA2D7A-2E80-44B2-8D26-F47CAD1B35AD}" dt="2024-01-01T12:52:03.708" v="658" actId="1076"/>
        <pc:sldMkLst>
          <pc:docMk/>
          <pc:sldMk cId="0" sldId="280"/>
        </pc:sldMkLst>
        <pc:spChg chg="mod">
          <ac:chgData name="LidanShou" userId="34c44f51-e09e-4592-b1d9-ea903946660b" providerId="ADAL" clId="{CACA2D7A-2E80-44B2-8D26-F47CAD1B35AD}" dt="2024-01-01T12:51:31.690" v="656" actId="20577"/>
          <ac:spMkLst>
            <pc:docMk/>
            <pc:sldMk cId="0" sldId="280"/>
            <ac:spMk id="55298" creationId="{F2EB817E-F114-DC47-9166-9F1A43911929}"/>
          </ac:spMkLst>
        </pc:spChg>
        <pc:picChg chg="mod">
          <ac:chgData name="LidanShou" userId="34c44f51-e09e-4592-b1d9-ea903946660b" providerId="ADAL" clId="{CACA2D7A-2E80-44B2-8D26-F47CAD1B35AD}" dt="2024-01-01T12:52:03.708" v="658" actId="1076"/>
          <ac:picMkLst>
            <pc:docMk/>
            <pc:sldMk cId="0" sldId="280"/>
            <ac:picMk id="13315" creationId="{FD2CCADC-2492-684C-882A-3EBB61AD2211}"/>
          </ac:picMkLst>
        </pc:picChg>
      </pc:sldChg>
      <pc:sldChg chg="modSp mod">
        <pc:chgData name="LidanShou" userId="34c44f51-e09e-4592-b1d9-ea903946660b" providerId="ADAL" clId="{CACA2D7A-2E80-44B2-8D26-F47CAD1B35AD}" dt="2024-01-03T09:13:11.300" v="1891" actId="20577"/>
        <pc:sldMkLst>
          <pc:docMk/>
          <pc:sldMk cId="0" sldId="281"/>
        </pc:sldMkLst>
        <pc:spChg chg="mod">
          <ac:chgData name="LidanShou" userId="34c44f51-e09e-4592-b1d9-ea903946660b" providerId="ADAL" clId="{CACA2D7A-2E80-44B2-8D26-F47CAD1B35AD}" dt="2024-01-02T02:37:06.373" v="1000" actId="1076"/>
          <ac:spMkLst>
            <pc:docMk/>
            <pc:sldMk cId="0" sldId="281"/>
            <ac:spMk id="36865" creationId="{89DDF878-35DA-4F1A-B1F8-0DBB997827E5}"/>
          </ac:spMkLst>
        </pc:spChg>
        <pc:spChg chg="mod">
          <ac:chgData name="LidanShou" userId="34c44f51-e09e-4592-b1d9-ea903946660b" providerId="ADAL" clId="{CACA2D7A-2E80-44B2-8D26-F47CAD1B35AD}" dt="2024-01-03T09:13:11.300" v="1891" actId="20577"/>
          <ac:spMkLst>
            <pc:docMk/>
            <pc:sldMk cId="0" sldId="281"/>
            <ac:spMk id="36866" creationId="{8C5E5D0D-B909-4274-97CE-C52D7C281DFD}"/>
          </ac:spMkLst>
        </pc:spChg>
      </pc:sldChg>
      <pc:sldChg chg="modSp mod">
        <pc:chgData name="LidanShou" userId="34c44f51-e09e-4592-b1d9-ea903946660b" providerId="ADAL" clId="{CACA2D7A-2E80-44B2-8D26-F47CAD1B35AD}" dt="2024-01-03T09:13:38.289" v="1917" actId="20577"/>
        <pc:sldMkLst>
          <pc:docMk/>
          <pc:sldMk cId="0" sldId="283"/>
        </pc:sldMkLst>
        <pc:spChg chg="mod">
          <ac:chgData name="LidanShou" userId="34c44f51-e09e-4592-b1d9-ea903946660b" providerId="ADAL" clId="{CACA2D7A-2E80-44B2-8D26-F47CAD1B35AD}" dt="2024-01-03T09:13:38.289" v="1917" actId="20577"/>
          <ac:spMkLst>
            <pc:docMk/>
            <pc:sldMk cId="0" sldId="283"/>
            <ac:spMk id="37890" creationId="{635AE018-5E37-478E-99C1-F5A4443128BB}"/>
          </ac:spMkLst>
        </pc:spChg>
      </pc:sldChg>
      <pc:sldChg chg="del">
        <pc:chgData name="LidanShou" userId="34c44f51-e09e-4592-b1d9-ea903946660b" providerId="ADAL" clId="{CACA2D7A-2E80-44B2-8D26-F47CAD1B35AD}" dt="2024-01-02T02:37:41.111" v="1001" actId="47"/>
        <pc:sldMkLst>
          <pc:docMk/>
          <pc:sldMk cId="0" sldId="284"/>
        </pc:sldMkLst>
      </pc:sldChg>
      <pc:sldChg chg="add">
        <pc:chgData name="LidanShou" userId="34c44f51-e09e-4592-b1d9-ea903946660b" providerId="ADAL" clId="{CACA2D7A-2E80-44B2-8D26-F47CAD1B35AD}" dt="2024-01-01T13:36:14.014" v="933"/>
        <pc:sldMkLst>
          <pc:docMk/>
          <pc:sldMk cId="0" sldId="285"/>
        </pc:sldMkLst>
      </pc:sldChg>
      <pc:sldChg chg="add">
        <pc:chgData name="LidanShou" userId="34c44f51-e09e-4592-b1d9-ea903946660b" providerId="ADAL" clId="{CACA2D7A-2E80-44B2-8D26-F47CAD1B35AD}" dt="2024-01-01T13:36:14.014" v="933"/>
        <pc:sldMkLst>
          <pc:docMk/>
          <pc:sldMk cId="0" sldId="286"/>
        </pc:sldMkLst>
      </pc:sldChg>
      <pc:sldChg chg="delSp add mod delAnim">
        <pc:chgData name="LidanShou" userId="34c44f51-e09e-4592-b1d9-ea903946660b" providerId="ADAL" clId="{CACA2D7A-2E80-44B2-8D26-F47CAD1B35AD}" dt="2024-01-01T13:23:38.578" v="920" actId="478"/>
        <pc:sldMkLst>
          <pc:docMk/>
          <pc:sldMk cId="0" sldId="287"/>
        </pc:sldMkLst>
        <pc:spChg chg="del">
          <ac:chgData name="LidanShou" userId="34c44f51-e09e-4592-b1d9-ea903946660b" providerId="ADAL" clId="{CACA2D7A-2E80-44B2-8D26-F47CAD1B35AD}" dt="2024-01-01T13:23:38.578" v="920" actId="478"/>
          <ac:spMkLst>
            <pc:docMk/>
            <pc:sldMk cId="0" sldId="287"/>
            <ac:spMk id="62469" creationId="{27F91D19-9478-A640-9BA7-F5A7B122F88B}"/>
          </ac:spMkLst>
        </pc:spChg>
      </pc:sldChg>
      <pc:sldChg chg="add">
        <pc:chgData name="LidanShou" userId="34c44f51-e09e-4592-b1d9-ea903946660b" providerId="ADAL" clId="{CACA2D7A-2E80-44B2-8D26-F47CAD1B35AD}" dt="2024-01-01T13:36:14.014" v="933"/>
        <pc:sldMkLst>
          <pc:docMk/>
          <pc:sldMk cId="0" sldId="288"/>
        </pc:sldMkLst>
      </pc:sldChg>
      <pc:sldChg chg="add">
        <pc:chgData name="LidanShou" userId="34c44f51-e09e-4592-b1d9-ea903946660b" providerId="ADAL" clId="{CACA2D7A-2E80-44B2-8D26-F47CAD1B35AD}" dt="2024-01-01T13:01:27.368" v="719"/>
        <pc:sldMkLst>
          <pc:docMk/>
          <pc:sldMk cId="0" sldId="293"/>
        </pc:sldMkLst>
      </pc:sldChg>
      <pc:sldChg chg="modSp add">
        <pc:chgData name="LidanShou" userId="34c44f51-e09e-4592-b1d9-ea903946660b" providerId="ADAL" clId="{CACA2D7A-2E80-44B2-8D26-F47CAD1B35AD}" dt="2024-01-03T09:16:45.560" v="1936" actId="14100"/>
        <pc:sldMkLst>
          <pc:docMk/>
          <pc:sldMk cId="0" sldId="294"/>
        </pc:sldMkLst>
        <pc:spChg chg="mod">
          <ac:chgData name="LidanShou" userId="34c44f51-e09e-4592-b1d9-ea903946660b" providerId="ADAL" clId="{CACA2D7A-2E80-44B2-8D26-F47CAD1B35AD}" dt="2024-01-03T09:16:45.560" v="1936" actId="14100"/>
          <ac:spMkLst>
            <pc:docMk/>
            <pc:sldMk cId="0" sldId="294"/>
            <ac:spMk id="18435" creationId="{3ABCC231-F5D6-4C40-B5C7-E9F62058B09F}"/>
          </ac:spMkLst>
        </pc:spChg>
      </pc:sldChg>
      <pc:sldChg chg="add">
        <pc:chgData name="LidanShou" userId="34c44f51-e09e-4592-b1d9-ea903946660b" providerId="ADAL" clId="{CACA2D7A-2E80-44B2-8D26-F47CAD1B35AD}" dt="2024-01-01T13:27:18.812" v="921"/>
        <pc:sldMkLst>
          <pc:docMk/>
          <pc:sldMk cId="0" sldId="308"/>
        </pc:sldMkLst>
      </pc:sldChg>
      <pc:sldChg chg="add">
        <pc:chgData name="LidanShou" userId="34c44f51-e09e-4592-b1d9-ea903946660b" providerId="ADAL" clId="{CACA2D7A-2E80-44B2-8D26-F47CAD1B35AD}" dt="2024-01-02T02:14:21.662" v="995"/>
        <pc:sldMkLst>
          <pc:docMk/>
          <pc:sldMk cId="0" sldId="310"/>
        </pc:sldMkLst>
      </pc:sldChg>
      <pc:sldChg chg="delSp add mod delAnim">
        <pc:chgData name="LidanShou" userId="34c44f51-e09e-4592-b1d9-ea903946660b" providerId="ADAL" clId="{CACA2D7A-2E80-44B2-8D26-F47CAD1B35AD}" dt="2024-01-02T02:53:11.132" v="1083" actId="478"/>
        <pc:sldMkLst>
          <pc:docMk/>
          <pc:sldMk cId="0" sldId="314"/>
        </pc:sldMkLst>
        <pc:spChg chg="del">
          <ac:chgData name="LidanShou" userId="34c44f51-e09e-4592-b1d9-ea903946660b" providerId="ADAL" clId="{CACA2D7A-2E80-44B2-8D26-F47CAD1B35AD}" dt="2024-01-02T02:53:11.132" v="1083" actId="478"/>
          <ac:spMkLst>
            <pc:docMk/>
            <pc:sldMk cId="0" sldId="314"/>
            <ac:spMk id="6" creationId="{50B9FDB3-1242-423A-823B-B81F5F8D3C67}"/>
          </ac:spMkLst>
        </pc:spChg>
      </pc:sldChg>
      <pc:sldChg chg="add">
        <pc:chgData name="LidanShou" userId="34c44f51-e09e-4592-b1d9-ea903946660b" providerId="ADAL" clId="{CACA2D7A-2E80-44B2-8D26-F47CAD1B35AD}" dt="2024-01-01T08:50:46.701" v="516"/>
        <pc:sldMkLst>
          <pc:docMk/>
          <pc:sldMk cId="0" sldId="323"/>
        </pc:sldMkLst>
      </pc:sldChg>
      <pc:sldChg chg="del">
        <pc:chgData name="LidanShou" userId="34c44f51-e09e-4592-b1d9-ea903946660b" providerId="ADAL" clId="{CACA2D7A-2E80-44B2-8D26-F47CAD1B35AD}" dt="2024-01-01T01:17:19.308" v="0" actId="47"/>
        <pc:sldMkLst>
          <pc:docMk/>
          <pc:sldMk cId="0" sldId="325"/>
        </pc:sldMkLst>
      </pc:sldChg>
      <pc:sldChg chg="modSp mod">
        <pc:chgData name="LidanShou" userId="34c44f51-e09e-4592-b1d9-ea903946660b" providerId="ADAL" clId="{CACA2D7A-2E80-44B2-8D26-F47CAD1B35AD}" dt="2024-01-02T07:02:38.667" v="1273" actId="20577"/>
        <pc:sldMkLst>
          <pc:docMk/>
          <pc:sldMk cId="0" sldId="334"/>
        </pc:sldMkLst>
        <pc:spChg chg="mod">
          <ac:chgData name="LidanShou" userId="34c44f51-e09e-4592-b1d9-ea903946660b" providerId="ADAL" clId="{CACA2D7A-2E80-44B2-8D26-F47CAD1B35AD}" dt="2024-01-02T07:02:38.667" v="1273" actId="20577"/>
          <ac:spMkLst>
            <pc:docMk/>
            <pc:sldMk cId="0" sldId="334"/>
            <ac:spMk id="141314" creationId="{976EA41B-C5B6-364B-9DD7-5A6D6A17698E}"/>
          </ac:spMkLst>
        </pc:spChg>
      </pc:sldChg>
      <pc:sldChg chg="addSp modSp new mod">
        <pc:chgData name="LidanShou" userId="34c44f51-e09e-4592-b1d9-ea903946660b" providerId="ADAL" clId="{CACA2D7A-2E80-44B2-8D26-F47CAD1B35AD}" dt="2024-01-01T03:34:28.569" v="321" actId="1076"/>
        <pc:sldMkLst>
          <pc:docMk/>
          <pc:sldMk cId="1394013955" sldId="335"/>
        </pc:sldMkLst>
        <pc:spChg chg="mod">
          <ac:chgData name="LidanShou" userId="34c44f51-e09e-4592-b1d9-ea903946660b" providerId="ADAL" clId="{CACA2D7A-2E80-44B2-8D26-F47CAD1B35AD}" dt="2024-01-01T03:34:05.312" v="317" actId="20577"/>
          <ac:spMkLst>
            <pc:docMk/>
            <pc:sldMk cId="1394013955" sldId="335"/>
            <ac:spMk id="3" creationId="{7C6828D1-CFF7-4F45-8ECA-380365176528}"/>
          </ac:spMkLst>
        </pc:spChg>
        <pc:picChg chg="add mod">
          <ac:chgData name="LidanShou" userId="34c44f51-e09e-4592-b1d9-ea903946660b" providerId="ADAL" clId="{CACA2D7A-2E80-44B2-8D26-F47CAD1B35AD}" dt="2024-01-01T03:34:28.569" v="321" actId="1076"/>
          <ac:picMkLst>
            <pc:docMk/>
            <pc:sldMk cId="1394013955" sldId="335"/>
            <ac:picMk id="4" creationId="{AC7DB734-8E05-48FF-9A76-6270D7CEB173}"/>
          </ac:picMkLst>
        </pc:picChg>
      </pc:sldChg>
      <pc:sldChg chg="addSp modSp new mod">
        <pc:chgData name="LidanShou" userId="34c44f51-e09e-4592-b1d9-ea903946660b" providerId="ADAL" clId="{CACA2D7A-2E80-44B2-8D26-F47CAD1B35AD}" dt="2024-01-01T08:30:43.792" v="510" actId="1076"/>
        <pc:sldMkLst>
          <pc:docMk/>
          <pc:sldMk cId="93619310" sldId="336"/>
        </pc:sldMkLst>
        <pc:spChg chg="mod">
          <ac:chgData name="LidanShou" userId="34c44f51-e09e-4592-b1d9-ea903946660b" providerId="ADAL" clId="{CACA2D7A-2E80-44B2-8D26-F47CAD1B35AD}" dt="2024-01-01T08:30:38.219" v="509" actId="14100"/>
          <ac:spMkLst>
            <pc:docMk/>
            <pc:sldMk cId="93619310" sldId="336"/>
            <ac:spMk id="3" creationId="{B56E0002-276E-48B0-9A9D-8608833B8D3D}"/>
          </ac:spMkLst>
        </pc:spChg>
        <pc:picChg chg="add mod">
          <ac:chgData name="LidanShou" userId="34c44f51-e09e-4592-b1d9-ea903946660b" providerId="ADAL" clId="{CACA2D7A-2E80-44B2-8D26-F47CAD1B35AD}" dt="2024-01-01T08:30:43.792" v="510" actId="1076"/>
          <ac:picMkLst>
            <pc:docMk/>
            <pc:sldMk cId="93619310" sldId="336"/>
            <ac:picMk id="4" creationId="{B08F3F80-C62A-401B-AF39-593DA73AC1C5}"/>
          </ac:picMkLst>
        </pc:picChg>
      </pc:sldChg>
      <pc:sldChg chg="addSp modSp new mod">
        <pc:chgData name="LidanShou" userId="34c44f51-e09e-4592-b1d9-ea903946660b" providerId="ADAL" clId="{CACA2D7A-2E80-44B2-8D26-F47CAD1B35AD}" dt="2024-01-01T08:49:17.157" v="514" actId="1076"/>
        <pc:sldMkLst>
          <pc:docMk/>
          <pc:sldMk cId="2673684051" sldId="337"/>
        </pc:sldMkLst>
        <pc:spChg chg="mod">
          <ac:chgData name="LidanShou" userId="34c44f51-e09e-4592-b1d9-ea903946660b" providerId="ADAL" clId="{CACA2D7A-2E80-44B2-8D26-F47CAD1B35AD}" dt="2024-01-01T08:29:34.425" v="508" actId="403"/>
          <ac:spMkLst>
            <pc:docMk/>
            <pc:sldMk cId="2673684051" sldId="337"/>
            <ac:spMk id="3" creationId="{DABF72F4-4EA4-4740-AD2F-0ABC0EEAC24B}"/>
          </ac:spMkLst>
        </pc:spChg>
        <pc:picChg chg="add mod">
          <ac:chgData name="LidanShou" userId="34c44f51-e09e-4592-b1d9-ea903946660b" providerId="ADAL" clId="{CACA2D7A-2E80-44B2-8D26-F47CAD1B35AD}" dt="2024-01-01T08:49:17.157" v="514" actId="1076"/>
          <ac:picMkLst>
            <pc:docMk/>
            <pc:sldMk cId="2673684051" sldId="337"/>
            <ac:picMk id="4" creationId="{AE6551CA-76CC-4556-920D-2F894F408561}"/>
          </ac:picMkLst>
        </pc:picChg>
      </pc:sldChg>
      <pc:sldChg chg="new del">
        <pc:chgData name="LidanShou" userId="34c44f51-e09e-4592-b1d9-ea903946660b" providerId="ADAL" clId="{CACA2D7A-2E80-44B2-8D26-F47CAD1B35AD}" dt="2024-01-01T08:50:50.370" v="517" actId="47"/>
        <pc:sldMkLst>
          <pc:docMk/>
          <pc:sldMk cId="1236041082" sldId="338"/>
        </pc:sldMkLst>
      </pc:sldChg>
      <pc:sldChg chg="add">
        <pc:chgData name="LidanShou" userId="34c44f51-e09e-4592-b1d9-ea903946660b" providerId="ADAL" clId="{CACA2D7A-2E80-44B2-8D26-F47CAD1B35AD}" dt="2024-01-01T12:54:42.876" v="689"/>
        <pc:sldMkLst>
          <pc:docMk/>
          <pc:sldMk cId="0" sldId="340"/>
        </pc:sldMkLst>
      </pc:sldChg>
      <pc:sldChg chg="add">
        <pc:chgData name="LidanShou" userId="34c44f51-e09e-4592-b1d9-ea903946660b" providerId="ADAL" clId="{CACA2D7A-2E80-44B2-8D26-F47CAD1B35AD}" dt="2024-01-02T02:14:21.662" v="995"/>
        <pc:sldMkLst>
          <pc:docMk/>
          <pc:sldMk cId="0" sldId="357"/>
        </pc:sldMkLst>
      </pc:sldChg>
      <pc:sldChg chg="add">
        <pc:chgData name="LidanShou" userId="34c44f51-e09e-4592-b1d9-ea903946660b" providerId="ADAL" clId="{CACA2D7A-2E80-44B2-8D26-F47CAD1B35AD}" dt="2024-01-01T13:23:20.919" v="919"/>
        <pc:sldMkLst>
          <pc:docMk/>
          <pc:sldMk cId="0" sldId="369"/>
        </pc:sldMkLst>
      </pc:sldChg>
      <pc:sldChg chg="add">
        <pc:chgData name="LidanShou" userId="34c44f51-e09e-4592-b1d9-ea903946660b" providerId="ADAL" clId="{CACA2D7A-2E80-44B2-8D26-F47CAD1B35AD}" dt="2024-01-01T08:50:46.701" v="516"/>
        <pc:sldMkLst>
          <pc:docMk/>
          <pc:sldMk cId="0" sldId="384"/>
        </pc:sldMkLst>
      </pc:sldChg>
      <pc:sldChg chg="modSp add mod">
        <pc:chgData name="LidanShou" userId="34c44f51-e09e-4592-b1d9-ea903946660b" providerId="ADAL" clId="{CACA2D7A-2E80-44B2-8D26-F47CAD1B35AD}" dt="2024-01-01T08:53:49.886" v="562" actId="20577"/>
        <pc:sldMkLst>
          <pc:docMk/>
          <pc:sldMk cId="0" sldId="385"/>
        </pc:sldMkLst>
        <pc:spChg chg="mod">
          <ac:chgData name="LidanShou" userId="34c44f51-e09e-4592-b1d9-ea903946660b" providerId="ADAL" clId="{CACA2D7A-2E80-44B2-8D26-F47CAD1B35AD}" dt="2024-01-01T08:53:49.886" v="562" actId="20577"/>
          <ac:spMkLst>
            <pc:docMk/>
            <pc:sldMk cId="0" sldId="385"/>
            <ac:spMk id="50178" creationId="{2CBFCB63-4E7E-344D-96AB-07BEEB7E1517}"/>
          </ac:spMkLst>
        </pc:spChg>
      </pc:sldChg>
      <pc:sldChg chg="new del">
        <pc:chgData name="LidanShou" userId="34c44f51-e09e-4592-b1d9-ea903946660b" providerId="ADAL" clId="{CACA2D7A-2E80-44B2-8D26-F47CAD1B35AD}" dt="2024-01-01T08:53:35.882" v="545" actId="47"/>
        <pc:sldMkLst>
          <pc:docMk/>
          <pc:sldMk cId="1259785592" sldId="385"/>
        </pc:sldMkLst>
      </pc:sldChg>
      <pc:sldChg chg="add">
        <pc:chgData name="LidanShou" userId="34c44f51-e09e-4592-b1d9-ea903946660b" providerId="ADAL" clId="{CACA2D7A-2E80-44B2-8D26-F47CAD1B35AD}" dt="2024-01-01T09:08:36.236" v="611"/>
        <pc:sldMkLst>
          <pc:docMk/>
          <pc:sldMk cId="0" sldId="386"/>
        </pc:sldMkLst>
      </pc:sldChg>
      <pc:sldChg chg="delSp modSp add mod delAnim">
        <pc:chgData name="LidanShou" userId="34c44f51-e09e-4592-b1d9-ea903946660b" providerId="ADAL" clId="{CACA2D7A-2E80-44B2-8D26-F47CAD1B35AD}" dt="2024-01-03T09:09:45.895" v="1837" actId="20577"/>
        <pc:sldMkLst>
          <pc:docMk/>
          <pc:sldMk cId="0" sldId="387"/>
        </pc:sldMkLst>
        <pc:spChg chg="mod">
          <ac:chgData name="LidanShou" userId="34c44f51-e09e-4592-b1d9-ea903946660b" providerId="ADAL" clId="{CACA2D7A-2E80-44B2-8D26-F47CAD1B35AD}" dt="2024-01-03T09:09:45.895" v="1837" actId="20577"/>
          <ac:spMkLst>
            <pc:docMk/>
            <pc:sldMk cId="0" sldId="387"/>
            <ac:spMk id="13315" creationId="{A17C7950-E839-8F4C-8C44-2E0D50A9F676}"/>
          </ac:spMkLst>
        </pc:spChg>
        <pc:spChg chg="del">
          <ac:chgData name="LidanShou" userId="34c44f51-e09e-4592-b1d9-ea903946660b" providerId="ADAL" clId="{CACA2D7A-2E80-44B2-8D26-F47CAD1B35AD}" dt="2024-01-01T09:08:41.309" v="612" actId="478"/>
          <ac:spMkLst>
            <pc:docMk/>
            <pc:sldMk cId="0" sldId="387"/>
            <ac:spMk id="53252" creationId="{33FE9371-5EB7-CC42-A9EC-88AFE208AFFD}"/>
          </ac:spMkLst>
        </pc:spChg>
      </pc:sldChg>
      <pc:sldChg chg="modSp new mod">
        <pc:chgData name="LidanShou" userId="34c44f51-e09e-4592-b1d9-ea903946660b" providerId="ADAL" clId="{CACA2D7A-2E80-44B2-8D26-F47CAD1B35AD}" dt="2024-01-01T09:20:37.427" v="622" actId="15"/>
        <pc:sldMkLst>
          <pc:docMk/>
          <pc:sldMk cId="2506742325" sldId="388"/>
        </pc:sldMkLst>
        <pc:spChg chg="mod">
          <ac:chgData name="LidanShou" userId="34c44f51-e09e-4592-b1d9-ea903946660b" providerId="ADAL" clId="{CACA2D7A-2E80-44B2-8D26-F47CAD1B35AD}" dt="2024-01-01T09:20:37.427" v="622" actId="15"/>
          <ac:spMkLst>
            <pc:docMk/>
            <pc:sldMk cId="2506742325" sldId="388"/>
            <ac:spMk id="3" creationId="{8FFA6723-714B-4C40-AE07-08BFE1E9A620}"/>
          </ac:spMkLst>
        </pc:spChg>
      </pc:sldChg>
      <pc:sldChg chg="modSp new del mod">
        <pc:chgData name="LidanShou" userId="34c44f51-e09e-4592-b1d9-ea903946660b" providerId="ADAL" clId="{CACA2D7A-2E80-44B2-8D26-F47CAD1B35AD}" dt="2024-01-01T12:54:44.838" v="690" actId="47"/>
        <pc:sldMkLst>
          <pc:docMk/>
          <pc:sldMk cId="4020625286" sldId="389"/>
        </pc:sldMkLst>
        <pc:spChg chg="mod">
          <ac:chgData name="LidanShou" userId="34c44f51-e09e-4592-b1d9-ea903946660b" providerId="ADAL" clId="{CACA2D7A-2E80-44B2-8D26-F47CAD1B35AD}" dt="2024-01-01T12:54:14.256" v="688" actId="20577"/>
          <ac:spMkLst>
            <pc:docMk/>
            <pc:sldMk cId="4020625286" sldId="389"/>
            <ac:spMk id="2" creationId="{B3C98449-767D-4727-B7A3-426B952C1DF5}"/>
          </ac:spMkLst>
        </pc:spChg>
        <pc:spChg chg="mod">
          <ac:chgData name="LidanShou" userId="34c44f51-e09e-4592-b1d9-ea903946660b" providerId="ADAL" clId="{CACA2D7A-2E80-44B2-8D26-F47CAD1B35AD}" dt="2024-01-01T12:53:54.506" v="668" actId="21"/>
          <ac:spMkLst>
            <pc:docMk/>
            <pc:sldMk cId="4020625286" sldId="389"/>
            <ac:spMk id="3" creationId="{A8A453A6-6114-4CBE-8FEF-84BBB6EE1F01}"/>
          </ac:spMkLst>
        </pc:spChg>
      </pc:sldChg>
      <pc:sldChg chg="add">
        <pc:chgData name="LidanShou" userId="34c44f51-e09e-4592-b1d9-ea903946660b" providerId="ADAL" clId="{CACA2D7A-2E80-44B2-8D26-F47CAD1B35AD}" dt="2024-01-01T12:50:58.594" v="642"/>
        <pc:sldMkLst>
          <pc:docMk/>
          <pc:sldMk cId="0" sldId="390"/>
        </pc:sldMkLst>
      </pc:sldChg>
      <pc:sldChg chg="add">
        <pc:chgData name="LidanShou" userId="34c44f51-e09e-4592-b1d9-ea903946660b" providerId="ADAL" clId="{CACA2D7A-2E80-44B2-8D26-F47CAD1B35AD}" dt="2024-01-01T12:52:50.615" v="659"/>
        <pc:sldMkLst>
          <pc:docMk/>
          <pc:sldMk cId="0" sldId="391"/>
        </pc:sldMkLst>
      </pc:sldChg>
      <pc:sldChg chg="delSp modSp add mod delAnim">
        <pc:chgData name="LidanShou" userId="34c44f51-e09e-4592-b1d9-ea903946660b" providerId="ADAL" clId="{CACA2D7A-2E80-44B2-8D26-F47CAD1B35AD}" dt="2024-01-01T12:53:11.238" v="664" actId="1076"/>
        <pc:sldMkLst>
          <pc:docMk/>
          <pc:sldMk cId="0" sldId="392"/>
        </pc:sldMkLst>
        <pc:spChg chg="del">
          <ac:chgData name="LidanShou" userId="34c44f51-e09e-4592-b1d9-ea903946660b" providerId="ADAL" clId="{CACA2D7A-2E80-44B2-8D26-F47CAD1B35AD}" dt="2024-01-01T12:52:56.764" v="660" actId="478"/>
          <ac:spMkLst>
            <pc:docMk/>
            <pc:sldMk cId="0" sldId="392"/>
            <ac:spMk id="56328" creationId="{78544D67-217B-0641-9C0C-9748B5E47916}"/>
          </ac:spMkLst>
        </pc:spChg>
        <pc:picChg chg="mod">
          <ac:chgData name="LidanShou" userId="34c44f51-e09e-4592-b1d9-ea903946660b" providerId="ADAL" clId="{CACA2D7A-2E80-44B2-8D26-F47CAD1B35AD}" dt="2024-01-01T12:53:11.238" v="664" actId="1076"/>
          <ac:picMkLst>
            <pc:docMk/>
            <pc:sldMk cId="0" sldId="392"/>
            <ac:picMk id="16387" creationId="{006B63DA-5978-5C49-87C9-8EA03F14C5A6}"/>
          </ac:picMkLst>
        </pc:picChg>
      </pc:sldChg>
      <pc:sldChg chg="modSp add">
        <pc:chgData name="LidanShou" userId="34c44f51-e09e-4592-b1d9-ea903946660b" providerId="ADAL" clId="{CACA2D7A-2E80-44B2-8D26-F47CAD1B35AD}" dt="2024-01-01T13:27:32.907" v="922" actId="1076"/>
        <pc:sldMkLst>
          <pc:docMk/>
          <pc:sldMk cId="0" sldId="436"/>
        </pc:sldMkLst>
        <pc:picChg chg="mod">
          <ac:chgData name="LidanShou" userId="34c44f51-e09e-4592-b1d9-ea903946660b" providerId="ADAL" clId="{CACA2D7A-2E80-44B2-8D26-F47CAD1B35AD}" dt="2024-01-01T13:27:32.907" v="922" actId="1076"/>
          <ac:picMkLst>
            <pc:docMk/>
            <pc:sldMk cId="0" sldId="436"/>
            <ac:picMk id="92164" creationId="{B1009409-B5C3-7245-A9F0-630FC05F7A27}"/>
          </ac:picMkLst>
        </pc:picChg>
      </pc:sldChg>
      <pc:sldChg chg="add">
        <pc:chgData name="LidanShou" userId="34c44f51-e09e-4592-b1d9-ea903946660b" providerId="ADAL" clId="{CACA2D7A-2E80-44B2-8D26-F47CAD1B35AD}" dt="2024-01-01T13:35:40.314" v="932"/>
        <pc:sldMkLst>
          <pc:docMk/>
          <pc:sldMk cId="0" sldId="437"/>
        </pc:sldMkLst>
      </pc:sldChg>
      <pc:sldChg chg="add">
        <pc:chgData name="LidanShou" userId="34c44f51-e09e-4592-b1d9-ea903946660b" providerId="ADAL" clId="{CACA2D7A-2E80-44B2-8D26-F47CAD1B35AD}" dt="2024-01-01T13:36:14.014" v="933"/>
        <pc:sldMkLst>
          <pc:docMk/>
          <pc:sldMk cId="0" sldId="438"/>
        </pc:sldMkLst>
      </pc:sldChg>
      <pc:sldChg chg="delSp add mod delAnim">
        <pc:chgData name="LidanShou" userId="34c44f51-e09e-4592-b1d9-ea903946660b" providerId="ADAL" clId="{CACA2D7A-2E80-44B2-8D26-F47CAD1B35AD}" dt="2024-01-01T13:41:51.726" v="994" actId="478"/>
        <pc:sldMkLst>
          <pc:docMk/>
          <pc:sldMk cId="0" sldId="439"/>
        </pc:sldMkLst>
        <pc:spChg chg="del">
          <ac:chgData name="LidanShou" userId="34c44f51-e09e-4592-b1d9-ea903946660b" providerId="ADAL" clId="{CACA2D7A-2E80-44B2-8D26-F47CAD1B35AD}" dt="2024-01-01T13:41:51.726" v="994" actId="478"/>
          <ac:spMkLst>
            <pc:docMk/>
            <pc:sldMk cId="0" sldId="439"/>
            <ac:spMk id="15364" creationId="{0B7B1B03-8815-6548-829E-7F10D2ED1348}"/>
          </ac:spMkLst>
        </pc:spChg>
      </pc:sldChg>
      <pc:sldChg chg="modSp new mod">
        <pc:chgData name="LidanShou" userId="34c44f51-e09e-4592-b1d9-ea903946660b" providerId="ADAL" clId="{CACA2D7A-2E80-44B2-8D26-F47CAD1B35AD}" dt="2024-01-01T13:41:25.105" v="993"/>
        <pc:sldMkLst>
          <pc:docMk/>
          <pc:sldMk cId="2843570394" sldId="440"/>
        </pc:sldMkLst>
        <pc:spChg chg="mod">
          <ac:chgData name="LidanShou" userId="34c44f51-e09e-4592-b1d9-ea903946660b" providerId="ADAL" clId="{CACA2D7A-2E80-44B2-8D26-F47CAD1B35AD}" dt="2024-01-01T13:41:25.105" v="993"/>
          <ac:spMkLst>
            <pc:docMk/>
            <pc:sldMk cId="2843570394" sldId="440"/>
            <ac:spMk id="3" creationId="{CAF9023A-23F2-4897-88BA-D93227C5DC26}"/>
          </ac:spMkLst>
        </pc:spChg>
      </pc:sldChg>
      <pc:sldChg chg="modSp add mod">
        <pc:chgData name="LidanShou" userId="34c44f51-e09e-4592-b1d9-ea903946660b" providerId="ADAL" clId="{CACA2D7A-2E80-44B2-8D26-F47CAD1B35AD}" dt="2024-01-02T02:53:38.994" v="1085" actId="20577"/>
        <pc:sldMkLst>
          <pc:docMk/>
          <pc:sldMk cId="0" sldId="441"/>
        </pc:sldMkLst>
        <pc:spChg chg="mod">
          <ac:chgData name="LidanShou" userId="34c44f51-e09e-4592-b1d9-ea903946660b" providerId="ADAL" clId="{CACA2D7A-2E80-44B2-8D26-F47CAD1B35AD}" dt="2024-01-02T02:53:38.994" v="1085" actId="20577"/>
          <ac:spMkLst>
            <pc:docMk/>
            <pc:sldMk cId="0" sldId="441"/>
            <ac:spMk id="51202" creationId="{64080F7C-58BD-0343-85CC-12108997CD13}"/>
          </ac:spMkLst>
        </pc:spChg>
      </pc:sldChg>
      <pc:sldChg chg="new del">
        <pc:chgData name="LidanShou" userId="34c44f51-e09e-4592-b1d9-ea903946660b" providerId="ADAL" clId="{CACA2D7A-2E80-44B2-8D26-F47CAD1B35AD}" dt="2024-01-02T02:52:41.602" v="1059" actId="47"/>
        <pc:sldMkLst>
          <pc:docMk/>
          <pc:sldMk cId="2214497159" sldId="441"/>
        </pc:sldMkLst>
      </pc:sldChg>
      <pc:sldChg chg="add">
        <pc:chgData name="LidanShou" userId="34c44f51-e09e-4592-b1d9-ea903946660b" providerId="ADAL" clId="{CACA2D7A-2E80-44B2-8D26-F47CAD1B35AD}" dt="2024-01-02T03:03:27.830" v="1086"/>
        <pc:sldMkLst>
          <pc:docMk/>
          <pc:sldMk cId="0" sldId="442"/>
        </pc:sldMkLst>
      </pc:sldChg>
      <pc:sldChg chg="addSp delSp modSp add mod modAnim">
        <pc:chgData name="LidanShou" userId="34c44f51-e09e-4592-b1d9-ea903946660b" providerId="ADAL" clId="{CACA2D7A-2E80-44B2-8D26-F47CAD1B35AD}" dt="2024-01-02T03:08:22.185" v="1250" actId="207"/>
        <pc:sldMkLst>
          <pc:docMk/>
          <pc:sldMk cId="3612795338" sldId="443"/>
        </pc:sldMkLst>
        <pc:spChg chg="add mod">
          <ac:chgData name="LidanShou" userId="34c44f51-e09e-4592-b1d9-ea903946660b" providerId="ADAL" clId="{CACA2D7A-2E80-44B2-8D26-F47CAD1B35AD}" dt="2024-01-02T03:08:22.185" v="1250" actId="207"/>
          <ac:spMkLst>
            <pc:docMk/>
            <pc:sldMk cId="3612795338" sldId="443"/>
            <ac:spMk id="2" creationId="{C350963D-E928-4EBB-BACA-A6DD5BD9B7A8}"/>
          </ac:spMkLst>
        </pc:spChg>
        <pc:spChg chg="mod">
          <ac:chgData name="LidanShou" userId="34c44f51-e09e-4592-b1d9-ea903946660b" providerId="ADAL" clId="{CACA2D7A-2E80-44B2-8D26-F47CAD1B35AD}" dt="2024-01-02T03:08:05.285" v="1248" actId="14100"/>
          <ac:spMkLst>
            <pc:docMk/>
            <pc:sldMk cId="3612795338" sldId="443"/>
            <ac:spMk id="19459" creationId="{BF7EB18B-64F7-FF46-A3A9-3EAE8A2B7DAA}"/>
          </ac:spMkLst>
        </pc:spChg>
        <pc:grpChg chg="del">
          <ac:chgData name="LidanShou" userId="34c44f51-e09e-4592-b1d9-ea903946660b" providerId="ADAL" clId="{CACA2D7A-2E80-44B2-8D26-F47CAD1B35AD}" dt="2024-01-02T03:03:56.576" v="1088" actId="478"/>
          <ac:grpSpMkLst>
            <pc:docMk/>
            <pc:sldMk cId="3612795338" sldId="443"/>
            <ac:grpSpMk id="56324" creationId="{C65DADCD-298C-1F45-A0EC-213380528A5E}"/>
          </ac:grpSpMkLst>
        </pc:grpChg>
      </pc:sldChg>
      <pc:sldChg chg="modSp new mod">
        <pc:chgData name="LidanShou" userId="34c44f51-e09e-4592-b1d9-ea903946660b" providerId="ADAL" clId="{CACA2D7A-2E80-44B2-8D26-F47CAD1B35AD}" dt="2024-01-03T08:58:33.022" v="1820" actId="20577"/>
        <pc:sldMkLst>
          <pc:docMk/>
          <pc:sldMk cId="3306053224" sldId="444"/>
        </pc:sldMkLst>
        <pc:spChg chg="mod">
          <ac:chgData name="LidanShou" userId="34c44f51-e09e-4592-b1d9-ea903946660b" providerId="ADAL" clId="{CACA2D7A-2E80-44B2-8D26-F47CAD1B35AD}" dt="2024-01-03T08:58:33.022" v="1820" actId="20577"/>
          <ac:spMkLst>
            <pc:docMk/>
            <pc:sldMk cId="3306053224" sldId="444"/>
            <ac:spMk id="3" creationId="{E447A451-BA43-444A-B132-1DEAB216CDB4}"/>
          </ac:spMkLst>
        </pc:spChg>
      </pc:sldChg>
    </pc:docChg>
  </pc:docChgLst>
</pc:chgInfo>
</file>

<file path=ppt/ink/ink1.xml><?xml version="1.0" encoding="utf-8"?>
<inkml:ink xmlns:inkml="http://www.w3.org/2003/InkML">
  <inkml:definitions/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3-12-07T02:27:28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22054 13143 0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A563CDFA-F47C-4998-845B-A9C54A9D90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42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30</a:t>
            </a:r>
            <a:r>
              <a:rPr kumimoji="1" lang="zh-CN" altLang="en-US" dirty="0"/>
              <a:t>分问答题、填空题</a:t>
            </a:r>
            <a:r>
              <a:rPr kumimoji="1" lang="en-US" altLang="zh-CN" dirty="0"/>
              <a:t>10</a:t>
            </a:r>
            <a:r>
              <a:rPr kumimoji="1" lang="zh-CN" altLang="en-US" dirty="0"/>
              <a:t>分、选择</a:t>
            </a:r>
            <a:r>
              <a:rPr kumimoji="1" lang="en-US" altLang="zh-CN" dirty="0"/>
              <a:t>60</a:t>
            </a:r>
            <a:r>
              <a:rPr kumimoji="1" lang="zh-CN" altLang="en-US" dirty="0"/>
              <a:t>分 （写到答题卷里，和试卷分开交）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课本为主，实验的指导书也要进行一些理解（</a:t>
            </a:r>
            <a:r>
              <a:rPr kumimoji="1" lang="en-US" altLang="zh-CN" dirty="0"/>
              <a:t>lab</a:t>
            </a:r>
            <a:r>
              <a:rPr kumimoji="1" lang="zh-CN" altLang="en-US" dirty="0"/>
              <a:t>已经做好了）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381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285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551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9124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086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3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534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515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899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783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08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268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067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957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336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914FB67-C30F-D44B-9063-64175DBA20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F31E0F92-A38D-EF42-99CB-42D58ED696E8}" type="slidenum">
              <a:rPr lang="zh-CN" altLang="en-US">
                <a:latin typeface="Times New Roman" panose="02020603050405020304" pitchFamily="18" charset="0"/>
              </a:rPr>
              <a:pPr/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B024294-A7C1-284A-B193-70818BC9E6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DAC7F0F-2DEC-BC4A-BB3E-BFDA1476C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186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287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111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351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73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59816A2-D4C8-BD47-8BB5-3947D0357F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DBF3B35B-FBAF-CF4A-A3E8-8768C9E334BC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CDE14A6-421D-854D-9515-E6707CB912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8104FA3-3780-CC4F-B2B1-0B4F22F76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0782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5B0B513-C681-364E-BB6A-037F117C2E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F7F676A4-6D67-8D49-A74C-3A9C7C1B0FFB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FCACABE-1077-A149-B538-38644AD11A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D4281F7-0F12-B340-8E2D-B58112D77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49CA0B97-24A2-CE4D-9707-B914E32FA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038CAF9F-028A-E046-9171-5D49B59CCA71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BD14EB18-0B25-8746-9542-A7EBB07E11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BC1B03AA-4FC4-F146-92F4-9BC1F1F1F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0E7E2-46CC-5484-CFAA-305C6D42F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86C81A9-244B-406B-1856-85238E9E11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231B457-2002-C647-52A0-A05A9042E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BA7B48-997B-1122-E60C-0C6C67306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0120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F0C41B76-6BED-9B4B-964D-F1183E41D7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46A9135C-ECEE-3744-A21D-196F704F5E77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9E1146C0-F05F-B447-B574-3E3BFB377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33B04E8-3717-AF47-941F-1A045159F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7920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6062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757746C3-17C8-284B-9A1C-5FF3597BA0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B55046BC-F269-7E48-A1D9-D7BDC1A42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5CCE4279-888D-714F-AC0D-1C07BDD83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BC66DE38-7F75-0B4A-8608-957A4A6B24AD}" type="slidenum">
              <a:rPr lang="zh-CN" altLang="en-US">
                <a:latin typeface="Times New Roman" panose="02020603050405020304" pitchFamily="18" charset="0"/>
              </a:rPr>
              <a:pPr/>
              <a:t>36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详细的描述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933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3170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11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3595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07548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24184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0463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9924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1465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8019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6276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0208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9500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63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5795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3717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7240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8550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b="1" dirty="0">
              <a:highlight>
                <a:srgbClr val="FFFF00"/>
              </a:highligh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8175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2701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005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1428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75977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5056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25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9064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19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4364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553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05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0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57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2624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558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5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02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52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4908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993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37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09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280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/>
              <a:t>Click to edit Master text styles</a:t>
            </a:r>
          </a:p>
          <a:p>
            <a: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265671" y="6613525"/>
            <a:ext cx="44755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3.</a:t>
            </a:r>
            <a:fld id="{08F5AFFF-5BB8-4371-9B01-E7687D906F2D}" type="slidenum">
              <a:rPr kumimoji="0" lang="en-US" altLang="zh-CN" sz="1000" b="1" smtClean="0">
                <a:solidFill>
                  <a:srgbClr val="99330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kumimoji="0" lang="en-US" altLang="zh-CN" sz="1000" b="1" dirty="0">
              <a:solidFill>
                <a:srgbClr val="993300"/>
              </a:solidFill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4536281 w 20"/>
              <a:gd name="T1" fmla="*/ 630436 h 4"/>
              <a:gd name="T2" fmla="*/ 0 w 20"/>
              <a:gd name="T3" fmla="*/ 0 h 4"/>
              <a:gd name="T4" fmla="*/ 3629025 w 20"/>
              <a:gd name="T5" fmla="*/ 0 h 4"/>
              <a:gd name="T6" fmla="*/ 4536281 w 20"/>
              <a:gd name="T7" fmla="*/ 63043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1889720 w 12"/>
              <a:gd name="T1" fmla="*/ 629642 h 4"/>
              <a:gd name="T2" fmla="*/ 0 w 12"/>
              <a:gd name="T3" fmla="*/ 0 h 4"/>
              <a:gd name="T4" fmla="*/ 1889720 w 12"/>
              <a:gd name="T5" fmla="*/ 0 h 4"/>
              <a:gd name="T6" fmla="*/ 1889720 w 12"/>
              <a:gd name="T7" fmla="*/ 629642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3062359 w 12"/>
              <a:gd name="T1" fmla="*/ 7560469 h 12"/>
              <a:gd name="T2" fmla="*/ 0 w 12"/>
              <a:gd name="T3" fmla="*/ 6300788 h 12"/>
              <a:gd name="T4" fmla="*/ 5249664 w 12"/>
              <a:gd name="T5" fmla="*/ 0 h 12"/>
              <a:gd name="T6" fmla="*/ 3062359 w 12"/>
              <a:gd name="T7" fmla="*/ 7560469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489700" y="6586379"/>
            <a:ext cx="26543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@ZJU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0" y="6613525"/>
            <a:ext cx="13484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Operating Systems</a:t>
            </a:r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1745090 w 13"/>
              <a:gd name="T1" fmla="*/ 0 h 1587"/>
              <a:gd name="T2" fmla="*/ 0 w 13"/>
              <a:gd name="T3" fmla="*/ 0 h 1587"/>
              <a:gd name="T4" fmla="*/ 939777 w 13"/>
              <a:gd name="T5" fmla="*/ 0 h 1587"/>
              <a:gd name="T6" fmla="*/ 1745090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1008063 w 10"/>
              <a:gd name="T3" fmla="*/ 0 h 1587"/>
              <a:gd name="T4" fmla="*/ 604838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037" name="Freeform 13"/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360249 h 7"/>
              <a:gd name="T2" fmla="*/ 1493308 w 18"/>
              <a:gd name="T3" fmla="*/ 0 h 7"/>
              <a:gd name="T4" fmla="*/ 2240139 w 18"/>
              <a:gd name="T5" fmla="*/ 0 h 7"/>
              <a:gd name="T6" fmla="*/ 0 w 18"/>
              <a:gd name="T7" fmla="*/ 360249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520156 h 16"/>
              <a:gd name="T2" fmla="*/ 420291 w 6"/>
              <a:gd name="T3" fmla="*/ 0 h 16"/>
              <a:gd name="T4" fmla="*/ 210145 w 6"/>
              <a:gd name="T5" fmla="*/ 2047478 h 16"/>
              <a:gd name="T6" fmla="*/ 0 w 6"/>
              <a:gd name="T7" fmla="*/ 252015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1499164 w 11"/>
              <a:gd name="T1" fmla="*/ 3150592 h 20"/>
              <a:gd name="T2" fmla="*/ 0 w 11"/>
              <a:gd name="T3" fmla="*/ 0 h 20"/>
              <a:gd name="T4" fmla="*/ 2061513 w 11"/>
              <a:gd name="T5" fmla="*/ 2520315 h 20"/>
              <a:gd name="T6" fmla="*/ 1499164 w 11"/>
              <a:gd name="T7" fmla="*/ 3150592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/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880179 h 14"/>
              <a:gd name="T2" fmla="*/ 359796 w 7"/>
              <a:gd name="T3" fmla="*/ 0 h 14"/>
              <a:gd name="T4" fmla="*/ 359796 w 7"/>
              <a:gd name="T5" fmla="*/ 1440089 h 14"/>
              <a:gd name="T6" fmla="*/ 0 w 7"/>
              <a:gd name="T7" fmla="*/ 2880179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840581 h 3"/>
              <a:gd name="T2" fmla="*/ 2688167 w 30"/>
              <a:gd name="T3" fmla="*/ 0 h 3"/>
              <a:gd name="T4" fmla="*/ 5376333 w 30"/>
              <a:gd name="T5" fmla="*/ 0 h 3"/>
              <a:gd name="T6" fmla="*/ 0 w 30"/>
              <a:gd name="T7" fmla="*/ 840581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3780234 h 24"/>
              <a:gd name="T2" fmla="*/ 2519627 w 9"/>
              <a:gd name="T3" fmla="*/ 0 h 24"/>
              <a:gd name="T4" fmla="*/ 1679928 w 9"/>
              <a:gd name="T5" fmla="*/ 2677716 h 24"/>
              <a:gd name="T6" fmla="*/ 0 w 9"/>
              <a:gd name="T7" fmla="*/ 3780234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lang="en-US" altLang="zh-CN" dirty="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lang="en-US" altLang="zh-CN" dirty="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FAECF17-C16C-4B40-9E33-4547B7F3C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44488"/>
            <a:ext cx="8229600" cy="571500"/>
          </a:xfrm>
        </p:spPr>
        <p:txBody>
          <a:bodyPr/>
          <a:lstStyle/>
          <a:p>
            <a:pPr eaLnBrk="1" hangingPunct="1"/>
            <a:r>
              <a:rPr kumimoji="0" lang="en-US" altLang="zh-CN" sz="3600" dirty="0"/>
              <a:t>Final</a:t>
            </a:r>
            <a:r>
              <a:rPr kumimoji="0" lang="zh-CN" altLang="en-US" sz="3600" dirty="0"/>
              <a:t> </a:t>
            </a:r>
            <a:r>
              <a:rPr kumimoji="0" lang="en-US" altLang="zh-CN" sz="3600" dirty="0"/>
              <a:t>Exam</a:t>
            </a:r>
            <a:endParaRPr kumimoji="0" lang="zh-CN" altLang="en-US" sz="3600" dirty="0"/>
          </a:p>
        </p:txBody>
      </p:sp>
      <p:sp>
        <p:nvSpPr>
          <p:cNvPr id="15363" name="文本框 2">
            <a:extLst>
              <a:ext uri="{FF2B5EF4-FFF2-40B4-BE49-F238E27FC236}">
                <a16:creationId xmlns:a16="http://schemas.microsoft.com/office/drawing/2014/main" id="{D0EF2C98-8ED2-4100-9FCD-9879E15B3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1113"/>
            <a:ext cx="807561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 dirty="0"/>
              <a:t>1</a:t>
            </a:r>
            <a:r>
              <a:rPr kumimoji="0" lang="zh-CN" altLang="en-US" sz="2800" dirty="0"/>
              <a:t>月</a:t>
            </a:r>
            <a:r>
              <a:rPr kumimoji="0" lang="en-US" altLang="zh-CN" sz="2800" dirty="0"/>
              <a:t>7</a:t>
            </a:r>
            <a:r>
              <a:rPr kumimoji="0" lang="zh-CN" altLang="en-US" sz="2800" dirty="0"/>
              <a:t>日 </a:t>
            </a:r>
            <a:r>
              <a:rPr kumimoji="0" lang="en-US" altLang="zh-CN" sz="2800" dirty="0"/>
              <a:t>10:30-12:30 </a:t>
            </a:r>
            <a:r>
              <a:rPr kumimoji="0" lang="zh-CN" altLang="en-US" sz="2800" dirty="0"/>
              <a:t>建议提前</a:t>
            </a:r>
            <a:r>
              <a:rPr kumimoji="0" lang="en-US" altLang="zh-CN" sz="2800" dirty="0"/>
              <a:t>20</a:t>
            </a:r>
            <a:r>
              <a:rPr kumimoji="0" lang="zh-CN" altLang="en-US" sz="2800" dirty="0"/>
              <a:t>分钟进场</a:t>
            </a:r>
            <a:endParaRPr kumimoji="0" lang="en-US" altLang="zh-CN" sz="2800" dirty="0"/>
          </a:p>
          <a:p>
            <a:pPr>
              <a:spcBef>
                <a:spcPct val="0"/>
              </a:spcBef>
            </a:pPr>
            <a:r>
              <a:rPr kumimoji="0" lang="zh-CN" altLang="en-US" sz="2800" dirty="0">
                <a:solidFill>
                  <a:srgbClr val="FF0000"/>
                </a:solidFill>
              </a:rPr>
              <a:t>客观题全部在指定的答题框</a:t>
            </a:r>
            <a:r>
              <a:rPr kumimoji="0" lang="en-US" altLang="zh-CN" sz="2800" dirty="0">
                <a:solidFill>
                  <a:srgbClr val="FF0000"/>
                </a:solidFill>
              </a:rPr>
              <a:t>/</a:t>
            </a:r>
            <a:r>
              <a:rPr kumimoji="0" lang="zh-CN" altLang="en-US" sz="2800" dirty="0">
                <a:solidFill>
                  <a:srgbClr val="FF0000"/>
                </a:solidFill>
              </a:rPr>
              <a:t>空格内作答</a:t>
            </a:r>
            <a:endParaRPr kumimoji="0" lang="en-US" altLang="zh-CN" sz="28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kumimoji="0" lang="en-US" altLang="zh-CN" sz="28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zh-CN" altLang="en-US" sz="2800" dirty="0"/>
              <a:t>有限开卷，自带</a:t>
            </a:r>
            <a:r>
              <a:rPr kumimoji="0" lang="en-US" altLang="zh-CN" sz="2800" dirty="0"/>
              <a:t>3</a:t>
            </a:r>
            <a:r>
              <a:rPr kumimoji="0" lang="zh-CN" altLang="en-US" sz="2800" dirty="0"/>
              <a:t>张有内容（可正反面写</a:t>
            </a:r>
            <a:r>
              <a:rPr kumimoji="0" lang="en-US" altLang="zh-CN" sz="2800" dirty="0"/>
              <a:t>/</a:t>
            </a:r>
            <a:r>
              <a:rPr kumimoji="0" lang="zh-CN" altLang="en-US" sz="2800" dirty="0"/>
              <a:t>打印）的</a:t>
            </a:r>
            <a:r>
              <a:rPr kumimoji="0" lang="en-US" altLang="zh-CN" sz="2800" dirty="0"/>
              <a:t>A4</a:t>
            </a:r>
            <a:r>
              <a:rPr kumimoji="0" lang="zh-CN" altLang="en-US" sz="2800" dirty="0"/>
              <a:t>纸入场</a:t>
            </a:r>
            <a:endParaRPr kumimoji="0" lang="en-US" altLang="zh-CN" sz="2800" dirty="0"/>
          </a:p>
          <a:p>
            <a:pPr>
              <a:spcBef>
                <a:spcPct val="0"/>
              </a:spcBef>
            </a:pPr>
            <a:r>
              <a:rPr kumimoji="0" lang="en-US" altLang="zh-CN" sz="2800" dirty="0"/>
              <a:t>40</a:t>
            </a:r>
            <a:r>
              <a:rPr kumimoji="0" lang="zh-CN" altLang="en-US" sz="2800" dirty="0"/>
              <a:t>道选择题，</a:t>
            </a:r>
            <a:r>
              <a:rPr kumimoji="0" lang="en-US" altLang="zh-CN" sz="2800" dirty="0"/>
              <a:t>4</a:t>
            </a:r>
            <a:r>
              <a:rPr kumimoji="0" lang="zh-CN" altLang="en-US" sz="2800" dirty="0"/>
              <a:t>道填空题，</a:t>
            </a:r>
            <a:r>
              <a:rPr kumimoji="0" lang="en-US" altLang="zh-CN" sz="2800" dirty="0"/>
              <a:t>3</a:t>
            </a:r>
            <a:r>
              <a:rPr kumimoji="0" lang="zh-CN" altLang="en-US" sz="2800" dirty="0"/>
              <a:t>道问答题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92C6A-96A0-BB4F-AF6E-5C9002A4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Architecture of A Typical Microkernel</a:t>
            </a:r>
            <a:endParaRPr lang="zh-CN" altLang="en-US" dirty="0"/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85CECABB-CA62-F743-8C4B-F136050954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4" name="图片 4">
            <a:extLst>
              <a:ext uri="{FF2B5EF4-FFF2-40B4-BE49-F238E27FC236}">
                <a16:creationId xmlns:a16="http://schemas.microsoft.com/office/drawing/2014/main" id="{C64E312C-1BD5-8343-BFEF-3996495F5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419225"/>
            <a:ext cx="81153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153950F-1DE8-49E1-BC18-C1B69F486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Chapter 3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DBDBBA14-4EB4-4150-A8AA-25C4C9F9C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/>
              <a:t>Process states: the state transition diagram. 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EE7B5B0-834A-4ADE-989C-0DA33302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827088" y="2041525"/>
            <a:ext cx="7597911" cy="2965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EEC0AD2-3374-7445-BE17-C918EDB58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 Control Block (PCB)</a:t>
            </a:r>
          </a:p>
        </p:txBody>
      </p:sp>
      <p:pic>
        <p:nvPicPr>
          <p:cNvPr id="12291" name="Picture 7">
            <a:extLst>
              <a:ext uri="{FF2B5EF4-FFF2-40B4-BE49-F238E27FC236}">
                <a16:creationId xmlns:a16="http://schemas.microsoft.com/office/drawing/2014/main" id="{38C11114-D173-9D4C-B40C-461B15ED7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7" t="362" r="27414" b="1085"/>
          <a:stretch>
            <a:fillRect/>
          </a:stretch>
        </p:blipFill>
        <p:spPr bwMode="auto">
          <a:xfrm>
            <a:off x="3227388" y="1717675"/>
            <a:ext cx="2663825" cy="4327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2EB817E-F114-DC47-9166-9F1A43911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Context Switch</a:t>
            </a:r>
          </a:p>
        </p:txBody>
      </p:sp>
      <p:pic>
        <p:nvPicPr>
          <p:cNvPr id="13315" name="Picture 6">
            <a:extLst>
              <a:ext uri="{FF2B5EF4-FFF2-40B4-BE49-F238E27FC236}">
                <a16:creationId xmlns:a16="http://schemas.microsoft.com/office/drawing/2014/main" id="{FD2CCADC-2492-684C-882A-3EBB61AD2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1597819" y="1203325"/>
            <a:ext cx="5948362" cy="487768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0FB540A-8C28-BD40-8220-16FF3F950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Process Scheduling Queues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8DE38AA-D022-3544-BC79-A76A61C1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8675" y="1546225"/>
            <a:ext cx="6784975" cy="2420938"/>
          </a:xfrm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Job queue</a:t>
            </a:r>
            <a:r>
              <a:rPr lang="en-US" altLang="zh-CN"/>
              <a:t> – set of all processes in the system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Ready queue</a:t>
            </a:r>
            <a:r>
              <a:rPr lang="en-US" altLang="zh-CN"/>
              <a:t> – set of all processes residing in main memory, ready and waiting to execute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Device queues</a:t>
            </a:r>
            <a:r>
              <a:rPr lang="en-US" altLang="zh-CN"/>
              <a:t> – set of processes waiting for an I/O device</a:t>
            </a:r>
          </a:p>
          <a:p>
            <a:r>
              <a:rPr lang="en-US" altLang="zh-CN"/>
              <a:t>Processes migrate among the various queues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9C3CD9F-D380-1948-94EF-33483B2D3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983537" cy="4572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Ready Queue And Various I/O Device Queues</a:t>
            </a:r>
          </a:p>
        </p:txBody>
      </p:sp>
      <p:pic>
        <p:nvPicPr>
          <p:cNvPr id="16387" name="Picture 6">
            <a:extLst>
              <a:ext uri="{FF2B5EF4-FFF2-40B4-BE49-F238E27FC236}">
                <a16:creationId xmlns:a16="http://schemas.microsoft.com/office/drawing/2014/main" id="{006B63DA-5978-5C49-87C9-8EA03F14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t="517" r="7364" b="1550"/>
          <a:stretch>
            <a:fillRect/>
          </a:stretch>
        </p:blipFill>
        <p:spPr bwMode="auto">
          <a:xfrm>
            <a:off x="1529159" y="1235425"/>
            <a:ext cx="6085681" cy="52415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31D51C0C-9709-E441-A32A-2DB13B269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Producer-Consumer Problem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A4E8999-EA47-904D-B432-FFB3A266F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11288"/>
            <a:ext cx="6669087" cy="4497387"/>
          </a:xfrm>
        </p:spPr>
        <p:txBody>
          <a:bodyPr/>
          <a:lstStyle/>
          <a:p>
            <a:r>
              <a:rPr lang="en-US" altLang="zh-CN" sz="2000"/>
              <a:t>Paradigm for cooperating processes, </a:t>
            </a:r>
            <a:r>
              <a:rPr lang="en-US" altLang="zh-CN" sz="2000" i="1"/>
              <a:t>producer</a:t>
            </a:r>
            <a:r>
              <a:rPr lang="en-US" altLang="zh-CN" sz="2000"/>
              <a:t> process produces information that is consumed by a </a:t>
            </a:r>
            <a:r>
              <a:rPr lang="en-US" altLang="zh-CN" sz="2000" i="1"/>
              <a:t>consumer</a:t>
            </a:r>
            <a:r>
              <a:rPr lang="en-US" altLang="zh-CN" sz="2000"/>
              <a:t> process</a:t>
            </a:r>
          </a:p>
          <a:p>
            <a:pPr lvl="1"/>
            <a:r>
              <a:rPr lang="en-US" altLang="zh-CN" sz="2000" i="1"/>
              <a:t>unbounded-buffer</a:t>
            </a:r>
            <a:r>
              <a:rPr lang="en-US" altLang="zh-CN" sz="2000"/>
              <a:t> places no practical limit on the size of the buffer. Consumer has to wait if no new item.</a:t>
            </a:r>
          </a:p>
          <a:p>
            <a:pPr lvl="1"/>
            <a:r>
              <a:rPr lang="en-US" altLang="zh-CN" sz="2000" i="1"/>
              <a:t>bounded-buffer</a:t>
            </a:r>
            <a:r>
              <a:rPr lang="en-US" altLang="zh-CN" sz="2000"/>
              <a:t> assumes that there is a fixed buffer size. Producer must wait if buffer full.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5AFCE5E-B225-0147-90FF-BB0DEBA21725}"/>
                  </a:ext>
                </a:extLst>
              </p14:cNvPr>
              <p14:cNvContentPartPr/>
              <p14:nvPr/>
            </p14:nvContentPartPr>
            <p14:xfrm>
              <a:off x="-2147483648" y="-2147483648"/>
              <a:ext cx="0" cy="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5AFCE5E-B225-0147-90FF-BB0DEBA21725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868772B1-0D9C-49CC-9765-0B08F24B5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Chapter 4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6C9CFA8D-A3D6-4A7C-881A-0DAFC54D2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/>
              <a:t>Thread concept</a:t>
            </a:r>
          </a:p>
          <a:p>
            <a:pPr eaLnBrk="1" hangingPunct="1"/>
            <a:r>
              <a:rPr kumimoji="0" lang="en-US" altLang="zh-CN" dirty="0"/>
              <a:t>Thread resources</a:t>
            </a:r>
          </a:p>
          <a:p>
            <a:pPr eaLnBrk="1" hangingPunct="1"/>
            <a:r>
              <a:rPr kumimoji="0" lang="en-US" altLang="zh-CN" dirty="0"/>
              <a:t>User/kernel mode</a:t>
            </a:r>
            <a:r>
              <a:rPr kumimoji="0" lang="zh-CN" altLang="en-US" dirty="0"/>
              <a:t> </a:t>
            </a:r>
            <a:r>
              <a:rPr kumimoji="0" lang="en-US" altLang="zh-CN" dirty="0"/>
              <a:t>threads</a:t>
            </a:r>
          </a:p>
          <a:p>
            <a:pPr eaLnBrk="1" hangingPunct="1"/>
            <a:endParaRPr kumimoji="0" lang="zh-CN" altLang="en-US" dirty="0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8EAE5202-19CC-4697-AF7D-508642021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671851" y="2603501"/>
            <a:ext cx="5662185" cy="327532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EBBCD-DEF9-4752-A957-3313F72C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828D1-CFF7-4F45-8ECA-38036517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/>
              <a:t>Multi-threading models: many-to-one, one-to-one, many-to-many</a:t>
            </a:r>
          </a:p>
          <a:p>
            <a:pPr lvl="1" eaLnBrk="1" hangingPunct="1"/>
            <a:r>
              <a:rPr kumimoji="0" lang="zh-CN" altLang="en-US" dirty="0"/>
              <a:t>补充</a:t>
            </a:r>
            <a:r>
              <a:rPr kumimoji="0" lang="en-US" altLang="zh-CN" dirty="0"/>
              <a:t>slides: multithreading models</a:t>
            </a:r>
          </a:p>
          <a:p>
            <a:endParaRPr lang="zh-CN" alt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C7DB734-8E05-48FF-9A76-6270D7CEB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2437607" y="2769478"/>
            <a:ext cx="4140994" cy="353448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01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F2E5B-E2F6-7043-9BD3-52823B2D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班级</a:t>
            </a:r>
            <a:r>
              <a:rPr kumimoji="1" lang="zh-CN" altLang="en-US" dirty="0"/>
              <a:t>比赛（多线程）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27F4BA-C945-5445-9C32-4596E45A5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0" y="1291625"/>
            <a:ext cx="4483100" cy="4483100"/>
          </a:xfr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65D5C40-550C-3544-83D6-D668135A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792" y="1083275"/>
            <a:ext cx="4294208" cy="269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  <a:defRPr kumimoji="1" lang="en-US" altLang="zh-CN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n"/>
              <a:defRPr kumimoji="1" lang="en-US" altLang="zh-CN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>
                <a:ea typeface="仿宋_GB2312" panose="02010609030101010101" pitchFamily="49" charset="-122"/>
              </a:rPr>
              <a:t>班级：</a:t>
            </a:r>
            <a:r>
              <a:rPr lang="en-US" altLang="zh-CN" sz="2000" kern="0" dirty="0">
                <a:ea typeface="仿宋_GB2312" panose="02010609030101010101" pitchFamily="49" charset="-122"/>
              </a:rPr>
              <a:t>Process</a:t>
            </a:r>
          </a:p>
          <a:p>
            <a:pPr lvl="1"/>
            <a:r>
              <a:rPr lang="en-US" altLang="zh-CN" sz="2000" kern="0" dirty="0" err="1">
                <a:ea typeface="仿宋_GB2312" panose="02010609030101010101" pitchFamily="49" charset="-122"/>
              </a:rPr>
              <a:t>号码簿</a:t>
            </a:r>
            <a:r>
              <a:rPr lang="en-US" altLang="zh-CN" sz="2000" kern="0" dirty="0">
                <a:ea typeface="仿宋_GB2312" panose="02010609030101010101" pitchFamily="49" charset="-122"/>
              </a:rPr>
              <a:t>/</a:t>
            </a:r>
            <a:r>
              <a:rPr lang="zh-CN" altLang="en-US" sz="2000" kern="0" dirty="0">
                <a:ea typeface="仿宋_GB2312" panose="02010609030101010101" pitchFamily="49" charset="-122"/>
              </a:rPr>
              <a:t>班级号：</a:t>
            </a:r>
            <a:r>
              <a:rPr lang="en-US" altLang="zh-CN" sz="2000" kern="0" dirty="0">
                <a:ea typeface="仿宋_GB2312" panose="02010609030101010101" pitchFamily="49" charset="-122"/>
              </a:rPr>
              <a:t>Process</a:t>
            </a:r>
            <a:r>
              <a:rPr lang="zh-CN" altLang="en-US" sz="2000" kern="0" dirty="0">
                <a:ea typeface="仿宋_GB2312" panose="02010609030101010101" pitchFamily="49" charset="-122"/>
              </a:rPr>
              <a:t> </a:t>
            </a:r>
            <a:r>
              <a:rPr lang="en-US" altLang="zh-CN" sz="2000" kern="0" dirty="0">
                <a:ea typeface="仿宋_GB2312" panose="02010609030101010101" pitchFamily="49" charset="-122"/>
              </a:rPr>
              <a:t>ID</a:t>
            </a:r>
          </a:p>
          <a:p>
            <a:r>
              <a:rPr lang="en-US" sz="2000" kern="0" dirty="0" err="1">
                <a:ea typeface="仿宋_GB2312" panose="02010609030101010101" pitchFamily="49" charset="-122"/>
              </a:rPr>
              <a:t>跑道</a:t>
            </a:r>
            <a:r>
              <a:rPr lang="zh-CN" altLang="en-US" sz="2000" kern="0" dirty="0">
                <a:ea typeface="仿宋_GB2312" panose="02010609030101010101" pitchFamily="49" charset="-122"/>
              </a:rPr>
              <a:t>：</a:t>
            </a:r>
            <a:r>
              <a:rPr lang="en-US" altLang="zh-CN" sz="2000" kern="0" dirty="0">
                <a:ea typeface="仿宋_GB2312" panose="02010609030101010101" pitchFamily="49" charset="-122"/>
              </a:rPr>
              <a:t>CPU</a:t>
            </a:r>
            <a:r>
              <a:rPr lang="zh-CN" altLang="en-US" sz="2000" kern="0" dirty="0">
                <a:ea typeface="仿宋_GB2312" panose="02010609030101010101" pitchFamily="49" charset="-122"/>
              </a:rPr>
              <a:t> </a:t>
            </a:r>
            <a:r>
              <a:rPr lang="en-US" altLang="zh-CN" sz="2000" kern="0" dirty="0">
                <a:ea typeface="仿宋_GB2312" panose="02010609030101010101" pitchFamily="49" charset="-122"/>
              </a:rPr>
              <a:t>core</a:t>
            </a:r>
          </a:p>
          <a:p>
            <a:pPr lvl="1"/>
            <a:r>
              <a:rPr lang="en-US" sz="2000" kern="0" dirty="0" err="1">
                <a:ea typeface="仿宋_GB2312" panose="02010609030101010101" pitchFamily="49" charset="-122"/>
              </a:rPr>
              <a:t>每条跑道只能有一个运动员</a:t>
            </a:r>
            <a:endParaRPr lang="en-US" sz="2000" kern="0" dirty="0">
              <a:ea typeface="仿宋_GB2312" panose="02010609030101010101" pitchFamily="49" charset="-122"/>
            </a:endParaRPr>
          </a:p>
          <a:p>
            <a:pPr lvl="1"/>
            <a:r>
              <a:rPr lang="en-US" altLang="zh-CN" sz="2000" kern="0" dirty="0" err="1">
                <a:ea typeface="仿宋_GB2312" panose="02010609030101010101" pitchFamily="49" charset="-122"/>
              </a:rPr>
              <a:t>运动场可以有一条</a:t>
            </a:r>
            <a:r>
              <a:rPr lang="en-US" altLang="zh-CN" sz="2000" kern="0" dirty="0">
                <a:ea typeface="仿宋_GB2312" panose="02010609030101010101" pitchFamily="49" charset="-122"/>
              </a:rPr>
              <a:t>/</a:t>
            </a:r>
            <a:r>
              <a:rPr lang="zh-CN" altLang="en-US" sz="2000" kern="0" dirty="0">
                <a:ea typeface="仿宋_GB2312" panose="02010609030101010101" pitchFamily="49" charset="-122"/>
              </a:rPr>
              <a:t>多条</a:t>
            </a:r>
            <a:r>
              <a:rPr lang="en-US" altLang="zh-CN" sz="2000" kern="0" dirty="0" err="1">
                <a:ea typeface="仿宋_GB2312" panose="02010609030101010101" pitchFamily="49" charset="-122"/>
              </a:rPr>
              <a:t>跑道</a:t>
            </a:r>
            <a:endParaRPr lang="en-US" altLang="zh-CN" sz="2000" kern="0" dirty="0">
              <a:ea typeface="仿宋_GB2312" panose="02010609030101010101" pitchFamily="49" charset="-122"/>
            </a:endParaRPr>
          </a:p>
          <a:p>
            <a:r>
              <a:rPr lang="en-US" sz="2000" kern="0" dirty="0" err="1">
                <a:ea typeface="仿宋_GB2312" panose="02010609030101010101" pitchFamily="49" charset="-122"/>
              </a:rPr>
              <a:t>班级成员</a:t>
            </a:r>
            <a:r>
              <a:rPr lang="zh-CN" altLang="en-US" sz="2000" kern="0" dirty="0">
                <a:ea typeface="仿宋_GB2312" panose="02010609030101010101" pitchFamily="49" charset="-122"/>
              </a:rPr>
              <a:t>：</a:t>
            </a:r>
            <a:r>
              <a:rPr lang="en-US" altLang="zh-CN" sz="2000" kern="0" dirty="0">
                <a:ea typeface="仿宋_GB2312" panose="02010609030101010101" pitchFamily="49" charset="-122"/>
              </a:rPr>
              <a:t>Threads</a:t>
            </a:r>
          </a:p>
          <a:p>
            <a:r>
              <a:rPr lang="zh-CN" altLang="en-US" sz="2000" kern="0" dirty="0">
                <a:ea typeface="仿宋_GB2312" panose="02010609030101010101" pitchFamily="49" charset="-122"/>
              </a:rPr>
              <a:t>规则</a:t>
            </a:r>
            <a:endParaRPr lang="en-US" altLang="zh-CN" sz="2000" kern="0" dirty="0">
              <a:ea typeface="仿宋_GB2312" panose="02010609030101010101" pitchFamily="49" charset="-122"/>
            </a:endParaRPr>
          </a:p>
          <a:p>
            <a:pPr lvl="1"/>
            <a:r>
              <a:rPr lang="en-US" sz="2000" kern="0" dirty="0" err="1">
                <a:solidFill>
                  <a:srgbClr val="FF0000"/>
                </a:solidFill>
                <a:ea typeface="仿宋_GB2312" panose="02010609030101010101" pitchFamily="49" charset="-122"/>
              </a:rPr>
              <a:t>每班发一个号码簿</a:t>
            </a:r>
            <a:endParaRPr lang="en-US" sz="2000" kern="0" dirty="0">
              <a:solidFill>
                <a:srgbClr val="FF0000"/>
              </a:solidFill>
              <a:ea typeface="仿宋_GB2312" panose="02010609030101010101" pitchFamily="49" charset="-122"/>
            </a:endParaRPr>
          </a:p>
          <a:p>
            <a:pPr lvl="1"/>
            <a:r>
              <a:rPr lang="en-US" sz="2000" kern="0" dirty="0" err="1">
                <a:ea typeface="仿宋_GB2312" panose="02010609030101010101" pitchFamily="49" charset="-122"/>
              </a:rPr>
              <a:t>成员能跑的戴号码簿上场</a:t>
            </a:r>
            <a:endParaRPr lang="en-US" sz="2000" kern="0" dirty="0">
              <a:ea typeface="仿宋_GB2312" panose="02010609030101010101" pitchFamily="49" charset="-122"/>
            </a:endParaRPr>
          </a:p>
          <a:p>
            <a:pPr lvl="1"/>
            <a:r>
              <a:rPr lang="en-US" sz="2000" kern="0" dirty="0" err="1">
                <a:ea typeface="仿宋_GB2312" panose="02010609030101010101" pitchFamily="49" charset="-122"/>
              </a:rPr>
              <a:t>全班跑完为止</a:t>
            </a:r>
            <a:endParaRPr lang="en-US" sz="2000" kern="0" dirty="0">
              <a:ea typeface="仿宋_GB2312" panose="02010609030101010101" pitchFamily="49" charset="-122"/>
            </a:endParaRPr>
          </a:p>
          <a:p>
            <a:r>
              <a:rPr lang="en-US" sz="2000" kern="0" dirty="0">
                <a:solidFill>
                  <a:srgbClr val="FF0000"/>
                </a:solidFill>
                <a:ea typeface="仿宋_GB2312" panose="02010609030101010101" pitchFamily="49" charset="-122"/>
              </a:rPr>
              <a:t>Many</a:t>
            </a:r>
            <a:r>
              <a:rPr lang="en-US" altLang="zh-CN" sz="2000" kern="0" dirty="0">
                <a:solidFill>
                  <a:srgbClr val="FF0000"/>
                </a:solidFill>
                <a:ea typeface="仿宋_GB2312" panose="02010609030101010101" pitchFamily="49" charset="-122"/>
              </a:rPr>
              <a:t>-to-one</a:t>
            </a:r>
            <a:endParaRPr lang="en-US" sz="2000" kern="0" dirty="0">
              <a:solidFill>
                <a:srgbClr val="FF0000"/>
              </a:solidFill>
              <a:ea typeface="仿宋_GB2312" panose="0201060903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895C24-B132-6A45-ACFA-70939156B637}"/>
              </a:ext>
            </a:extLst>
          </p:cNvPr>
          <p:cNvSpPr txBox="1"/>
          <p:nvPr/>
        </p:nvSpPr>
        <p:spPr>
          <a:xfrm>
            <a:off x="8415347" y="371468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  <a:highlight>
                  <a:srgbClr val="C0C0C0"/>
                </a:highlight>
              </a:rPr>
              <a:t>一班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7A1769-9EE6-1343-96DE-59B7C15D17D0}"/>
              </a:ext>
            </a:extLst>
          </p:cNvPr>
          <p:cNvSpPr txBox="1"/>
          <p:nvPr/>
        </p:nvSpPr>
        <p:spPr>
          <a:xfrm>
            <a:off x="8224208" y="416109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0070C0"/>
                </a:solidFill>
                <a:highlight>
                  <a:srgbClr val="C0C0C0"/>
                </a:highlight>
              </a:rPr>
              <a:t>二班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4DDE9C-134A-254C-9B5E-27EB68FD0955}"/>
              </a:ext>
            </a:extLst>
          </p:cNvPr>
          <p:cNvSpPr txBox="1"/>
          <p:nvPr/>
        </p:nvSpPr>
        <p:spPr>
          <a:xfrm>
            <a:off x="7915057" y="45330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7030A0"/>
                </a:solidFill>
                <a:highlight>
                  <a:srgbClr val="C0C0C0"/>
                </a:highlight>
              </a:rPr>
              <a:t>三班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E4C788-8CA7-064A-A542-7F4CD8CE0664}"/>
              </a:ext>
            </a:extLst>
          </p:cNvPr>
          <p:cNvSpPr txBox="1"/>
          <p:nvPr/>
        </p:nvSpPr>
        <p:spPr>
          <a:xfrm>
            <a:off x="7625120" y="495371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</a:rPr>
              <a:t>四班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FC3C21-0350-3F4A-82FE-86EBC9E9BA01}"/>
              </a:ext>
            </a:extLst>
          </p:cNvPr>
          <p:cNvSpPr txBox="1"/>
          <p:nvPr/>
        </p:nvSpPr>
        <p:spPr>
          <a:xfrm>
            <a:off x="520860" y="5995682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方正小标宋_GBK " panose="03000509000000000000" pitchFamily="66" charset="-122"/>
                <a:ea typeface="方正小标宋_GBK " panose="03000509000000000000" pitchFamily="66" charset="-122"/>
              </a:rPr>
              <a:t>班级内部选一个成员佩戴号码簿，</a:t>
            </a:r>
            <a:r>
              <a:rPr kumimoji="1" lang="en-US" altLang="zh-CN" dirty="0">
                <a:solidFill>
                  <a:srgbClr val="FF0000"/>
                </a:solidFill>
                <a:latin typeface="方正小标宋_GBK " panose="03000509000000000000" pitchFamily="66" charset="-122"/>
                <a:ea typeface="方正小标宋_GBK " panose="03000509000000000000" pitchFamily="66" charset="-122"/>
              </a:rPr>
              <a:t>kernel</a:t>
            </a:r>
            <a:r>
              <a:rPr kumimoji="1" lang="zh-CN" altLang="en-US" dirty="0">
                <a:solidFill>
                  <a:srgbClr val="FF0000"/>
                </a:solidFill>
                <a:latin typeface="方正小标宋_GBK " panose="03000509000000000000" pitchFamily="66" charset="-122"/>
                <a:ea typeface="方正小标宋_GBK " panose="03000509000000000000" pitchFamily="66" charset="-122"/>
              </a:rPr>
              <a:t>根据号码簿调度场上运动员</a:t>
            </a:r>
          </a:p>
        </p:txBody>
      </p:sp>
    </p:spTree>
    <p:extLst>
      <p:ext uri="{BB962C8B-B14F-4D97-AF65-F5344CB8AC3E}">
        <p14:creationId xmlns:p14="http://schemas.microsoft.com/office/powerpoint/2010/main" val="117146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A022FFAE-8597-47E3-9E36-38F9ABEC2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0375" y="2349500"/>
            <a:ext cx="8229600" cy="1143000"/>
          </a:xfrm>
        </p:spPr>
        <p:txBody>
          <a:bodyPr/>
          <a:lstStyle/>
          <a:p>
            <a:r>
              <a:rPr lang="en-US" altLang="zh-CN" dirty="0"/>
              <a:t>OS Concepts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Main T</a:t>
            </a:r>
            <a:r>
              <a:rPr lang="en-US" altLang="zh-CN" sz="3200" dirty="0"/>
              <a:t>extbook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F2E5B-E2F6-7043-9BD3-52823B2D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班级</a:t>
            </a:r>
            <a:r>
              <a:rPr kumimoji="1" lang="zh-CN" altLang="en-US" dirty="0"/>
              <a:t>比赛（多线程）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27F4BA-C945-5445-9C32-4596E45A5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0" y="1291625"/>
            <a:ext cx="4483100" cy="4483100"/>
          </a:xfr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65D5C40-550C-3544-83D6-D668135A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792" y="1083275"/>
            <a:ext cx="4294208" cy="269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  <a:defRPr kumimoji="1" lang="en-US" altLang="zh-CN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n"/>
              <a:defRPr kumimoji="1" lang="en-US" altLang="zh-CN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>
                <a:ea typeface="仿宋_GB2312" panose="02010609030101010101" pitchFamily="49" charset="-122"/>
              </a:rPr>
              <a:t>班级：</a:t>
            </a:r>
            <a:r>
              <a:rPr lang="en-US" altLang="zh-CN" sz="2000" kern="0" dirty="0">
                <a:ea typeface="仿宋_GB2312" panose="02010609030101010101" pitchFamily="49" charset="-122"/>
              </a:rPr>
              <a:t>Process</a:t>
            </a:r>
          </a:p>
          <a:p>
            <a:pPr lvl="1"/>
            <a:r>
              <a:rPr lang="en-US" altLang="zh-CN" sz="2000" kern="0" dirty="0" err="1">
                <a:ea typeface="仿宋_GB2312" panose="02010609030101010101" pitchFamily="49" charset="-122"/>
              </a:rPr>
              <a:t>号码簿</a:t>
            </a:r>
            <a:r>
              <a:rPr lang="zh-CN" altLang="en-US" sz="2000" kern="0" dirty="0">
                <a:ea typeface="仿宋_GB2312" panose="02010609030101010101" pitchFamily="49" charset="-122"/>
              </a:rPr>
              <a:t>：</a:t>
            </a:r>
            <a:r>
              <a:rPr lang="en-US" altLang="zh-CN" sz="2000" kern="0" dirty="0">
                <a:ea typeface="仿宋_GB2312" panose="02010609030101010101" pitchFamily="49" charset="-122"/>
              </a:rPr>
              <a:t>Thread</a:t>
            </a:r>
            <a:r>
              <a:rPr lang="zh-CN" altLang="en-US" sz="2000" kern="0" dirty="0">
                <a:ea typeface="仿宋_GB2312" panose="02010609030101010101" pitchFamily="49" charset="-122"/>
              </a:rPr>
              <a:t> </a:t>
            </a:r>
            <a:r>
              <a:rPr lang="en-US" altLang="zh-CN" sz="2000" kern="0" dirty="0">
                <a:ea typeface="仿宋_GB2312" panose="02010609030101010101" pitchFamily="49" charset="-122"/>
              </a:rPr>
              <a:t>ID</a:t>
            </a:r>
          </a:p>
          <a:p>
            <a:pPr lvl="1"/>
            <a:r>
              <a:rPr lang="en-US" altLang="zh-CN" sz="2000" kern="0" dirty="0" err="1">
                <a:ea typeface="仿宋_GB2312" panose="02010609030101010101" pitchFamily="49" charset="-122"/>
              </a:rPr>
              <a:t>班级号</a:t>
            </a:r>
            <a:r>
              <a:rPr lang="zh-CN" altLang="en-US" sz="2000" kern="0" dirty="0">
                <a:ea typeface="仿宋_GB2312" panose="02010609030101010101" pitchFamily="49" charset="-122"/>
              </a:rPr>
              <a:t>：</a:t>
            </a:r>
            <a:r>
              <a:rPr lang="en-US" altLang="zh-CN" sz="2000" kern="0" dirty="0">
                <a:ea typeface="仿宋_GB2312" panose="02010609030101010101" pitchFamily="49" charset="-122"/>
              </a:rPr>
              <a:t>Process</a:t>
            </a:r>
            <a:r>
              <a:rPr lang="zh-CN" altLang="en-US" sz="2000" kern="0" dirty="0">
                <a:ea typeface="仿宋_GB2312" panose="02010609030101010101" pitchFamily="49" charset="-122"/>
              </a:rPr>
              <a:t> </a:t>
            </a:r>
            <a:r>
              <a:rPr lang="en-US" altLang="zh-CN" sz="2000" kern="0" dirty="0">
                <a:ea typeface="仿宋_GB2312" panose="02010609030101010101" pitchFamily="49" charset="-122"/>
              </a:rPr>
              <a:t>ID</a:t>
            </a:r>
          </a:p>
          <a:p>
            <a:r>
              <a:rPr lang="en-US" sz="2000" kern="0" dirty="0" err="1">
                <a:ea typeface="仿宋_GB2312" panose="02010609030101010101" pitchFamily="49" charset="-122"/>
              </a:rPr>
              <a:t>跑道</a:t>
            </a:r>
            <a:r>
              <a:rPr lang="zh-CN" altLang="en-US" sz="2000" kern="0" dirty="0">
                <a:ea typeface="仿宋_GB2312" panose="02010609030101010101" pitchFamily="49" charset="-122"/>
              </a:rPr>
              <a:t>：</a:t>
            </a:r>
            <a:r>
              <a:rPr lang="en-US" altLang="zh-CN" sz="2000" kern="0" dirty="0">
                <a:ea typeface="仿宋_GB2312" panose="02010609030101010101" pitchFamily="49" charset="-122"/>
              </a:rPr>
              <a:t>CPU</a:t>
            </a:r>
            <a:r>
              <a:rPr lang="zh-CN" altLang="en-US" sz="2000" kern="0" dirty="0">
                <a:ea typeface="仿宋_GB2312" panose="02010609030101010101" pitchFamily="49" charset="-122"/>
              </a:rPr>
              <a:t> </a:t>
            </a:r>
            <a:r>
              <a:rPr lang="en-US" altLang="zh-CN" sz="2000" kern="0" dirty="0">
                <a:ea typeface="仿宋_GB2312" panose="02010609030101010101" pitchFamily="49" charset="-122"/>
              </a:rPr>
              <a:t>core</a:t>
            </a:r>
          </a:p>
          <a:p>
            <a:pPr lvl="1"/>
            <a:r>
              <a:rPr lang="en-US" sz="2000" kern="0" dirty="0" err="1">
                <a:ea typeface="仿宋_GB2312" panose="02010609030101010101" pitchFamily="49" charset="-122"/>
              </a:rPr>
              <a:t>每条跑道只能有一个运动员</a:t>
            </a:r>
            <a:endParaRPr lang="en-US" sz="2000" kern="0" dirty="0">
              <a:ea typeface="仿宋_GB2312" panose="02010609030101010101" pitchFamily="49" charset="-122"/>
            </a:endParaRPr>
          </a:p>
          <a:p>
            <a:pPr lvl="1"/>
            <a:r>
              <a:rPr lang="en-US" altLang="zh-CN" sz="2000" kern="0" dirty="0" err="1">
                <a:ea typeface="仿宋_GB2312" panose="02010609030101010101" pitchFamily="49" charset="-122"/>
              </a:rPr>
              <a:t>运动场可以有一条</a:t>
            </a:r>
            <a:r>
              <a:rPr lang="en-US" altLang="zh-CN" sz="2000" kern="0" dirty="0">
                <a:ea typeface="仿宋_GB2312" panose="02010609030101010101" pitchFamily="49" charset="-122"/>
              </a:rPr>
              <a:t>/</a:t>
            </a:r>
            <a:r>
              <a:rPr lang="zh-CN" altLang="en-US" sz="2000" kern="0" dirty="0">
                <a:ea typeface="仿宋_GB2312" panose="02010609030101010101" pitchFamily="49" charset="-122"/>
              </a:rPr>
              <a:t>多条</a:t>
            </a:r>
            <a:r>
              <a:rPr lang="en-US" altLang="zh-CN" sz="2000" kern="0" dirty="0" err="1">
                <a:ea typeface="仿宋_GB2312" panose="02010609030101010101" pitchFamily="49" charset="-122"/>
              </a:rPr>
              <a:t>跑道</a:t>
            </a:r>
            <a:endParaRPr lang="en-US" altLang="zh-CN" sz="2000" kern="0" dirty="0">
              <a:ea typeface="仿宋_GB2312" panose="02010609030101010101" pitchFamily="49" charset="-122"/>
            </a:endParaRPr>
          </a:p>
          <a:p>
            <a:r>
              <a:rPr lang="en-US" altLang="zh-CN" sz="2000" kern="0" dirty="0" err="1">
                <a:ea typeface="仿宋_GB2312" panose="02010609030101010101" pitchFamily="49" charset="-122"/>
              </a:rPr>
              <a:t>班级成员</a:t>
            </a:r>
            <a:r>
              <a:rPr lang="zh-CN" altLang="en-US" sz="2000" kern="0" dirty="0">
                <a:ea typeface="仿宋_GB2312" panose="02010609030101010101" pitchFamily="49" charset="-122"/>
              </a:rPr>
              <a:t>：</a:t>
            </a:r>
            <a:r>
              <a:rPr lang="en-US" altLang="zh-CN" sz="2000" kern="0" dirty="0">
                <a:ea typeface="仿宋_GB2312" panose="02010609030101010101" pitchFamily="49" charset="-122"/>
              </a:rPr>
              <a:t>Threads</a:t>
            </a:r>
          </a:p>
          <a:p>
            <a:r>
              <a:rPr lang="en-US" sz="2000" kern="0" dirty="0" err="1">
                <a:ea typeface="仿宋_GB2312" panose="02010609030101010101" pitchFamily="49" charset="-122"/>
              </a:rPr>
              <a:t>规则</a:t>
            </a:r>
            <a:endParaRPr lang="en-US" sz="2000" kern="0" dirty="0">
              <a:ea typeface="仿宋_GB2312" panose="02010609030101010101" pitchFamily="49" charset="-122"/>
            </a:endParaRPr>
          </a:p>
          <a:p>
            <a:pPr lvl="1"/>
            <a:r>
              <a:rPr lang="en-US" sz="2000" b="1" kern="0" dirty="0" err="1">
                <a:solidFill>
                  <a:srgbClr val="FF0000"/>
                </a:solidFill>
                <a:ea typeface="仿宋_GB2312" panose="02010609030101010101" pitchFamily="49" charset="-122"/>
              </a:rPr>
              <a:t>每人</a:t>
            </a:r>
            <a:r>
              <a:rPr lang="zh-CN" altLang="en-US" sz="2000" b="1" kern="0" dirty="0">
                <a:solidFill>
                  <a:srgbClr val="FF0000"/>
                </a:solidFill>
                <a:ea typeface="仿宋_GB2312" panose="02010609030101010101" pitchFamily="49" charset="-122"/>
              </a:rPr>
              <a:t>可申请</a:t>
            </a:r>
            <a:r>
              <a:rPr lang="en-US" sz="2000" b="1" kern="0" dirty="0" err="1">
                <a:solidFill>
                  <a:srgbClr val="FF0000"/>
                </a:solidFill>
                <a:ea typeface="仿宋_GB2312" panose="02010609030101010101" pitchFamily="49" charset="-122"/>
              </a:rPr>
              <a:t>一个号码簿</a:t>
            </a:r>
            <a:endParaRPr lang="en-US" sz="2000" b="1" kern="0" dirty="0">
              <a:solidFill>
                <a:srgbClr val="FF0000"/>
              </a:solidFill>
              <a:ea typeface="仿宋_GB2312" panose="02010609030101010101" pitchFamily="49" charset="-122"/>
            </a:endParaRPr>
          </a:p>
          <a:p>
            <a:pPr lvl="1"/>
            <a:r>
              <a:rPr lang="en-US" sz="2000" kern="0" dirty="0" err="1">
                <a:ea typeface="仿宋_GB2312" panose="02010609030101010101" pitchFamily="49" charset="-122"/>
              </a:rPr>
              <a:t>成员戴号码簿上场</a:t>
            </a:r>
            <a:endParaRPr lang="en-US" sz="2000" kern="0" dirty="0">
              <a:ea typeface="仿宋_GB2312" panose="02010609030101010101" pitchFamily="49" charset="-122"/>
            </a:endParaRPr>
          </a:p>
          <a:p>
            <a:pPr lvl="1"/>
            <a:r>
              <a:rPr lang="en-US" altLang="zh-CN" sz="2000" kern="0" dirty="0" err="1">
                <a:ea typeface="仿宋_GB2312" panose="02010609030101010101" pitchFamily="49" charset="-122"/>
              </a:rPr>
              <a:t>全班跑完为止</a:t>
            </a:r>
            <a:endParaRPr lang="en-US" altLang="zh-CN" sz="2000" kern="0" dirty="0">
              <a:ea typeface="仿宋_GB2312" panose="02010609030101010101" pitchFamily="49" charset="-122"/>
            </a:endParaRPr>
          </a:p>
          <a:p>
            <a:r>
              <a:rPr lang="en-US" sz="2000" kern="0" dirty="0">
                <a:solidFill>
                  <a:srgbClr val="FF0000"/>
                </a:solidFill>
                <a:ea typeface="仿宋_GB2312" panose="02010609030101010101" pitchFamily="49" charset="-122"/>
              </a:rPr>
              <a:t>One</a:t>
            </a:r>
            <a:r>
              <a:rPr lang="en-US" altLang="zh-CN" sz="2000" kern="0" dirty="0">
                <a:solidFill>
                  <a:srgbClr val="FF0000"/>
                </a:solidFill>
                <a:ea typeface="仿宋_GB2312" panose="02010609030101010101" pitchFamily="49" charset="-122"/>
              </a:rPr>
              <a:t>-to-one</a:t>
            </a:r>
            <a:endParaRPr lang="en-US" sz="2000" kern="0" dirty="0">
              <a:solidFill>
                <a:srgbClr val="FF0000"/>
              </a:solidFill>
              <a:ea typeface="仿宋_GB2312" panose="0201060903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A6FA71-E25A-A942-8225-AAF6F143C6B6}"/>
              </a:ext>
            </a:extLst>
          </p:cNvPr>
          <p:cNvSpPr txBox="1"/>
          <p:nvPr/>
        </p:nvSpPr>
        <p:spPr>
          <a:xfrm>
            <a:off x="444957" y="6043484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方正小标宋_GBK " panose="03000509000000000000" pitchFamily="66" charset="-122"/>
                <a:ea typeface="方正小标宋_GBK " panose="03000509000000000000" pitchFamily="66" charset="-122"/>
              </a:rPr>
              <a:t>kernel</a:t>
            </a:r>
            <a:r>
              <a:rPr kumimoji="1" lang="zh-CN" altLang="en-US" b="1" dirty="0">
                <a:solidFill>
                  <a:srgbClr val="FF0000"/>
                </a:solidFill>
                <a:latin typeface="方正小标宋_GBK " panose="03000509000000000000" pitchFamily="66" charset="-122"/>
                <a:ea typeface="方正小标宋_GBK " panose="03000509000000000000" pitchFamily="66" charset="-122"/>
              </a:rPr>
              <a:t>根据号码簿调度场上运动员，一个班可以有多个运动员在跑</a:t>
            </a:r>
            <a:endParaRPr kumimoji="1" lang="zh-CN" altLang="en-US" b="1" dirty="0">
              <a:latin typeface="方正小标宋_GBK " panose="03000509000000000000" pitchFamily="66" charset="-122"/>
              <a:ea typeface="方正小标宋_GBK " panose="03000509000000000000" pitchFamily="66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895C24-B132-6A45-ACFA-70939156B637}"/>
              </a:ext>
            </a:extLst>
          </p:cNvPr>
          <p:cNvSpPr txBox="1"/>
          <p:nvPr/>
        </p:nvSpPr>
        <p:spPr>
          <a:xfrm>
            <a:off x="8504247" y="371468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highlight>
                  <a:srgbClr val="C0C0C0"/>
                </a:highlight>
              </a:rPr>
              <a:t>101</a:t>
            </a:r>
            <a:endParaRPr kumimoji="1" lang="zh-CN" altLang="en-US" sz="2000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7A1769-9EE6-1343-96DE-59B7C15D17D0}"/>
              </a:ext>
            </a:extLst>
          </p:cNvPr>
          <p:cNvSpPr txBox="1"/>
          <p:nvPr/>
        </p:nvSpPr>
        <p:spPr>
          <a:xfrm>
            <a:off x="8224208" y="416109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highlight>
                  <a:srgbClr val="C0C0C0"/>
                </a:highlight>
              </a:rPr>
              <a:t>103</a:t>
            </a:r>
            <a:endParaRPr kumimoji="1" lang="zh-CN" altLang="en-US" sz="2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4DDE9C-134A-254C-9B5E-27EB68FD0955}"/>
              </a:ext>
            </a:extLst>
          </p:cNvPr>
          <p:cNvSpPr txBox="1"/>
          <p:nvPr/>
        </p:nvSpPr>
        <p:spPr>
          <a:xfrm>
            <a:off x="7915057" y="4533074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rgbClr val="7030A0"/>
                </a:solidFill>
                <a:highlight>
                  <a:srgbClr val="C0C0C0"/>
                </a:highlight>
              </a:rPr>
              <a:t>102</a:t>
            </a:r>
            <a:endParaRPr kumimoji="1" lang="zh-CN" altLang="en-US" sz="2000" dirty="0">
              <a:solidFill>
                <a:srgbClr val="7030A0"/>
              </a:solidFill>
              <a:highlight>
                <a:srgbClr val="C0C0C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E4C788-8CA7-064A-A542-7F4CD8CE0664}"/>
              </a:ext>
            </a:extLst>
          </p:cNvPr>
          <p:cNvSpPr txBox="1"/>
          <p:nvPr/>
        </p:nvSpPr>
        <p:spPr>
          <a:xfrm>
            <a:off x="7625120" y="4953711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</a:rPr>
              <a:t>209</a:t>
            </a:r>
            <a:endParaRPr kumimoji="1" lang="zh-CN" altLang="en-US" sz="2000" dirty="0">
              <a:solidFill>
                <a:schemeClr val="accent2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22436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F2E5B-E2F6-7043-9BD3-52823B2D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班级</a:t>
            </a:r>
            <a:r>
              <a:rPr kumimoji="1" lang="zh-CN" altLang="en-US" dirty="0"/>
              <a:t>比赛（多线程）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27F4BA-C945-5445-9C32-4596E45A5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0" y="1291625"/>
            <a:ext cx="4483100" cy="4483100"/>
          </a:xfr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65D5C40-550C-3544-83D6-D668135A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792" y="1083275"/>
            <a:ext cx="4294208" cy="269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  <a:defRPr kumimoji="1" lang="en-US" altLang="zh-CN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n"/>
              <a:defRPr kumimoji="1" lang="en-US" altLang="zh-CN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>
                <a:ea typeface="仿宋_GB2312" panose="02010609030101010101" pitchFamily="49" charset="-122"/>
              </a:rPr>
              <a:t>班级：</a:t>
            </a:r>
            <a:r>
              <a:rPr lang="en-US" altLang="zh-CN" sz="2000" kern="0" dirty="0">
                <a:ea typeface="仿宋_GB2312" panose="02010609030101010101" pitchFamily="49" charset="-122"/>
              </a:rPr>
              <a:t>Process</a:t>
            </a:r>
          </a:p>
          <a:p>
            <a:pPr lvl="1"/>
            <a:r>
              <a:rPr lang="en-US" sz="2000" kern="0" dirty="0" err="1">
                <a:ea typeface="仿宋_GB2312" panose="02010609030101010101" pitchFamily="49" charset="-122"/>
              </a:rPr>
              <a:t>号码簿</a:t>
            </a:r>
            <a:r>
              <a:rPr lang="en-US" altLang="zh-CN" sz="2000" kern="0" dirty="0">
                <a:ea typeface="仿宋_GB2312" panose="02010609030101010101" pitchFamily="49" charset="-122"/>
              </a:rPr>
              <a:t>(1</a:t>
            </a:r>
            <a:r>
              <a:rPr lang="zh-CN" altLang="en-US" sz="2000" kern="0" dirty="0">
                <a:ea typeface="仿宋_GB2312" panose="02010609030101010101" pitchFamily="49" charset="-122"/>
              </a:rPr>
              <a:t>班</a:t>
            </a:r>
            <a:r>
              <a:rPr lang="en-US" altLang="zh-CN" sz="2000" kern="0" dirty="0">
                <a:ea typeface="仿宋_GB2312" panose="02010609030101010101" pitchFamily="49" charset="-122"/>
              </a:rPr>
              <a:t>x</a:t>
            </a:r>
            <a:r>
              <a:rPr lang="zh-CN" altLang="en-US" sz="2000" kern="0" dirty="0">
                <a:ea typeface="仿宋_GB2312" panose="02010609030101010101" pitchFamily="49" charset="-122"/>
              </a:rPr>
              <a:t>号）：</a:t>
            </a:r>
            <a:r>
              <a:rPr lang="en-US" altLang="zh-CN" sz="2000" kern="0" dirty="0">
                <a:ea typeface="仿宋_GB2312" panose="02010609030101010101" pitchFamily="49" charset="-122"/>
              </a:rPr>
              <a:t>LWP</a:t>
            </a:r>
            <a:r>
              <a:rPr lang="zh-CN" altLang="en-US" sz="2000" kern="0" dirty="0">
                <a:ea typeface="仿宋_GB2312" panose="02010609030101010101" pitchFamily="49" charset="-122"/>
              </a:rPr>
              <a:t> </a:t>
            </a:r>
            <a:r>
              <a:rPr lang="en-US" altLang="zh-CN" sz="2000" kern="0" dirty="0">
                <a:ea typeface="仿宋_GB2312" panose="02010609030101010101" pitchFamily="49" charset="-122"/>
              </a:rPr>
              <a:t>ID</a:t>
            </a:r>
          </a:p>
          <a:p>
            <a:pPr lvl="1"/>
            <a:r>
              <a:rPr lang="en-US" sz="2000" kern="0" dirty="0" err="1">
                <a:ea typeface="仿宋_GB2312" panose="02010609030101010101" pitchFamily="49" charset="-122"/>
              </a:rPr>
              <a:t>班级号</a:t>
            </a:r>
            <a:r>
              <a:rPr lang="zh-CN" altLang="en-US" sz="2000" kern="0" dirty="0">
                <a:ea typeface="仿宋_GB2312" panose="02010609030101010101" pitchFamily="49" charset="-122"/>
              </a:rPr>
              <a:t>：</a:t>
            </a:r>
            <a:r>
              <a:rPr lang="en-US" altLang="zh-CN" sz="2000" kern="0" dirty="0">
                <a:ea typeface="仿宋_GB2312" panose="02010609030101010101" pitchFamily="49" charset="-122"/>
              </a:rPr>
              <a:t>Process</a:t>
            </a:r>
            <a:r>
              <a:rPr lang="zh-CN" altLang="en-US" sz="2000" kern="0" dirty="0">
                <a:ea typeface="仿宋_GB2312" panose="02010609030101010101" pitchFamily="49" charset="-122"/>
              </a:rPr>
              <a:t> </a:t>
            </a:r>
            <a:r>
              <a:rPr lang="en-US" altLang="zh-CN" sz="2000" kern="0" dirty="0">
                <a:ea typeface="仿宋_GB2312" panose="02010609030101010101" pitchFamily="49" charset="-122"/>
              </a:rPr>
              <a:t>ID</a:t>
            </a:r>
            <a:endParaRPr lang="en-US" sz="2000" kern="0" dirty="0">
              <a:ea typeface="仿宋_GB2312" panose="02010609030101010101" pitchFamily="49" charset="-122"/>
            </a:endParaRPr>
          </a:p>
          <a:p>
            <a:r>
              <a:rPr lang="en-US" sz="2000" kern="0" dirty="0" err="1">
                <a:ea typeface="仿宋_GB2312" panose="02010609030101010101" pitchFamily="49" charset="-122"/>
              </a:rPr>
              <a:t>跑道</a:t>
            </a:r>
            <a:r>
              <a:rPr lang="zh-CN" altLang="en-US" sz="2000" kern="0" dirty="0">
                <a:ea typeface="仿宋_GB2312" panose="02010609030101010101" pitchFamily="49" charset="-122"/>
              </a:rPr>
              <a:t>：</a:t>
            </a:r>
            <a:r>
              <a:rPr lang="en-US" altLang="zh-CN" sz="2000" kern="0" dirty="0">
                <a:ea typeface="仿宋_GB2312" panose="02010609030101010101" pitchFamily="49" charset="-122"/>
              </a:rPr>
              <a:t>CPU</a:t>
            </a:r>
            <a:r>
              <a:rPr lang="zh-CN" altLang="en-US" sz="2000" kern="0" dirty="0">
                <a:ea typeface="仿宋_GB2312" panose="02010609030101010101" pitchFamily="49" charset="-122"/>
              </a:rPr>
              <a:t> </a:t>
            </a:r>
            <a:r>
              <a:rPr lang="en-US" altLang="zh-CN" sz="2000" kern="0" dirty="0">
                <a:ea typeface="仿宋_GB2312" panose="02010609030101010101" pitchFamily="49" charset="-122"/>
              </a:rPr>
              <a:t>core</a:t>
            </a:r>
          </a:p>
          <a:p>
            <a:pPr lvl="1"/>
            <a:r>
              <a:rPr lang="en-US" sz="2000" kern="0" dirty="0" err="1">
                <a:ea typeface="仿宋_GB2312" panose="02010609030101010101" pitchFamily="49" charset="-122"/>
              </a:rPr>
              <a:t>每条跑道只能有一个运动员</a:t>
            </a:r>
            <a:endParaRPr lang="en-US" sz="2000" kern="0" dirty="0">
              <a:ea typeface="仿宋_GB2312" panose="02010609030101010101" pitchFamily="49" charset="-122"/>
            </a:endParaRPr>
          </a:p>
          <a:p>
            <a:pPr lvl="1"/>
            <a:r>
              <a:rPr lang="en-US" altLang="zh-CN" sz="2000" kern="0" dirty="0" err="1">
                <a:ea typeface="仿宋_GB2312" panose="02010609030101010101" pitchFamily="49" charset="-122"/>
              </a:rPr>
              <a:t>运动场可以有一条</a:t>
            </a:r>
            <a:r>
              <a:rPr lang="en-US" altLang="zh-CN" sz="2000" kern="0" dirty="0">
                <a:ea typeface="仿宋_GB2312" panose="02010609030101010101" pitchFamily="49" charset="-122"/>
              </a:rPr>
              <a:t>/</a:t>
            </a:r>
            <a:r>
              <a:rPr lang="zh-CN" altLang="en-US" sz="2000" kern="0" dirty="0">
                <a:ea typeface="仿宋_GB2312" panose="02010609030101010101" pitchFamily="49" charset="-122"/>
              </a:rPr>
              <a:t>多条</a:t>
            </a:r>
            <a:r>
              <a:rPr lang="en-US" altLang="zh-CN" sz="2000" kern="0" dirty="0" err="1">
                <a:ea typeface="仿宋_GB2312" panose="02010609030101010101" pitchFamily="49" charset="-122"/>
              </a:rPr>
              <a:t>跑道</a:t>
            </a:r>
            <a:endParaRPr lang="en-US" altLang="zh-CN" sz="2000" kern="0" dirty="0">
              <a:ea typeface="仿宋_GB2312" panose="02010609030101010101" pitchFamily="49" charset="-122"/>
            </a:endParaRPr>
          </a:p>
          <a:p>
            <a:r>
              <a:rPr lang="en-US" sz="2000" kern="0" dirty="0" err="1">
                <a:ea typeface="仿宋_GB2312" panose="02010609030101010101" pitchFamily="49" charset="-122"/>
              </a:rPr>
              <a:t>班级成员</a:t>
            </a:r>
            <a:r>
              <a:rPr lang="zh-CN" altLang="en-US" sz="2000" kern="0" dirty="0">
                <a:ea typeface="仿宋_GB2312" panose="02010609030101010101" pitchFamily="49" charset="-122"/>
              </a:rPr>
              <a:t>：</a:t>
            </a:r>
            <a:r>
              <a:rPr lang="en-US" altLang="zh-CN" sz="2000" kern="0" dirty="0">
                <a:ea typeface="仿宋_GB2312" panose="02010609030101010101" pitchFamily="49" charset="-122"/>
              </a:rPr>
              <a:t>Threads</a:t>
            </a:r>
          </a:p>
          <a:p>
            <a:r>
              <a:rPr lang="en-US" sz="2000" kern="0" dirty="0" err="1">
                <a:ea typeface="仿宋_GB2312" panose="02010609030101010101" pitchFamily="49" charset="-122"/>
              </a:rPr>
              <a:t>规则</a:t>
            </a:r>
            <a:endParaRPr lang="en-US" sz="2000" kern="0" dirty="0">
              <a:ea typeface="仿宋_GB2312" panose="02010609030101010101" pitchFamily="49" charset="-122"/>
            </a:endParaRPr>
          </a:p>
          <a:p>
            <a:pPr lvl="1"/>
            <a:r>
              <a:rPr lang="en-US" sz="2000" b="1" kern="0" dirty="0" err="1">
                <a:solidFill>
                  <a:srgbClr val="FF0000"/>
                </a:solidFill>
                <a:ea typeface="仿宋_GB2312" panose="02010609030101010101" pitchFamily="49" charset="-122"/>
              </a:rPr>
              <a:t>每班</a:t>
            </a:r>
            <a:r>
              <a:rPr lang="zh-CN" altLang="en-US" sz="2000" b="1" kern="0" dirty="0">
                <a:solidFill>
                  <a:srgbClr val="FF0000"/>
                </a:solidFill>
                <a:ea typeface="仿宋_GB2312" panose="02010609030101010101" pitchFamily="49" charset="-122"/>
              </a:rPr>
              <a:t>限</a:t>
            </a:r>
            <a:r>
              <a:rPr lang="en-US" sz="2000" b="1" kern="0" dirty="0" err="1">
                <a:solidFill>
                  <a:srgbClr val="FF0000"/>
                </a:solidFill>
                <a:ea typeface="仿宋_GB2312" panose="02010609030101010101" pitchFamily="49" charset="-122"/>
              </a:rPr>
              <a:t>发若干个号码簿</a:t>
            </a:r>
            <a:endParaRPr lang="en-US" sz="2000" b="1" kern="0" dirty="0">
              <a:solidFill>
                <a:srgbClr val="FF0000"/>
              </a:solidFill>
              <a:ea typeface="仿宋_GB2312" panose="02010609030101010101" pitchFamily="49" charset="-122"/>
            </a:endParaRPr>
          </a:p>
          <a:p>
            <a:pPr lvl="1"/>
            <a:r>
              <a:rPr lang="en-US" sz="2000" kern="0" dirty="0" err="1">
                <a:ea typeface="仿宋_GB2312" panose="02010609030101010101" pitchFamily="49" charset="-122"/>
              </a:rPr>
              <a:t>成员能跑的戴号码簿上场</a:t>
            </a:r>
            <a:endParaRPr lang="en-US" sz="2000" kern="0" dirty="0">
              <a:ea typeface="仿宋_GB2312" panose="02010609030101010101" pitchFamily="49" charset="-122"/>
            </a:endParaRPr>
          </a:p>
          <a:p>
            <a:pPr lvl="1"/>
            <a:r>
              <a:rPr lang="en-US" altLang="zh-CN" sz="2000" kern="0" dirty="0" err="1">
                <a:ea typeface="仿宋_GB2312" panose="02010609030101010101" pitchFamily="49" charset="-122"/>
              </a:rPr>
              <a:t>全班跑完为止</a:t>
            </a:r>
            <a:endParaRPr lang="en-US" altLang="zh-CN" sz="2000" kern="0" dirty="0">
              <a:ea typeface="仿宋_GB2312" panose="02010609030101010101" pitchFamily="49" charset="-122"/>
            </a:endParaRPr>
          </a:p>
          <a:p>
            <a:r>
              <a:rPr lang="en-US" sz="2000" kern="0" dirty="0">
                <a:solidFill>
                  <a:srgbClr val="FF0000"/>
                </a:solidFill>
                <a:ea typeface="仿宋_GB2312" panose="02010609030101010101" pitchFamily="49" charset="-122"/>
              </a:rPr>
              <a:t>Many</a:t>
            </a:r>
            <a:r>
              <a:rPr lang="en-US" altLang="zh-CN" sz="2000" kern="0" dirty="0">
                <a:solidFill>
                  <a:srgbClr val="FF0000"/>
                </a:solidFill>
                <a:ea typeface="仿宋_GB2312" panose="02010609030101010101" pitchFamily="49" charset="-122"/>
              </a:rPr>
              <a:t>-to-many</a:t>
            </a:r>
            <a:endParaRPr lang="en-US" sz="2000" kern="0" dirty="0">
              <a:solidFill>
                <a:srgbClr val="FF0000"/>
              </a:solidFill>
              <a:ea typeface="仿宋_GB2312" panose="02010609030101010101" pitchFamily="49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523C9BA-FEAB-E74D-B57D-1D3166AC5F21}"/>
              </a:ext>
            </a:extLst>
          </p:cNvPr>
          <p:cNvSpPr/>
          <p:nvPr/>
        </p:nvSpPr>
        <p:spPr bwMode="auto">
          <a:xfrm rot="19011232">
            <a:off x="7424141" y="3846525"/>
            <a:ext cx="1154512" cy="428264"/>
          </a:xfrm>
          <a:prstGeom prst="ellipse">
            <a:avLst/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宋体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E9884E6-78B0-0E46-ADF6-7239AFB8D3E1}"/>
              </a:ext>
            </a:extLst>
          </p:cNvPr>
          <p:cNvSpPr/>
          <p:nvPr/>
        </p:nvSpPr>
        <p:spPr bwMode="auto">
          <a:xfrm rot="19011232">
            <a:off x="6615840" y="4774430"/>
            <a:ext cx="1154512" cy="428264"/>
          </a:xfrm>
          <a:prstGeom prst="ellipse">
            <a:avLst/>
          </a:prstGeom>
          <a:noFill/>
          <a:ln w="539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宋体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895C24-B132-6A45-ACFA-70939156B637}"/>
              </a:ext>
            </a:extLst>
          </p:cNvPr>
          <p:cNvSpPr txBox="1"/>
          <p:nvPr/>
        </p:nvSpPr>
        <p:spPr>
          <a:xfrm>
            <a:off x="8237547" y="3714685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  <a:highlight>
                  <a:srgbClr val="C0C0C0"/>
                </a:highlight>
              </a:rPr>
              <a:t>一班</a:t>
            </a:r>
            <a:r>
              <a:rPr kumimoji="1" lang="en-US" altLang="zh-CN" sz="2000" dirty="0">
                <a:solidFill>
                  <a:srgbClr val="FF0000"/>
                </a:solidFill>
                <a:highlight>
                  <a:srgbClr val="C0C0C0"/>
                </a:highlight>
              </a:rPr>
              <a:t>01</a:t>
            </a:r>
            <a:endParaRPr kumimoji="1" lang="zh-CN" altLang="en-US" sz="2000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7A1769-9EE6-1343-96DE-59B7C15D17D0}"/>
              </a:ext>
            </a:extLst>
          </p:cNvPr>
          <p:cNvSpPr txBox="1"/>
          <p:nvPr/>
        </p:nvSpPr>
        <p:spPr>
          <a:xfrm>
            <a:off x="8224208" y="4161095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  <a:highlight>
                  <a:srgbClr val="C0C0C0"/>
                </a:highlight>
              </a:rPr>
              <a:t>一班</a:t>
            </a:r>
            <a:r>
              <a:rPr kumimoji="1" lang="en-US" altLang="zh-CN" sz="2000" dirty="0">
                <a:solidFill>
                  <a:srgbClr val="FF0000"/>
                </a:solidFill>
                <a:highlight>
                  <a:srgbClr val="C0C0C0"/>
                </a:highlight>
              </a:rPr>
              <a:t>02</a:t>
            </a:r>
            <a:endParaRPr kumimoji="1" lang="zh-CN" altLang="en-US" sz="2000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4DDE9C-134A-254C-9B5E-27EB68FD0955}"/>
              </a:ext>
            </a:extLst>
          </p:cNvPr>
          <p:cNvSpPr txBox="1"/>
          <p:nvPr/>
        </p:nvSpPr>
        <p:spPr>
          <a:xfrm>
            <a:off x="7915057" y="4533074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0070C0"/>
                </a:solidFill>
                <a:highlight>
                  <a:srgbClr val="C0C0C0"/>
                </a:highlight>
              </a:rPr>
              <a:t>三班</a:t>
            </a:r>
            <a:r>
              <a:rPr kumimoji="1" lang="en-US" altLang="zh-CN" sz="2000" dirty="0">
                <a:solidFill>
                  <a:srgbClr val="0070C0"/>
                </a:solidFill>
                <a:highlight>
                  <a:srgbClr val="C0C0C0"/>
                </a:highlight>
              </a:rPr>
              <a:t>01</a:t>
            </a:r>
            <a:endParaRPr kumimoji="1" lang="zh-CN" altLang="en-US" sz="2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E4C788-8CA7-064A-A542-7F4CD8CE0664}"/>
              </a:ext>
            </a:extLst>
          </p:cNvPr>
          <p:cNvSpPr txBox="1"/>
          <p:nvPr/>
        </p:nvSpPr>
        <p:spPr>
          <a:xfrm>
            <a:off x="7625120" y="495371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0070C0"/>
                </a:solidFill>
                <a:highlight>
                  <a:srgbClr val="C0C0C0"/>
                </a:highlight>
              </a:rPr>
              <a:t>三班</a:t>
            </a:r>
            <a:r>
              <a:rPr kumimoji="1" lang="en-US" altLang="zh-CN" sz="2000" dirty="0">
                <a:solidFill>
                  <a:srgbClr val="0070C0"/>
                </a:solidFill>
                <a:highlight>
                  <a:srgbClr val="C0C0C0"/>
                </a:highlight>
              </a:rPr>
              <a:t>02</a:t>
            </a:r>
            <a:endParaRPr kumimoji="1" lang="zh-CN" altLang="en-US" sz="2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A6FA71-E25A-A942-8225-AAF6F143C6B6}"/>
              </a:ext>
            </a:extLst>
          </p:cNvPr>
          <p:cNvSpPr txBox="1"/>
          <p:nvPr/>
        </p:nvSpPr>
        <p:spPr>
          <a:xfrm>
            <a:off x="7375257" y="580611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方正小标宋_GBK " panose="03000509000000000000" pitchFamily="66" charset="-122"/>
                <a:ea typeface="方正小标宋_GBK " panose="03000509000000000000" pitchFamily="66" charset="-122"/>
              </a:rPr>
              <a:t>每班限上场</a:t>
            </a:r>
            <a:r>
              <a:rPr kumimoji="1" lang="en-US" altLang="zh-CN" dirty="0">
                <a:solidFill>
                  <a:srgbClr val="FF0000"/>
                </a:solidFill>
                <a:latin typeface="方正小标宋_GBK " panose="03000509000000000000" pitchFamily="66" charset="-122"/>
                <a:ea typeface="方正小标宋_GBK " panose="03000509000000000000" pitchFamily="66" charset="-122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方正小标宋_GBK " panose="03000509000000000000" pitchFamily="66" charset="-122"/>
                <a:ea typeface="方正小标宋_GBK " panose="03000509000000000000" pitchFamily="66" charset="-122"/>
              </a:rPr>
              <a:t>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3FA8D7-F425-4EC6-8174-BD7E2D8B7D1B}"/>
              </a:ext>
            </a:extLst>
          </p:cNvPr>
          <p:cNvSpPr txBox="1"/>
          <p:nvPr/>
        </p:nvSpPr>
        <p:spPr>
          <a:xfrm>
            <a:off x="241968" y="6206836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方正小标宋_GBK " panose="03000509000000000000" pitchFamily="66" charset="-122"/>
                <a:ea typeface="方正小标宋_GBK " panose="03000509000000000000" pitchFamily="66" charset="-122"/>
              </a:rPr>
              <a:t>班级内部指定号码簿给谁戴，</a:t>
            </a:r>
            <a:r>
              <a:rPr kumimoji="1" lang="en-US" altLang="zh-CN" b="1" dirty="0">
                <a:solidFill>
                  <a:srgbClr val="FF0000"/>
                </a:solidFill>
                <a:latin typeface="方正小标宋_GBK " panose="03000509000000000000" pitchFamily="66" charset="-122"/>
                <a:ea typeface="方正小标宋_GBK " panose="03000509000000000000" pitchFamily="66" charset="-122"/>
              </a:rPr>
              <a:t>kernel</a:t>
            </a:r>
            <a:r>
              <a:rPr kumimoji="1" lang="zh-CN" altLang="en-US" b="1" dirty="0">
                <a:solidFill>
                  <a:srgbClr val="FF0000"/>
                </a:solidFill>
                <a:latin typeface="方正小标宋_GBK " panose="03000509000000000000" pitchFamily="66" charset="-122"/>
                <a:ea typeface="方正小标宋_GBK " panose="03000509000000000000" pitchFamily="66" charset="-122"/>
              </a:rPr>
              <a:t>根据号码簿调度场上运动员</a:t>
            </a:r>
          </a:p>
        </p:txBody>
      </p:sp>
    </p:spTree>
    <p:extLst>
      <p:ext uri="{BB962C8B-B14F-4D97-AF65-F5344CB8AC3E}">
        <p14:creationId xmlns:p14="http://schemas.microsoft.com/office/powerpoint/2010/main" val="241970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FAD4BD0C-46FE-4BA9-9961-96C4A394F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Chapter 5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E637E8C2-4ACA-4C99-86F2-BDAD53AF4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/>
              <a:t>CPU scheduling criteria: </a:t>
            </a:r>
          </a:p>
          <a:p>
            <a:pPr lvl="1" eaLnBrk="1" hangingPunct="1"/>
            <a:r>
              <a:rPr kumimoji="0" lang="en-US" altLang="zh-CN" dirty="0"/>
              <a:t>utilization,</a:t>
            </a:r>
          </a:p>
          <a:p>
            <a:pPr lvl="1" eaLnBrk="1" hangingPunct="1"/>
            <a:r>
              <a:rPr kumimoji="0" lang="en-US" altLang="zh-CN" dirty="0"/>
              <a:t>throughput, </a:t>
            </a:r>
          </a:p>
          <a:p>
            <a:pPr lvl="1" eaLnBrk="1" hangingPunct="1"/>
            <a:r>
              <a:rPr kumimoji="0" lang="en-US" altLang="zh-CN" dirty="0"/>
              <a:t>turnaround-time, </a:t>
            </a:r>
          </a:p>
          <a:p>
            <a:pPr lvl="1" eaLnBrk="1" hangingPunct="1"/>
            <a:r>
              <a:rPr kumimoji="0" lang="en-US" altLang="zh-CN" dirty="0"/>
              <a:t>waiting time, </a:t>
            </a:r>
          </a:p>
          <a:p>
            <a:pPr lvl="1" eaLnBrk="1" hangingPunct="1"/>
            <a:r>
              <a:rPr kumimoji="0" lang="en-US" altLang="zh-CN" dirty="0"/>
              <a:t>response time</a:t>
            </a:r>
          </a:p>
          <a:p>
            <a:pPr eaLnBrk="1" hangingPunct="1"/>
            <a:r>
              <a:rPr kumimoji="0" lang="en-US" altLang="zh-CN" dirty="0">
                <a:solidFill>
                  <a:srgbClr val="FF0000"/>
                </a:solidFill>
              </a:rPr>
              <a:t>Gantt chart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C8E92FB-312B-3C49-BECD-6837DF2BC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 Scheduler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3E1B777-C2E6-D54E-A2E3-D9AFB0E1A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Selects from among the processes in memory that are ready to execute, and allocates the CPU to one of them</a:t>
            </a:r>
          </a:p>
          <a:p>
            <a:r>
              <a:rPr lang="en-US" altLang="zh-CN"/>
              <a:t>CPU scheduling decisions may take place when a process:</a:t>
            </a:r>
          </a:p>
          <a:p>
            <a:pPr marL="914400" lvl="1" indent="-457200">
              <a:buFont typeface="Helvetica" pitchFamily="2" charset="0"/>
              <a:buAutoNum type="arabicPeriod"/>
            </a:pPr>
            <a:r>
              <a:rPr lang="en-US" altLang="zh-CN"/>
              <a:t>When a process switches from the running state to the waiting state </a:t>
            </a:r>
            <a:r>
              <a:rPr lang="en-US" altLang="zh-CN" i="1"/>
              <a:t>(e.g. I/O request or an invocation of wait())</a:t>
            </a:r>
          </a:p>
          <a:p>
            <a:pPr marL="914400" lvl="1" indent="-457200">
              <a:buFont typeface="Helvetica" pitchFamily="2" charset="0"/>
              <a:buAutoNum type="arabicPeriod"/>
            </a:pPr>
            <a:r>
              <a:rPr lang="en-US" altLang="zh-CN"/>
              <a:t>When a process switches from the running state to the ready state </a:t>
            </a:r>
            <a:r>
              <a:rPr lang="en-US" altLang="zh-CN" i="1"/>
              <a:t>(e.g., when an interrupt occurs)</a:t>
            </a:r>
          </a:p>
          <a:p>
            <a:pPr marL="914400" lvl="1" indent="-457200">
              <a:buFont typeface="Helvetica" pitchFamily="2" charset="0"/>
              <a:buAutoNum type="arabicPeriod"/>
            </a:pPr>
            <a:r>
              <a:rPr lang="en-US" altLang="zh-CN"/>
              <a:t>When a process switches from the waiting state to the ready state </a:t>
            </a:r>
            <a:r>
              <a:rPr lang="en-US" altLang="zh-CN" i="1"/>
              <a:t>(e.g., at completion of I/O)</a:t>
            </a:r>
          </a:p>
          <a:p>
            <a:pPr marL="914400" lvl="1" indent="-457200">
              <a:buFont typeface="Helvetica" pitchFamily="2" charset="0"/>
              <a:buAutoNum type="arabicPeriod"/>
            </a:pPr>
            <a:r>
              <a:rPr lang="en-US" altLang="zh-CN"/>
              <a:t>When a process terminates</a:t>
            </a:r>
          </a:p>
          <a:p>
            <a:r>
              <a:rPr lang="en-US" altLang="zh-CN"/>
              <a:t>Scheduling under 1 and 4 is </a:t>
            </a:r>
            <a:r>
              <a:rPr lang="en-US" altLang="zh-CN" i="1">
                <a:solidFill>
                  <a:srgbClr val="FF0000"/>
                </a:solidFill>
              </a:rPr>
              <a:t>nonpreemptive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All other scheduling is </a:t>
            </a:r>
            <a:r>
              <a:rPr lang="en-US" altLang="zh-CN" i="1">
                <a:solidFill>
                  <a:srgbClr val="FF0000"/>
                </a:solidFill>
              </a:rPr>
              <a:t>preemptive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7FEED-3EA5-437C-9450-59244B91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9023A-23F2-4897-88BA-D93227C5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dirty="0"/>
              <a:t>Scheduling algorithms (Preemptive and non-preemptive)</a:t>
            </a:r>
            <a:endParaRPr kumimoji="0" lang="zh-CN" altLang="en-US" dirty="0"/>
          </a:p>
          <a:p>
            <a:r>
              <a:rPr lang="en-US" altLang="zh-CN" dirty="0"/>
              <a:t>FCFS</a:t>
            </a:r>
          </a:p>
          <a:p>
            <a:r>
              <a:rPr lang="en-US" altLang="zh-CN" dirty="0"/>
              <a:t>SJF</a:t>
            </a:r>
          </a:p>
          <a:p>
            <a:r>
              <a:rPr lang="en-US" altLang="zh-CN" dirty="0"/>
              <a:t>Priority</a:t>
            </a:r>
          </a:p>
          <a:p>
            <a:r>
              <a:rPr lang="en-US" altLang="zh-CN" dirty="0"/>
              <a:t>Round Robin</a:t>
            </a:r>
          </a:p>
          <a:p>
            <a:r>
              <a:rPr lang="en-US" altLang="zh-CN" dirty="0"/>
              <a:t>Multilevel queue</a:t>
            </a:r>
          </a:p>
          <a:p>
            <a:r>
              <a:rPr lang="en-US" altLang="zh-CN" dirty="0"/>
              <a:t>Multilevel Feedback Queue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570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652D0ACF-9968-4C1D-9E95-9DC106C2B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Chapter 6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D0B8AA73-848A-45EC-A1C7-19740C789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sz="2400" dirty="0"/>
              <a:t>Three requirements to solve critical section problem:</a:t>
            </a:r>
            <a:r>
              <a:rPr kumimoji="0" lang="zh-CN" altLang="en-US" sz="2400" dirty="0"/>
              <a:t> </a:t>
            </a:r>
            <a:r>
              <a:rPr kumimoji="0" lang="en-US" altLang="zh-CN" sz="2400" dirty="0"/>
              <a:t>mutual exclusion(</a:t>
            </a:r>
            <a:r>
              <a:rPr kumimoji="0" lang="zh-CN" altLang="en-US" sz="2400" dirty="0"/>
              <a:t>互斥</a:t>
            </a:r>
            <a:r>
              <a:rPr kumimoji="0" lang="en-US" altLang="zh-CN" sz="2400" dirty="0"/>
              <a:t>)</a:t>
            </a:r>
            <a:r>
              <a:rPr kumimoji="0" lang="zh-CN" altLang="en-US" sz="2400" dirty="0"/>
              <a:t>、</a:t>
            </a:r>
            <a:r>
              <a:rPr kumimoji="0" lang="en-US" altLang="zh-CN" sz="2400" dirty="0"/>
              <a:t>progress (</a:t>
            </a:r>
            <a:r>
              <a:rPr kumimoji="0" lang="zh-CN" altLang="en-US" sz="2400" dirty="0"/>
              <a:t>空闲让进</a:t>
            </a:r>
            <a:r>
              <a:rPr kumimoji="0" lang="en-US" altLang="zh-CN" sz="2400" dirty="0"/>
              <a:t>)</a:t>
            </a:r>
            <a:r>
              <a:rPr kumimoji="0" lang="zh-CN" altLang="en-US" sz="2400" dirty="0"/>
              <a:t>、</a:t>
            </a:r>
            <a:r>
              <a:rPr kumimoji="0" lang="en-US" altLang="zh-CN" sz="2400" dirty="0"/>
              <a:t>bounded waiting (</a:t>
            </a:r>
            <a:r>
              <a:rPr kumimoji="0" lang="zh-CN" altLang="en-US" sz="2400" dirty="0"/>
              <a:t>有限等待</a:t>
            </a:r>
            <a:r>
              <a:rPr kumimoji="0" lang="en-US" altLang="zh-CN" sz="2400" dirty="0"/>
              <a:t>)</a:t>
            </a:r>
          </a:p>
          <a:p>
            <a:pPr eaLnBrk="1" hangingPunct="1"/>
            <a:r>
              <a:rPr kumimoji="0" lang="en-US" altLang="zh-CN" sz="2400" dirty="0"/>
              <a:t>Preemptive/non-preemptive kernels</a:t>
            </a:r>
          </a:p>
          <a:p>
            <a:pPr eaLnBrk="1" hangingPunct="1"/>
            <a:r>
              <a:rPr kumimoji="0" lang="en-US" altLang="zh-CN" sz="2400" dirty="0"/>
              <a:t>Synchronization hardware</a:t>
            </a:r>
          </a:p>
          <a:p>
            <a:pPr eaLnBrk="1" hangingPunct="1"/>
            <a:r>
              <a:rPr kumimoji="0" lang="en-US" altLang="zh-CN" sz="2400" dirty="0"/>
              <a:t>Semaphore</a:t>
            </a:r>
          </a:p>
          <a:p>
            <a:pPr lvl="1" eaLnBrk="1" hangingPunct="1"/>
            <a:r>
              <a:rPr kumimoji="0" lang="en-US" altLang="zh-CN" sz="2000" dirty="0"/>
              <a:t>Counting semaphore</a:t>
            </a:r>
          </a:p>
          <a:p>
            <a:pPr eaLnBrk="1" hangingPunct="1"/>
            <a:r>
              <a:rPr kumimoji="0" lang="en-US" altLang="zh-CN" sz="2400" dirty="0"/>
              <a:t>Producer-consumer (bounded-buffer) problem </a:t>
            </a:r>
          </a:p>
          <a:p>
            <a:pPr eaLnBrk="1" hangingPunct="1"/>
            <a:r>
              <a:rPr kumimoji="0" lang="en-US" altLang="zh-CN" sz="2400" dirty="0"/>
              <a:t>Readers-writers problem</a:t>
            </a:r>
          </a:p>
          <a:p>
            <a:pPr eaLnBrk="1" hangingPunct="1"/>
            <a:endParaRPr kumimoji="0"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20C8DCD4-3C88-406A-8F4D-96D05C570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Chapter 7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DA7748EA-F351-4275-AB92-D9D88D598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/>
              <a:t>Four conditions to form a deadlock</a:t>
            </a:r>
          </a:p>
          <a:p>
            <a:pPr lvl="1" eaLnBrk="1" hangingPunct="1"/>
            <a:r>
              <a:rPr kumimoji="0" lang="en-US" altLang="zh-CN" dirty="0"/>
              <a:t>Mutual exclusion</a:t>
            </a:r>
          </a:p>
          <a:p>
            <a:pPr lvl="1" eaLnBrk="1" hangingPunct="1"/>
            <a:r>
              <a:rPr kumimoji="0" lang="en-US" altLang="zh-CN" dirty="0"/>
              <a:t>Hold &amp; wait</a:t>
            </a:r>
          </a:p>
          <a:p>
            <a:pPr lvl="1" eaLnBrk="1" hangingPunct="1"/>
            <a:r>
              <a:rPr kumimoji="0" lang="en-US" altLang="zh-CN" dirty="0"/>
              <a:t>No preemption</a:t>
            </a:r>
          </a:p>
          <a:p>
            <a:pPr lvl="1" eaLnBrk="1" hangingPunct="1"/>
            <a:r>
              <a:rPr kumimoji="0" lang="en-US" altLang="zh-CN" dirty="0"/>
              <a:t>Circular wait</a:t>
            </a:r>
          </a:p>
          <a:p>
            <a:pPr eaLnBrk="1" hangingPunct="1"/>
            <a:r>
              <a:rPr kumimoji="0" lang="en-US" altLang="zh-CN" dirty="0"/>
              <a:t>Deadlock prevention</a:t>
            </a:r>
          </a:p>
          <a:p>
            <a:pPr eaLnBrk="1" hangingPunct="1"/>
            <a:r>
              <a:rPr kumimoji="0" lang="en-US" altLang="zh-CN" dirty="0"/>
              <a:t>Avoidance</a:t>
            </a:r>
          </a:p>
          <a:p>
            <a:pPr eaLnBrk="1" hangingPunct="1"/>
            <a:r>
              <a:rPr kumimoji="0" lang="en-US" altLang="zh-CN" dirty="0"/>
              <a:t>RAG</a:t>
            </a:r>
          </a:p>
          <a:p>
            <a:pPr lvl="1"/>
            <a:r>
              <a:rPr lang="en-US" altLang="zh-CN" dirty="0"/>
              <a:t>Suppose that process</a:t>
            </a:r>
            <a:r>
              <a:rPr lang="en-US" altLang="zh-CN" i="1" dirty="0"/>
              <a:t> P</a:t>
            </a:r>
            <a:r>
              <a:rPr lang="en-US" altLang="zh-CN" i="1" baseline="-25000" dirty="0"/>
              <a:t>i</a:t>
            </a:r>
            <a:r>
              <a:rPr lang="en-US" altLang="zh-CN" dirty="0"/>
              <a:t> requests a resource </a:t>
            </a:r>
            <a:r>
              <a:rPr lang="en-US" altLang="zh-CN" i="1" dirty="0" err="1">
                <a:sym typeface="Symbol" pitchFamily="2" charset="2"/>
              </a:rPr>
              <a:t>R</a:t>
            </a:r>
            <a:r>
              <a:rPr lang="en-US" altLang="zh-CN" i="1" baseline="-25000" dirty="0" err="1">
                <a:sym typeface="Symbol" pitchFamily="2" charset="2"/>
              </a:rPr>
              <a:t>j</a:t>
            </a:r>
            <a:endParaRPr lang="en-US" altLang="zh-CN" i="1" baseline="-25000" dirty="0">
              <a:sym typeface="Symbol" pitchFamily="2" charset="2"/>
            </a:endParaRPr>
          </a:p>
          <a:p>
            <a:pPr lvl="1"/>
            <a:r>
              <a:rPr lang="en-US" altLang="zh-CN" dirty="0">
                <a:sym typeface="Symbol" pitchFamily="2" charset="2"/>
              </a:rPr>
              <a:t>The request can be granted only if converting the request edge to an assignment edge does not result in the formation of a cycle in the resource allocation graph</a:t>
            </a:r>
            <a:endParaRPr kumimoji="0" lang="en-US" altLang="zh-CN" dirty="0"/>
          </a:p>
          <a:p>
            <a:pPr eaLnBrk="1" hangingPunct="1"/>
            <a:endParaRPr kumimoji="0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36B94-43AE-426C-BD65-3A4F2F1D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7A451-BA43-444A-B132-1DEAB216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dirty="0"/>
              <a:t>Banker’s algorithm</a:t>
            </a:r>
          </a:p>
          <a:p>
            <a:pPr lvl="1"/>
            <a:r>
              <a:rPr lang="en-US" altLang="zh-CN" dirty="0"/>
              <a:t>Safety Algorithm: attempts to find a sequence in which all processes can finish</a:t>
            </a:r>
          </a:p>
          <a:p>
            <a:pPr lvl="1"/>
            <a:r>
              <a:rPr lang="en-US" altLang="zh-CN" dirty="0"/>
              <a:t>Resource-Request Algorithm: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zh-CN" dirty="0"/>
              <a:t>If </a:t>
            </a:r>
            <a:r>
              <a:rPr lang="en-US" altLang="zh-CN" i="1" dirty="0" err="1"/>
              <a:t>Request</a:t>
            </a:r>
            <a:r>
              <a:rPr lang="en-US" altLang="zh-CN" i="1" baseline="-25000" dirty="0" err="1"/>
              <a:t>i</a:t>
            </a:r>
            <a:r>
              <a:rPr lang="en-US" altLang="zh-CN" i="1" dirty="0"/>
              <a:t> </a:t>
            </a:r>
            <a:r>
              <a:rPr lang="en-US" altLang="zh-CN" dirty="0">
                <a:sym typeface="Symbol" pitchFamily="2" charset="2"/>
              </a:rPr>
              <a:t> </a:t>
            </a:r>
            <a:r>
              <a:rPr lang="en-US" altLang="zh-CN" i="1" dirty="0" err="1">
                <a:sym typeface="Symbol" pitchFamily="2" charset="2"/>
              </a:rPr>
              <a:t>Need</a:t>
            </a:r>
            <a:r>
              <a:rPr lang="en-US" altLang="zh-CN" i="1" baseline="-25000" dirty="0" err="1">
                <a:sym typeface="Symbol" pitchFamily="2" charset="2"/>
              </a:rPr>
              <a:t>i</a:t>
            </a:r>
            <a:r>
              <a:rPr lang="en-US" altLang="zh-CN" i="1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go to step 2. Otherwise raise error.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zh-CN" dirty="0">
                <a:sym typeface="Symbol" pitchFamily="2" charset="2"/>
              </a:rPr>
              <a:t>If </a:t>
            </a:r>
            <a:r>
              <a:rPr lang="en-US" altLang="zh-CN" i="1" dirty="0" err="1"/>
              <a:t>Request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2" charset="2"/>
              </a:rPr>
              <a:t> </a:t>
            </a:r>
            <a:r>
              <a:rPr lang="en-US" altLang="zh-CN" i="1" dirty="0">
                <a:sym typeface="Symbol" pitchFamily="2" charset="2"/>
              </a:rPr>
              <a:t>Available</a:t>
            </a:r>
            <a:r>
              <a:rPr lang="en-US" altLang="zh-CN" dirty="0">
                <a:sym typeface="Symbol" pitchFamily="2" charset="2"/>
              </a:rPr>
              <a:t>, go to step 3.  Otherwise </a:t>
            </a:r>
            <a:r>
              <a:rPr lang="en-US" altLang="zh-CN" i="1" dirty="0">
                <a:sym typeface="Symbol" pitchFamily="2" charset="2"/>
              </a:rPr>
              <a:t>P</a:t>
            </a:r>
            <a:r>
              <a:rPr lang="en-US" altLang="zh-CN" i="1" baseline="-25000" dirty="0">
                <a:sym typeface="Symbol" pitchFamily="2" charset="2"/>
              </a:rPr>
              <a:t>i</a:t>
            </a:r>
            <a:r>
              <a:rPr lang="en-US" altLang="zh-CN" dirty="0">
                <a:sym typeface="Symbol" pitchFamily="2" charset="2"/>
              </a:rPr>
              <a:t>  must wait.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zh-CN" dirty="0"/>
              <a:t>Pretend to </a:t>
            </a:r>
            <a:r>
              <a:rPr lang="en-US" altLang="zh-CN" dirty="0">
                <a:sym typeface="Symbol" pitchFamily="2" charset="2"/>
              </a:rPr>
              <a:t>allocate requested resources to </a:t>
            </a:r>
            <a:r>
              <a:rPr lang="en-US" altLang="zh-CN" i="1" dirty="0">
                <a:sym typeface="Symbol" pitchFamily="2" charset="2"/>
              </a:rPr>
              <a:t>P</a:t>
            </a:r>
            <a:r>
              <a:rPr lang="en-US" altLang="zh-CN" i="1" baseline="-25000" dirty="0">
                <a:sym typeface="Symbol" pitchFamily="2" charset="2"/>
              </a:rPr>
              <a:t>i</a:t>
            </a:r>
            <a:r>
              <a:rPr lang="en-US" altLang="zh-CN" dirty="0">
                <a:sym typeface="Symbol" pitchFamily="2" charset="2"/>
              </a:rPr>
              <a:t> </a:t>
            </a:r>
          </a:p>
          <a:p>
            <a:pPr lvl="3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lang="en-US" altLang="zh-CN" i="1" dirty="0">
                <a:sym typeface="Symbol" pitchFamily="2" charset="2"/>
              </a:rPr>
              <a:t>If safe  the resources are allocated to Pi. </a:t>
            </a:r>
          </a:p>
          <a:p>
            <a:pPr lvl="3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lang="en-US" altLang="zh-CN" i="1" dirty="0">
                <a:sym typeface="Symbol" pitchFamily="2" charset="2"/>
              </a:rPr>
              <a:t>If unsafe  Pi must wait, and the old resource-allocation state is restored</a:t>
            </a:r>
          </a:p>
          <a:p>
            <a:pPr marL="1543050" lvl="3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053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2323D037-607E-4B2C-AD8C-D2132E7F6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Chapter 8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B6DA2567-A9CB-432B-B2CE-F83F49F4E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sz="2400" dirty="0"/>
              <a:t>Binding time</a:t>
            </a:r>
          </a:p>
          <a:p>
            <a:pPr eaLnBrk="1" hangingPunct="1"/>
            <a:r>
              <a:rPr kumimoji="0" lang="en-US" altLang="zh-CN" sz="2400" dirty="0"/>
              <a:t>Logical/physical addresses</a:t>
            </a:r>
          </a:p>
          <a:p>
            <a:pPr eaLnBrk="1" hangingPunct="1"/>
            <a:r>
              <a:rPr kumimoji="0" lang="en-US" altLang="zh-CN" sz="2400" dirty="0"/>
              <a:t>Swapping</a:t>
            </a:r>
          </a:p>
          <a:p>
            <a:pPr eaLnBrk="1" hangingPunct="1"/>
            <a:r>
              <a:rPr kumimoji="0" lang="en-US" altLang="zh-CN" sz="2400" dirty="0"/>
              <a:t>Variable-partition scheme</a:t>
            </a:r>
          </a:p>
          <a:p>
            <a:pPr lvl="1" eaLnBrk="1" hangingPunct="1"/>
            <a:r>
              <a:rPr kumimoji="0" lang="en-US" altLang="zh-CN" sz="2400" dirty="0"/>
              <a:t>Dynamic partition allocation: first/best/worst fit</a:t>
            </a:r>
          </a:p>
          <a:p>
            <a:pPr lvl="1" eaLnBrk="1" hangingPunct="1"/>
            <a:r>
              <a:rPr kumimoji="0" lang="en-US" altLang="zh-CN" sz="2400" dirty="0"/>
              <a:t>External/internal fragmentation</a:t>
            </a:r>
          </a:p>
          <a:p>
            <a:pPr eaLnBrk="1" hangingPunct="1"/>
            <a:r>
              <a:rPr kumimoji="0" lang="en-US" altLang="zh-CN" sz="2400" dirty="0"/>
              <a:t>Paging: Page table, TLB,</a:t>
            </a:r>
            <a:r>
              <a:rPr kumimoji="0" lang="zh-CN" altLang="en-US" sz="2400" dirty="0"/>
              <a:t> </a:t>
            </a:r>
            <a:r>
              <a:rPr kumimoji="0" lang="en-US" altLang="zh-CN" sz="2400" dirty="0"/>
              <a:t>hierarchical</a:t>
            </a:r>
            <a:r>
              <a:rPr kumimoji="0" lang="zh-CN" altLang="en-US" sz="2400" dirty="0"/>
              <a:t> </a:t>
            </a:r>
            <a:r>
              <a:rPr kumimoji="0" lang="en-US" altLang="zh-CN" sz="2400" dirty="0"/>
              <a:t>page</a:t>
            </a:r>
            <a:r>
              <a:rPr kumimoji="0" lang="zh-CN" altLang="en-US" sz="2400" dirty="0"/>
              <a:t> </a:t>
            </a:r>
            <a:r>
              <a:rPr kumimoji="0" lang="en-US" altLang="zh-CN" sz="2400" dirty="0"/>
              <a:t>table,</a:t>
            </a:r>
            <a:r>
              <a:rPr kumimoji="0" lang="zh-CN" altLang="en-US" sz="2400" dirty="0"/>
              <a:t> </a:t>
            </a:r>
            <a:r>
              <a:rPr kumimoji="0" lang="en-US" altLang="zh-CN" sz="2400" dirty="0"/>
              <a:t>inverted</a:t>
            </a:r>
            <a:r>
              <a:rPr kumimoji="0" lang="zh-CN" altLang="en-US" sz="2400" dirty="0"/>
              <a:t> </a:t>
            </a:r>
            <a:r>
              <a:rPr kumimoji="0" lang="en-US" altLang="zh-CN" sz="2400" dirty="0"/>
              <a:t>page</a:t>
            </a:r>
            <a:r>
              <a:rPr kumimoji="0" lang="zh-CN" altLang="en-US" sz="2400" dirty="0"/>
              <a:t> </a:t>
            </a:r>
            <a:r>
              <a:rPr kumimoji="0" lang="en-US" altLang="zh-CN" sz="2400" dirty="0"/>
              <a:t>table</a:t>
            </a:r>
          </a:p>
          <a:p>
            <a:pPr eaLnBrk="1" hangingPunct="1"/>
            <a:r>
              <a:rPr kumimoji="0" lang="en-US" altLang="zh-CN" sz="2400" dirty="0"/>
              <a:t>Effective access time</a:t>
            </a:r>
          </a:p>
          <a:p>
            <a:pPr eaLnBrk="1" hangingPunct="1"/>
            <a:r>
              <a:rPr kumimoji="0" lang="en-US" altLang="zh-CN" sz="2400" dirty="0"/>
              <a:t>Segmentation:</a:t>
            </a:r>
            <a:r>
              <a:rPr kumimoji="0" lang="zh-CN" altLang="en-US" sz="2400" dirty="0"/>
              <a:t> </a:t>
            </a:r>
            <a:r>
              <a:rPr kumimoji="0" lang="en-US" altLang="zh-CN" sz="2400" dirty="0"/>
              <a:t>segment</a:t>
            </a:r>
            <a:r>
              <a:rPr kumimoji="0" lang="zh-CN" altLang="en-US" sz="2400" dirty="0"/>
              <a:t> </a:t>
            </a:r>
            <a:r>
              <a:rPr kumimoji="0" lang="en-US" altLang="zh-CN" sz="2400" dirty="0"/>
              <a:t>table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2A33BF9B-15B0-6343-93D3-B8D0CF8A3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Multistep Processing of a User Program </a:t>
            </a: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3960E053-62D7-C345-9CB6-0D284F386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450" y="3316288"/>
            <a:ext cx="43862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A </a:t>
            </a:r>
            <a:r>
              <a:rPr kumimoji="0" lang="en-US" altLang="zh-CN" b="1"/>
              <a:t>linker</a:t>
            </a:r>
            <a:r>
              <a:rPr kumimoji="0" lang="en-US" altLang="zh-CN"/>
              <a:t> or </a:t>
            </a:r>
            <a:r>
              <a:rPr kumimoji="0" lang="en-US" altLang="zh-CN" b="1"/>
              <a:t>linkage editor</a:t>
            </a:r>
            <a:r>
              <a:rPr kumimoji="0" lang="en-US" altLang="zh-CN"/>
              <a:t> is a program that takes one or more objects generated by a compiler and combines them into a single executable program.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A</a:t>
            </a:r>
            <a:r>
              <a:rPr kumimoji="0" lang="zh-CN" altLang="en-US"/>
              <a:t> </a:t>
            </a:r>
            <a:r>
              <a:rPr kumimoji="0" lang="en-US" altLang="zh-CN" b="1"/>
              <a:t>loader</a:t>
            </a:r>
            <a:r>
              <a:rPr kumimoji="0" lang="zh-CN" altLang="en-US"/>
              <a:t> </a:t>
            </a:r>
            <a:r>
              <a:rPr kumimoji="0" lang="en-US" altLang="zh-CN"/>
              <a:t>loads</a:t>
            </a:r>
            <a:r>
              <a:rPr kumimoji="0" lang="zh-CN" altLang="en-US"/>
              <a:t> </a:t>
            </a:r>
            <a:r>
              <a:rPr kumimoji="0" lang="en-US" altLang="zh-CN"/>
              <a:t>the</a:t>
            </a:r>
            <a:r>
              <a:rPr kumimoji="0" lang="zh-CN" altLang="en-US"/>
              <a:t> </a:t>
            </a:r>
            <a:r>
              <a:rPr kumimoji="0" lang="en-US" altLang="zh-CN"/>
              <a:t>.exe</a:t>
            </a:r>
            <a:r>
              <a:rPr kumimoji="0" lang="zh-CN" altLang="en-US"/>
              <a:t> </a:t>
            </a:r>
            <a:r>
              <a:rPr kumimoji="0" lang="en-US" altLang="zh-CN"/>
              <a:t>file</a:t>
            </a:r>
            <a:r>
              <a:rPr kumimoji="0" lang="zh-CN" altLang="en-US"/>
              <a:t> </a:t>
            </a:r>
            <a:r>
              <a:rPr kumimoji="0" lang="en-US" altLang="zh-CN"/>
              <a:t>into</a:t>
            </a:r>
            <a:r>
              <a:rPr kumimoji="0" lang="zh-CN" altLang="en-US"/>
              <a:t> </a:t>
            </a:r>
            <a:r>
              <a:rPr kumimoji="0" lang="en-US" altLang="zh-CN"/>
              <a:t>memory</a:t>
            </a:r>
            <a:r>
              <a:rPr kumimoji="0" lang="zh-CN" altLang="en-US"/>
              <a:t> </a:t>
            </a:r>
            <a:r>
              <a:rPr kumimoji="0" lang="en-US" altLang="zh-CN"/>
              <a:t>for</a:t>
            </a:r>
            <a:r>
              <a:rPr kumimoji="0" lang="zh-CN" altLang="en-US"/>
              <a:t> </a:t>
            </a:r>
            <a:r>
              <a:rPr kumimoji="0" lang="en-US" altLang="zh-CN"/>
              <a:t>execution.</a:t>
            </a: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1C83621E-700A-1B4E-A2B8-472AB450B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1158875"/>
            <a:ext cx="425767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A </a:t>
            </a:r>
            <a:r>
              <a:rPr kumimoji="0" lang="en-US" altLang="zh-CN" b="1"/>
              <a:t>compiler</a:t>
            </a:r>
            <a:r>
              <a:rPr kumimoji="0" lang="en-US" altLang="zh-CN"/>
              <a:t> is a computer program (or set of programs) that transforms source code written in a computer language (the </a:t>
            </a:r>
            <a:r>
              <a:rPr kumimoji="0" lang="en-US" altLang="zh-CN" b="1" i="1"/>
              <a:t>source language</a:t>
            </a:r>
            <a:r>
              <a:rPr kumimoji="0" lang="en-US" altLang="zh-CN"/>
              <a:t>) into another computer language (the </a:t>
            </a:r>
            <a:r>
              <a:rPr kumimoji="0" lang="en-US" altLang="zh-CN" b="1" i="1"/>
              <a:t>target language</a:t>
            </a:r>
            <a:r>
              <a:rPr kumimoji="0" lang="en-US" altLang="zh-CN"/>
              <a:t>, often having a binary form known as </a:t>
            </a:r>
            <a:r>
              <a:rPr kumimoji="0" lang="en-US" altLang="zh-CN" b="1" i="1"/>
              <a:t>object code</a:t>
            </a:r>
            <a:r>
              <a:rPr kumimoji="0" lang="en-US" altLang="zh-CN"/>
              <a:t>). </a:t>
            </a:r>
          </a:p>
        </p:txBody>
      </p:sp>
      <p:pic>
        <p:nvPicPr>
          <p:cNvPr id="28677" name="图片 1">
            <a:extLst>
              <a:ext uri="{FF2B5EF4-FFF2-40B4-BE49-F238E27FC236}">
                <a16:creationId xmlns:a16="http://schemas.microsoft.com/office/drawing/2014/main" id="{C9B64E73-987A-2748-903A-AF7655E10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1014413"/>
            <a:ext cx="310832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6">
            <a:extLst>
              <a:ext uri="{FF2B5EF4-FFF2-40B4-BE49-F238E27FC236}">
                <a16:creationId xmlns:a16="http://schemas.microsoft.com/office/drawing/2014/main" id="{C62BFF05-1176-ED4A-BE3C-FC1CBACA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804863"/>
            <a:ext cx="1895475" cy="1195387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sz="1000" b="1" dirty="0" err="1">
                <a:latin typeface="Arial Unicode MS" panose="020B0604020202020204" pitchFamily="34" charset="-128"/>
              </a:rPr>
              <a:t>Hello.c</a:t>
            </a:r>
            <a:endParaRPr lang="en-US" altLang="zh-CN" sz="1000" b="1" dirty="0">
              <a:latin typeface="Arial Unicode MS" panose="020B0604020202020204" pitchFamily="34" charset="-128"/>
            </a:endParaRPr>
          </a:p>
          <a:p>
            <a:pPr>
              <a:spcBef>
                <a:spcPct val="30000"/>
              </a:spcBef>
            </a:pPr>
            <a:r>
              <a:rPr lang="en-US" altLang="zh-CN" sz="1000" b="1" dirty="0">
                <a:solidFill>
                  <a:srgbClr val="999999"/>
                </a:solidFill>
                <a:latin typeface="Arial Unicode MS" panose="020B0604020202020204" pitchFamily="34" charset="-128"/>
              </a:rPr>
              <a:t>#include</a:t>
            </a:r>
            <a:r>
              <a:rPr lang="en-US" altLang="zh-CN" sz="1000" dirty="0">
                <a:solidFill>
                  <a:srgbClr val="121212"/>
                </a:solidFill>
                <a:latin typeface="Arial Unicode MS" panose="020B0604020202020204" pitchFamily="34" charset="-128"/>
              </a:rPr>
              <a:t>&lt;</a:t>
            </a:r>
            <a:r>
              <a:rPr lang="en-US" altLang="zh-CN" sz="1000" dirty="0" err="1">
                <a:solidFill>
                  <a:srgbClr val="121212"/>
                </a:solidFill>
                <a:latin typeface="Arial Unicode MS" panose="020B0604020202020204" pitchFamily="34" charset="-128"/>
              </a:rPr>
              <a:t>stdio</a:t>
            </a:r>
            <a:r>
              <a:rPr lang="en-US" altLang="zh-CN" sz="1000" dirty="0">
                <a:solidFill>
                  <a:srgbClr val="121212"/>
                </a:solidFill>
                <a:latin typeface="Arial Unicode MS" panose="020B0604020202020204" pitchFamily="34" charset="-128"/>
              </a:rPr>
              <a:t>&gt;</a:t>
            </a:r>
            <a:r>
              <a:rPr lang="en-US" altLang="zh-CN" sz="1000" b="1" dirty="0">
                <a:solidFill>
                  <a:srgbClr val="999999"/>
                </a:solidFill>
                <a:latin typeface="Arial Unicode MS" panose="020B0604020202020204" pitchFamily="34" charset="-128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 sz="1000" b="1" dirty="0" err="1">
                <a:solidFill>
                  <a:srgbClr val="175199"/>
                </a:solidFill>
                <a:latin typeface="Arial Unicode MS" panose="020B0604020202020204" pitchFamily="34" charset="-128"/>
              </a:rPr>
              <a:t>int</a:t>
            </a:r>
            <a:r>
              <a:rPr lang="en-US" altLang="zh-CN" sz="1000" dirty="0">
                <a:solidFill>
                  <a:srgbClr val="121212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zh-CN" sz="1000" b="1" dirty="0">
                <a:solidFill>
                  <a:srgbClr val="F1403C"/>
                </a:solidFill>
                <a:latin typeface="Arial Unicode MS" panose="020B0604020202020204" pitchFamily="34" charset="-128"/>
              </a:rPr>
              <a:t>main</a:t>
            </a:r>
            <a:r>
              <a:rPr lang="en-US" altLang="zh-CN" sz="1000" dirty="0">
                <a:solidFill>
                  <a:srgbClr val="121212"/>
                </a:solidFill>
                <a:latin typeface="Arial Unicode MS" panose="020B0604020202020204" pitchFamily="34" charset="-128"/>
              </a:rPr>
              <a:t>() { </a:t>
            </a:r>
          </a:p>
          <a:p>
            <a:pPr>
              <a:spcBef>
                <a:spcPct val="30000"/>
              </a:spcBef>
            </a:pPr>
            <a:r>
              <a:rPr lang="en-US" altLang="zh-CN" sz="1000" dirty="0">
                <a:solidFill>
                  <a:srgbClr val="121212"/>
                </a:solidFill>
                <a:latin typeface="Arial Unicode MS" panose="020B0604020202020204" pitchFamily="34" charset="-128"/>
              </a:rPr>
              <a:t>   </a:t>
            </a:r>
            <a:r>
              <a:rPr lang="en-US" altLang="zh-CN" sz="1200" dirty="0" err="1">
                <a:latin typeface="Arial" panose="020B0604020202020204" pitchFamily="34" charset="0"/>
              </a:rPr>
              <a:t>printf</a:t>
            </a:r>
            <a:r>
              <a:rPr lang="en-US" altLang="zh-CN" sz="1000" dirty="0">
                <a:solidFill>
                  <a:srgbClr val="121212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zh-CN" sz="1000" dirty="0">
                <a:solidFill>
                  <a:srgbClr val="F1403C"/>
                </a:solidFill>
                <a:latin typeface="Arial Unicode MS" panose="020B0604020202020204" pitchFamily="34" charset="-128"/>
              </a:rPr>
              <a:t>"hello, world\n"</a:t>
            </a:r>
            <a:r>
              <a:rPr lang="en-US" altLang="zh-CN" sz="1000" dirty="0">
                <a:solidFill>
                  <a:srgbClr val="121212"/>
                </a:solidFill>
                <a:latin typeface="Arial Unicode MS" panose="020B0604020202020204" pitchFamily="34" charset="-128"/>
              </a:rPr>
              <a:t>); </a:t>
            </a:r>
          </a:p>
          <a:p>
            <a:pPr>
              <a:spcBef>
                <a:spcPct val="30000"/>
              </a:spcBef>
            </a:pPr>
            <a:r>
              <a:rPr lang="en-US" altLang="zh-CN" sz="1000" dirty="0">
                <a:solidFill>
                  <a:srgbClr val="121212"/>
                </a:solidFill>
                <a:latin typeface="Arial Unicode MS" panose="020B0604020202020204" pitchFamily="34" charset="-128"/>
              </a:rPr>
              <a:t>   </a:t>
            </a:r>
            <a:r>
              <a:rPr lang="en-US" altLang="zh-CN" sz="1000" b="1" dirty="0">
                <a:solidFill>
                  <a:srgbClr val="121212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zh-CN" sz="1000" dirty="0">
                <a:solidFill>
                  <a:srgbClr val="121212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zh-CN" sz="1000" dirty="0">
                <a:solidFill>
                  <a:srgbClr val="056DE8"/>
                </a:solidFill>
                <a:latin typeface="Arial Unicode MS" panose="020B0604020202020204" pitchFamily="34" charset="-128"/>
              </a:rPr>
              <a:t>0</a:t>
            </a:r>
            <a:r>
              <a:rPr lang="en-US" altLang="zh-CN" sz="1000" dirty="0">
                <a:solidFill>
                  <a:srgbClr val="121212"/>
                </a:solidFill>
                <a:latin typeface="Arial Unicode MS" panose="020B0604020202020204" pitchFamily="34" charset="-128"/>
              </a:rPr>
              <a:t>; </a:t>
            </a:r>
          </a:p>
          <a:p>
            <a:pPr>
              <a:spcBef>
                <a:spcPct val="30000"/>
              </a:spcBef>
            </a:pPr>
            <a:r>
              <a:rPr lang="en-US" altLang="zh-CN" sz="1000" dirty="0">
                <a:solidFill>
                  <a:srgbClr val="121212"/>
                </a:solidFill>
                <a:latin typeface="Arial Unicode MS" panose="020B0604020202020204" pitchFamily="34" charset="-128"/>
              </a:rPr>
              <a:t>}</a:t>
            </a:r>
            <a:r>
              <a:rPr lang="en-US" altLang="zh-CN" sz="500" dirty="0"/>
              <a:t> </a:t>
            </a:r>
            <a:endParaRPr lang="en-US" altLang="zh-CN" dirty="0"/>
          </a:p>
        </p:txBody>
      </p:sp>
      <p:sp>
        <p:nvSpPr>
          <p:cNvPr id="28679" name="Rectangle 6">
            <a:extLst>
              <a:ext uri="{FF2B5EF4-FFF2-40B4-BE49-F238E27FC236}">
                <a16:creationId xmlns:a16="http://schemas.microsoft.com/office/drawing/2014/main" id="{B9CF51B5-FC6C-1248-8AEE-560972AA6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2303463"/>
            <a:ext cx="1363663" cy="50800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sz="1000" b="1" dirty="0" err="1">
                <a:latin typeface="Arial Unicode MS" panose="020B0604020202020204" pitchFamily="34" charset="-128"/>
              </a:rPr>
              <a:t>Hello.o</a:t>
            </a:r>
            <a:endParaRPr lang="en-US" altLang="zh-CN" sz="1000" b="1" dirty="0">
              <a:latin typeface="Arial Unicode MS" panose="020B0604020202020204" pitchFamily="34" charset="-128"/>
            </a:endParaRPr>
          </a:p>
          <a:p>
            <a:pPr>
              <a:spcBef>
                <a:spcPct val="30000"/>
              </a:spcBef>
            </a:pPr>
            <a:r>
              <a:rPr lang="en-US" altLang="zh-CN" sz="1000" b="1" dirty="0">
                <a:solidFill>
                  <a:schemeClr val="bg2"/>
                </a:solidFill>
                <a:latin typeface="Arial Unicode MS" panose="020B0604020202020204" pitchFamily="34" charset="-128"/>
              </a:rPr>
              <a:t>Relocatable binary object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28680" name="Rectangle 6">
            <a:extLst>
              <a:ext uri="{FF2B5EF4-FFF2-40B4-BE49-F238E27FC236}">
                <a16:creationId xmlns:a16="http://schemas.microsoft.com/office/drawing/2014/main" id="{4DB1A9E0-B39C-1D4B-A9C9-A6D183A3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4386263"/>
            <a:ext cx="928688" cy="15240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sz="1000" b="1">
                <a:latin typeface="Arial Unicode MS" panose="020B0604020202020204" pitchFamily="34" charset="-128"/>
              </a:rPr>
              <a:t>Hello.exe</a:t>
            </a:r>
            <a:endParaRPr lang="en-US" altLang="zh-CN"/>
          </a:p>
        </p:txBody>
      </p:sp>
      <p:sp>
        <p:nvSpPr>
          <p:cNvPr id="28681" name="Rectangle 6">
            <a:extLst>
              <a:ext uri="{FF2B5EF4-FFF2-40B4-BE49-F238E27FC236}">
                <a16:creationId xmlns:a16="http://schemas.microsoft.com/office/drawing/2014/main" id="{DF93A612-8A4B-AA4A-A1F7-41A7156CE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3006725"/>
            <a:ext cx="865188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sz="1000" b="1">
                <a:latin typeface="Arial Unicode MS" panose="020B0604020202020204" pitchFamily="34" charset="-128"/>
              </a:rPr>
              <a:t>Printf.o</a:t>
            </a:r>
          </a:p>
          <a:p>
            <a:pPr>
              <a:spcBef>
                <a:spcPct val="30000"/>
              </a:spcBef>
            </a:pPr>
            <a:r>
              <a:rPr lang="en-US" altLang="zh-CN" sz="1000" b="1">
                <a:solidFill>
                  <a:schemeClr val="bg2"/>
                </a:solidFill>
                <a:latin typeface="Arial Unicode MS" panose="020B0604020202020204" pitchFamily="34" charset="-128"/>
              </a:rPr>
              <a:t>Other object</a:t>
            </a:r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>
            <a:extLst>
              <a:ext uri="{FF2B5EF4-FFF2-40B4-BE49-F238E27FC236}">
                <a16:creationId xmlns:a16="http://schemas.microsoft.com/office/drawing/2014/main" id="{39015D8C-C274-4D4D-9B78-CCA5B8B55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zh-CN" sz="3600" dirty="0"/>
              <a:t>Chapter 1</a:t>
            </a:r>
          </a:p>
        </p:txBody>
      </p:sp>
      <p:sp>
        <p:nvSpPr>
          <p:cNvPr id="17410" name="Rectangle 5">
            <a:extLst>
              <a:ext uri="{FF2B5EF4-FFF2-40B4-BE49-F238E27FC236}">
                <a16:creationId xmlns:a16="http://schemas.microsoft.com/office/drawing/2014/main" id="{F5E83C81-9024-4058-82A1-F5E99F69A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sz="2400" dirty="0"/>
              <a:t>OS definition, kernel </a:t>
            </a:r>
          </a:p>
          <a:p>
            <a:pPr eaLnBrk="1" hangingPunct="1"/>
            <a:endParaRPr kumimoji="0" lang="en-US" altLang="zh-CN" sz="2400" dirty="0"/>
          </a:p>
          <a:p>
            <a:pPr eaLnBrk="1" hangingPunct="1"/>
            <a:endParaRPr kumimoji="0" lang="en-US" altLang="zh-CN" sz="2400" dirty="0"/>
          </a:p>
          <a:p>
            <a:pPr eaLnBrk="1" hangingPunct="1"/>
            <a:r>
              <a:rPr kumimoji="0" lang="en-US" altLang="zh-CN" sz="2400" dirty="0"/>
              <a:t>Interrupt </a:t>
            </a:r>
          </a:p>
          <a:p>
            <a:pPr eaLnBrk="1" hangingPunct="1"/>
            <a:endParaRPr kumimoji="0" lang="en-US" altLang="zh-CN" sz="2400" dirty="0"/>
          </a:p>
          <a:p>
            <a:pPr eaLnBrk="1" hangingPunct="1"/>
            <a:endParaRPr kumimoji="0" lang="en-US" altLang="zh-CN" sz="2400" dirty="0"/>
          </a:p>
          <a:p>
            <a:pPr eaLnBrk="1" hangingPunct="1"/>
            <a:endParaRPr kumimoji="0" lang="en-US" altLang="zh-CN" sz="2400" dirty="0"/>
          </a:p>
          <a:p>
            <a:pPr eaLnBrk="1" hangingPunct="1"/>
            <a:r>
              <a:rPr kumimoji="0" lang="en-US" altLang="zh-CN" sz="2400" dirty="0"/>
              <a:t>Synchronous vs. Asynchronous I/O</a:t>
            </a:r>
          </a:p>
        </p:txBody>
      </p:sp>
      <p:sp>
        <p:nvSpPr>
          <p:cNvPr id="17411" name="Text Box 7">
            <a:extLst>
              <a:ext uri="{FF2B5EF4-FFF2-40B4-BE49-F238E27FC236}">
                <a16:creationId xmlns:a16="http://schemas.microsoft.com/office/drawing/2014/main" id="{AA62FACC-EFCF-45A6-ADCA-28A312871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513" y="2220913"/>
            <a:ext cx="2592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/>
              <a:t>Hardware generated </a:t>
            </a:r>
          </a:p>
        </p:txBody>
      </p:sp>
      <p:sp>
        <p:nvSpPr>
          <p:cNvPr id="17412" name="Text Box 8">
            <a:extLst>
              <a:ext uri="{FF2B5EF4-FFF2-40B4-BE49-F238E27FC236}">
                <a16:creationId xmlns:a16="http://schemas.microsoft.com/office/drawing/2014/main" id="{2306D94A-8FDB-4779-8332-1F692E713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3425825"/>
            <a:ext cx="24913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/>
              <a:t>Software generated </a:t>
            </a:r>
          </a:p>
        </p:txBody>
      </p:sp>
      <p:sp>
        <p:nvSpPr>
          <p:cNvPr id="17413" name="AutoShape 9">
            <a:extLst>
              <a:ext uri="{FF2B5EF4-FFF2-40B4-BE49-F238E27FC236}">
                <a16:creationId xmlns:a16="http://schemas.microsoft.com/office/drawing/2014/main" id="{EA33A9F1-B475-4B84-94F7-55307E9C9392}"/>
              </a:ext>
            </a:extLst>
          </p:cNvPr>
          <p:cNvSpPr>
            <a:spLocks/>
          </p:cNvSpPr>
          <p:nvPr/>
        </p:nvSpPr>
        <p:spPr bwMode="auto">
          <a:xfrm>
            <a:off x="2506663" y="2416175"/>
            <a:ext cx="144462" cy="1152525"/>
          </a:xfrm>
          <a:prstGeom prst="leftBrace">
            <a:avLst>
              <a:gd name="adj1" fmla="val 664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000"/>
          </a:p>
        </p:txBody>
      </p:sp>
      <p:sp>
        <p:nvSpPr>
          <p:cNvPr id="17414" name="Text Box 10">
            <a:extLst>
              <a:ext uri="{FF2B5EF4-FFF2-40B4-BE49-F238E27FC236}">
                <a16:creationId xmlns:a16="http://schemas.microsoft.com/office/drawing/2014/main" id="{F1196966-65AA-498E-8DD2-062B451D0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975" y="2906713"/>
            <a:ext cx="20217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/>
              <a:t>Caused by error</a:t>
            </a:r>
          </a:p>
        </p:txBody>
      </p:sp>
      <p:sp>
        <p:nvSpPr>
          <p:cNvPr id="17415" name="Text Box 11">
            <a:extLst>
              <a:ext uri="{FF2B5EF4-FFF2-40B4-BE49-F238E27FC236}">
                <a16:creationId xmlns:a16="http://schemas.microsoft.com/office/drawing/2014/main" id="{D9D8B1E5-820D-4E88-A2B5-CCCCE5465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6025" y="3967163"/>
            <a:ext cx="14959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/>
              <a:t>System call</a:t>
            </a:r>
          </a:p>
        </p:txBody>
      </p:sp>
      <p:sp>
        <p:nvSpPr>
          <p:cNvPr id="17416" name="AutoShape 12">
            <a:extLst>
              <a:ext uri="{FF2B5EF4-FFF2-40B4-BE49-F238E27FC236}">
                <a16:creationId xmlns:a16="http://schemas.microsoft.com/office/drawing/2014/main" id="{9C720E67-4950-437C-A2F2-C3485E28C5AB}"/>
              </a:ext>
            </a:extLst>
          </p:cNvPr>
          <p:cNvSpPr>
            <a:spLocks/>
          </p:cNvSpPr>
          <p:nvPr/>
        </p:nvSpPr>
        <p:spPr bwMode="auto">
          <a:xfrm>
            <a:off x="5037739" y="3065523"/>
            <a:ext cx="144462" cy="1152525"/>
          </a:xfrm>
          <a:prstGeom prst="leftBrace">
            <a:avLst>
              <a:gd name="adj1" fmla="val 664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69BF54D-14DF-B848-8E71-BCC592F29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9650" y="307975"/>
            <a:ext cx="8134350" cy="4572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Binding of Instructions and Data to Memory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5A7AC66-95DF-A14B-91AB-10340C372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7750" y="1139825"/>
            <a:ext cx="702945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zh-CN" altLang="en-US"/>
          </a:p>
          <a:p>
            <a:r>
              <a:rPr kumimoji="0" lang="en-US" altLang="zh-CN"/>
              <a:t>Address binding of instructions and data to memory addresses can happen at three different stages</a:t>
            </a:r>
          </a:p>
          <a:p>
            <a:pPr lvl="1"/>
            <a:r>
              <a:rPr lang="en-US" altLang="zh-CN" b="1"/>
              <a:t>Compile time</a:t>
            </a:r>
            <a:r>
              <a:rPr lang="zh-CN" altLang="en-US" b="1"/>
              <a:t>（编译时刻）</a:t>
            </a:r>
            <a:r>
              <a:rPr lang="en-US" altLang="zh-CN"/>
              <a:t>:  If memory location known a priori, </a:t>
            </a:r>
            <a:r>
              <a:rPr lang="en-US" altLang="zh-CN" b="1"/>
              <a:t>absolute code</a:t>
            </a:r>
            <a:r>
              <a:rPr lang="en-US" altLang="zh-CN"/>
              <a:t> can be generated; must recompile code if starting location changes</a:t>
            </a:r>
          </a:p>
          <a:p>
            <a:pPr lvl="1"/>
            <a:r>
              <a:rPr lang="en-US" altLang="zh-CN" b="1"/>
              <a:t>Load time</a:t>
            </a:r>
            <a:r>
              <a:rPr lang="zh-CN" altLang="en-US" b="1"/>
              <a:t>（装入时刻）</a:t>
            </a:r>
            <a:r>
              <a:rPr lang="en-US" altLang="zh-CN"/>
              <a:t>:  Must generate </a:t>
            </a:r>
            <a:r>
              <a:rPr lang="en-US" altLang="zh-CN" b="1"/>
              <a:t>relocatable code</a:t>
            </a:r>
            <a:r>
              <a:rPr lang="en-US" altLang="zh-CN"/>
              <a:t> if memory location is not known at compile time</a:t>
            </a:r>
          </a:p>
          <a:p>
            <a:pPr lvl="1"/>
            <a:r>
              <a:rPr lang="en-US" altLang="zh-CN" b="1"/>
              <a:t>Execution time</a:t>
            </a:r>
            <a:r>
              <a:rPr lang="zh-CN" altLang="en-US" b="1"/>
              <a:t>（执行时刻）</a:t>
            </a:r>
            <a:r>
              <a:rPr lang="en-US" altLang="zh-CN"/>
              <a:t>:  Binding delayed until run time if the process can be moved during its execution from one memory segment to another.  Need hardware support for address maps (e.g., base and limit</a:t>
            </a:r>
            <a:r>
              <a:rPr lang="en-US" altLang="zh-CN" i="1"/>
              <a:t> </a:t>
            </a:r>
            <a:r>
              <a:rPr lang="en-US" altLang="zh-CN"/>
              <a:t>registers)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>
            <a:extLst>
              <a:ext uri="{FF2B5EF4-FFF2-40B4-BE49-F238E27FC236}">
                <a16:creationId xmlns:a16="http://schemas.microsoft.com/office/drawing/2014/main" id="{A64A058B-BF17-B348-B426-202BE4DD6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3" y="2428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Address-Translation Scheme</a:t>
            </a:r>
            <a:endParaRPr lang="en-US" altLang="zh-CN" sz="2400" dirty="0"/>
          </a:p>
        </p:txBody>
      </p:sp>
      <p:pic>
        <p:nvPicPr>
          <p:cNvPr id="90115" name="Picture 1033">
            <a:extLst>
              <a:ext uri="{FF2B5EF4-FFF2-40B4-BE49-F238E27FC236}">
                <a16:creationId xmlns:a16="http://schemas.microsoft.com/office/drawing/2014/main" id="{333B1819-6358-C741-B865-3ABFE010D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 t="22414" r="511" b="22414"/>
          <a:stretch>
            <a:fillRect/>
          </a:stretch>
        </p:blipFill>
        <p:spPr bwMode="auto">
          <a:xfrm>
            <a:off x="1349375" y="2349500"/>
            <a:ext cx="6265863" cy="2619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50F8A-BFDA-6D82-16FB-DA8B44D16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71850528-13D3-9FC4-D393-5AE68B6A0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Chapter 8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1E4197D6-D3CB-9950-DC48-0273578EF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sz="2400" dirty="0"/>
              <a:t>Binding time</a:t>
            </a:r>
          </a:p>
          <a:p>
            <a:pPr eaLnBrk="1" hangingPunct="1"/>
            <a:r>
              <a:rPr kumimoji="0" lang="en-US" altLang="zh-CN" sz="2400" dirty="0"/>
              <a:t>Logical/physical addresses</a:t>
            </a:r>
          </a:p>
          <a:p>
            <a:pPr eaLnBrk="1" hangingPunct="1"/>
            <a:r>
              <a:rPr kumimoji="0" lang="en-US" altLang="zh-CN" sz="2400" dirty="0"/>
              <a:t>Swapping</a:t>
            </a:r>
          </a:p>
          <a:p>
            <a:pPr eaLnBrk="1" hangingPunct="1"/>
            <a:r>
              <a:rPr kumimoji="0" lang="en-US" altLang="zh-CN" sz="2400" dirty="0"/>
              <a:t>Variable-partition scheme</a:t>
            </a:r>
          </a:p>
          <a:p>
            <a:pPr lvl="1" eaLnBrk="1" hangingPunct="1"/>
            <a:r>
              <a:rPr kumimoji="0" lang="en-US" altLang="zh-CN" sz="2400" dirty="0"/>
              <a:t>Dynamic partition allocation: first/best/worst fit</a:t>
            </a:r>
          </a:p>
          <a:p>
            <a:pPr lvl="1" eaLnBrk="1" hangingPunct="1"/>
            <a:r>
              <a:rPr kumimoji="0" lang="en-US" altLang="zh-CN" sz="2400" dirty="0"/>
              <a:t>External/internal fragmentation</a:t>
            </a:r>
          </a:p>
          <a:p>
            <a:pPr eaLnBrk="1" hangingPunct="1"/>
            <a:r>
              <a:rPr kumimoji="0" lang="en-US" altLang="zh-CN" sz="2400" dirty="0"/>
              <a:t>Paging: Page table, TLB,</a:t>
            </a:r>
            <a:r>
              <a:rPr kumimoji="0" lang="zh-CN" altLang="en-US" sz="2400" dirty="0"/>
              <a:t> </a:t>
            </a:r>
            <a:r>
              <a:rPr kumimoji="0" lang="en-US" altLang="zh-CN" sz="2400" dirty="0"/>
              <a:t>hierarchical</a:t>
            </a:r>
            <a:r>
              <a:rPr kumimoji="0" lang="zh-CN" altLang="en-US" sz="2400" dirty="0"/>
              <a:t> </a:t>
            </a:r>
            <a:r>
              <a:rPr kumimoji="0" lang="en-US" altLang="zh-CN" sz="2400" dirty="0"/>
              <a:t>page</a:t>
            </a:r>
            <a:r>
              <a:rPr kumimoji="0" lang="zh-CN" altLang="en-US" sz="2400" dirty="0"/>
              <a:t> </a:t>
            </a:r>
            <a:r>
              <a:rPr kumimoji="0" lang="en-US" altLang="zh-CN" sz="2400" dirty="0"/>
              <a:t>table,</a:t>
            </a:r>
            <a:r>
              <a:rPr kumimoji="0" lang="zh-CN" altLang="en-US" sz="2400" dirty="0"/>
              <a:t> </a:t>
            </a:r>
            <a:r>
              <a:rPr kumimoji="0" lang="en-US" altLang="zh-CN" sz="2400" dirty="0"/>
              <a:t>inverted</a:t>
            </a:r>
            <a:r>
              <a:rPr kumimoji="0" lang="zh-CN" altLang="en-US" sz="2400" dirty="0"/>
              <a:t> </a:t>
            </a:r>
            <a:r>
              <a:rPr kumimoji="0" lang="en-US" altLang="zh-CN" sz="2400" dirty="0"/>
              <a:t>page</a:t>
            </a:r>
            <a:r>
              <a:rPr kumimoji="0" lang="zh-CN" altLang="en-US" sz="2400" dirty="0"/>
              <a:t> </a:t>
            </a:r>
            <a:r>
              <a:rPr kumimoji="0" lang="en-US" altLang="zh-CN" sz="2400" dirty="0"/>
              <a:t>table</a:t>
            </a:r>
          </a:p>
          <a:p>
            <a:pPr eaLnBrk="1" hangingPunct="1"/>
            <a:r>
              <a:rPr kumimoji="0" lang="en-US" altLang="zh-CN" sz="2400" dirty="0"/>
              <a:t>Effective access time</a:t>
            </a:r>
          </a:p>
          <a:p>
            <a:pPr eaLnBrk="1" hangingPunct="1"/>
            <a:r>
              <a:rPr kumimoji="0" lang="en-US" altLang="zh-CN" sz="2400" dirty="0"/>
              <a:t>Segmentation:</a:t>
            </a:r>
            <a:r>
              <a:rPr kumimoji="0" lang="zh-CN" altLang="en-US" sz="2400" dirty="0"/>
              <a:t> </a:t>
            </a:r>
            <a:r>
              <a:rPr kumimoji="0" lang="en-US" altLang="zh-CN" sz="2400" dirty="0"/>
              <a:t>segment</a:t>
            </a:r>
            <a:r>
              <a:rPr kumimoji="0" lang="zh-CN" altLang="en-US" sz="2400" dirty="0"/>
              <a:t> </a:t>
            </a:r>
            <a:r>
              <a:rPr kumimoji="0" lang="en-US" altLang="zh-CN" sz="24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423634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5861A51E-2D7D-3747-A774-87DCB86EF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Three-level Paging Scheme</a:t>
            </a:r>
          </a:p>
        </p:txBody>
      </p:sp>
      <p:pic>
        <p:nvPicPr>
          <p:cNvPr id="92163" name="Picture 4">
            <a:extLst>
              <a:ext uri="{FF2B5EF4-FFF2-40B4-BE49-F238E27FC236}">
                <a16:creationId xmlns:a16="http://schemas.microsoft.com/office/drawing/2014/main" id="{1B6B088F-45BF-9047-BD79-9A295CF2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" t="38263" r="458" b="37975"/>
          <a:stretch>
            <a:fillRect/>
          </a:stretch>
        </p:blipFill>
        <p:spPr bwMode="auto">
          <a:xfrm>
            <a:off x="1147763" y="4275138"/>
            <a:ext cx="6675437" cy="1203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64" name="Picture 5">
            <a:extLst>
              <a:ext uri="{FF2B5EF4-FFF2-40B4-BE49-F238E27FC236}">
                <a16:creationId xmlns:a16="http://schemas.microsoft.com/office/drawing/2014/main" id="{B1009409-B5C3-7245-A9F0-630FC05F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t="35193" r="647" b="35501"/>
          <a:stretch>
            <a:fillRect/>
          </a:stretch>
        </p:blipFill>
        <p:spPr bwMode="auto">
          <a:xfrm>
            <a:off x="1452562" y="1731963"/>
            <a:ext cx="6065838" cy="13509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94B9AEC0-47D1-4F45-9E66-99B55E76B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Chapter 9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A6F80569-C9AA-46AB-ADE3-6A482ED38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CN" sz="2400" dirty="0"/>
              <a:t>Concept of virtual memory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CN" sz="2400" dirty="0"/>
              <a:t>Demand paging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CN" sz="2400" dirty="0"/>
              <a:t>Page fault, </a:t>
            </a:r>
            <a:r>
              <a:rPr kumimoji="0" lang="en-US" altLang="zh-CN" sz="2400" dirty="0">
                <a:sym typeface="Symbol" panose="05050102010706020507" pitchFamily="18" charset="2"/>
              </a:rPr>
              <a:t>Effective Access Time (</a:t>
            </a:r>
            <a:r>
              <a:rPr kumimoji="0" lang="en-US" altLang="zh-CN" sz="2400" dirty="0"/>
              <a:t>EAT)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altLang="zh-CN" sz="2400" dirty="0">
                <a:sym typeface="Symbol" pitchFamily="2" charset="2"/>
              </a:rPr>
              <a:t>		</a:t>
            </a:r>
            <a:r>
              <a:rPr lang="en-US" altLang="zh-CN" dirty="0">
                <a:sym typeface="Symbol" pitchFamily="2" charset="2"/>
              </a:rPr>
              <a:t>EAT = (1 – </a:t>
            </a:r>
            <a:r>
              <a:rPr lang="en-US" altLang="zh-CN" i="1" dirty="0">
                <a:sym typeface="Symbol" pitchFamily="2" charset="2"/>
              </a:rPr>
              <a:t>p</a:t>
            </a:r>
            <a:r>
              <a:rPr lang="en-US" altLang="zh-CN" dirty="0">
                <a:sym typeface="Symbol" pitchFamily="2" charset="2"/>
              </a:rPr>
              <a:t>) x memory access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altLang="zh-CN" dirty="0">
                <a:sym typeface="Symbol" pitchFamily="2" charset="2"/>
              </a:rPr>
              <a:t>			+ </a:t>
            </a:r>
            <a:r>
              <a:rPr lang="en-US" altLang="zh-CN" i="1" dirty="0">
                <a:sym typeface="Symbol" pitchFamily="2" charset="2"/>
              </a:rPr>
              <a:t>p</a:t>
            </a:r>
            <a:r>
              <a:rPr lang="en-US" altLang="zh-CN" dirty="0">
                <a:sym typeface="Symbol" pitchFamily="2" charset="2"/>
              </a:rPr>
              <a:t> (page fault overhead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altLang="zh-CN" dirty="0">
                <a:sym typeface="Symbol" pitchFamily="2" charset="2"/>
              </a:rPr>
              <a:t>			           + swap page out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altLang="zh-CN" dirty="0">
                <a:sym typeface="Symbol" pitchFamily="2" charset="2"/>
              </a:rPr>
              <a:t>			           + swap page in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altLang="zh-CN" dirty="0">
                <a:sym typeface="Symbol" pitchFamily="2" charset="2"/>
              </a:rPr>
              <a:t>			           + restart overhead)</a:t>
            </a:r>
            <a:endParaRPr kumimoji="0"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kumimoji="0" lang="en-US" altLang="zh-CN" sz="2400" dirty="0"/>
              <a:t>Page replacement algorithms – algorithms FIFO,</a:t>
            </a:r>
            <a:r>
              <a:rPr kumimoji="0" lang="zh-CN" altLang="en-US" sz="2400" dirty="0"/>
              <a:t> </a:t>
            </a:r>
            <a:r>
              <a:rPr kumimoji="0" lang="en-US" altLang="zh-CN" sz="2400" dirty="0"/>
              <a:t>LRU, Optimal, CLOCK, MFU etc.</a:t>
            </a:r>
          </a:p>
          <a:p>
            <a:pPr eaLnBrk="1" hangingPunct="1">
              <a:lnSpc>
                <a:spcPct val="90000"/>
              </a:lnSpc>
            </a:pPr>
            <a:endParaRPr kumimoji="0"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CBFCB63-4E7E-344D-96AB-07BEEB7E1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Virtual Memory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980FB15-BA59-BF4B-8316-3F9A346A6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850" y="1282700"/>
            <a:ext cx="7351713" cy="4483100"/>
          </a:xfrm>
        </p:spPr>
        <p:txBody>
          <a:bodyPr/>
          <a:lstStyle/>
          <a:p>
            <a:r>
              <a:rPr lang="en-US" altLang="zh-CN" b="1" dirty="0"/>
              <a:t>Virtual memory</a:t>
            </a:r>
            <a:r>
              <a:rPr lang="en-US" altLang="zh-CN" dirty="0"/>
              <a:t> – separation of user logical memory from physical memory.</a:t>
            </a:r>
          </a:p>
          <a:p>
            <a:pPr lvl="1"/>
            <a:r>
              <a:rPr lang="en-US" altLang="zh-CN" dirty="0"/>
              <a:t>Only </a:t>
            </a:r>
            <a:r>
              <a:rPr lang="en-US" altLang="zh-CN" dirty="0">
                <a:solidFill>
                  <a:srgbClr val="FF0000"/>
                </a:solidFill>
              </a:rPr>
              <a:t>part</a:t>
            </a:r>
            <a:r>
              <a:rPr lang="en-US" altLang="zh-CN" dirty="0"/>
              <a:t> of the program needs to be in memory for execution</a:t>
            </a:r>
          </a:p>
          <a:p>
            <a:pPr lvl="1"/>
            <a:r>
              <a:rPr lang="en-US" altLang="zh-CN" dirty="0"/>
              <a:t>Logical address space can therefore be much </a:t>
            </a:r>
            <a:r>
              <a:rPr lang="en-US" altLang="zh-CN" dirty="0">
                <a:solidFill>
                  <a:srgbClr val="FF0000"/>
                </a:solidFill>
              </a:rPr>
              <a:t>larger</a:t>
            </a:r>
            <a:r>
              <a:rPr lang="en-US" altLang="zh-CN" dirty="0"/>
              <a:t> than physical address space</a:t>
            </a:r>
          </a:p>
          <a:p>
            <a:pPr lvl="1"/>
            <a:r>
              <a:rPr lang="en-US" altLang="zh-CN" dirty="0"/>
              <a:t>Allows address spaces to be </a:t>
            </a:r>
            <a:r>
              <a:rPr lang="en-US" altLang="zh-CN" dirty="0">
                <a:solidFill>
                  <a:srgbClr val="FF0000"/>
                </a:solidFill>
              </a:rPr>
              <a:t>shared</a:t>
            </a:r>
            <a:r>
              <a:rPr lang="en-US" altLang="zh-CN" dirty="0"/>
              <a:t> by several processes</a:t>
            </a:r>
          </a:p>
          <a:p>
            <a:pPr lvl="1"/>
            <a:r>
              <a:rPr lang="en-US" altLang="zh-CN" dirty="0"/>
              <a:t>Allows for more efficient process </a:t>
            </a:r>
            <a:r>
              <a:rPr lang="en-US" altLang="zh-CN" dirty="0">
                <a:solidFill>
                  <a:srgbClr val="FF0000"/>
                </a:solidFill>
              </a:rPr>
              <a:t>creation</a:t>
            </a:r>
            <a:endParaRPr lang="en-US" altLang="zh-CN" dirty="0"/>
          </a:p>
          <a:p>
            <a:r>
              <a:rPr lang="en-US" altLang="zh-CN" b="1" dirty="0"/>
              <a:t>Xv6 book</a:t>
            </a:r>
            <a:r>
              <a:rPr lang="en-US" altLang="zh-CN" dirty="0"/>
              <a:t>: virtual memory isn’t a physical object, but refers to the </a:t>
            </a:r>
            <a:r>
              <a:rPr lang="en-US" altLang="zh-CN" i="1" dirty="0"/>
              <a:t>collection of abstractions and mechanisms the kernel provides </a:t>
            </a:r>
            <a:r>
              <a:rPr lang="en-US" altLang="zh-CN" dirty="0"/>
              <a:t>to manage physical memory and virtual addresses.</a:t>
            </a:r>
            <a:endParaRPr lang="zh-CN" altLang="en-US" dirty="0"/>
          </a:p>
          <a:p>
            <a:r>
              <a:rPr lang="en-US" altLang="zh-CN" dirty="0"/>
              <a:t>Virtual memory can be implemented via:</a:t>
            </a:r>
          </a:p>
          <a:p>
            <a:pPr lvl="1"/>
            <a:r>
              <a:rPr lang="en-US" altLang="zh-CN" dirty="0"/>
              <a:t>Demand paging </a:t>
            </a:r>
          </a:p>
          <a:p>
            <a:pPr lvl="1"/>
            <a:r>
              <a:rPr lang="en-US" altLang="zh-CN" dirty="0"/>
              <a:t>Demand segmentation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9141051B-038F-224A-9237-A8E5F83CD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Steps in Handling a Page Fault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62CCE562-F172-F24C-A75B-D5A1955D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598" r="6114" b="912"/>
          <a:stretch>
            <a:fillRect/>
          </a:stretch>
        </p:blipFill>
        <p:spPr bwMode="auto">
          <a:xfrm>
            <a:off x="1619250" y="1060450"/>
            <a:ext cx="6307138" cy="5280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34B00-5E56-0248-9119-6F6A9268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Page Fault Causes The Following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5B741CD-87C5-FB4E-A1D5-130B2053DB54}"/>
              </a:ext>
            </a:extLst>
          </p:cNvPr>
          <p:cNvSpPr/>
          <p:nvPr/>
        </p:nvSpPr>
        <p:spPr>
          <a:xfrm>
            <a:off x="1390650" y="996950"/>
            <a:ext cx="7558088" cy="5356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ea"/>
              <a:buAutoNum type="circleNumDbPlain" startAt="2"/>
              <a:defRPr/>
            </a:pPr>
            <a:r>
              <a:rPr lang="en-US" altLang="zh-CN" dirty="0">
                <a:latin typeface="+mn-lt"/>
              </a:rPr>
              <a:t>Trap to the operating system. </a:t>
            </a:r>
          </a:p>
          <a:p>
            <a:pPr marL="285750" indent="-285750">
              <a:buFont typeface="Wingdings" pitchFamily="2" charset="2"/>
              <a:buChar char="n"/>
              <a:defRPr/>
            </a:pPr>
            <a:r>
              <a:rPr lang="en-US" altLang="zh-CN" dirty="0">
                <a:latin typeface="+mn-lt"/>
              </a:rPr>
              <a:t>Save the registers and process state. </a:t>
            </a:r>
          </a:p>
          <a:p>
            <a:pPr marL="285750" indent="-285750">
              <a:buFont typeface="Wingdings" pitchFamily="2" charset="2"/>
              <a:buChar char="n"/>
              <a:defRPr/>
            </a:pPr>
            <a:r>
              <a:rPr lang="en-US" altLang="zh-CN" dirty="0">
                <a:latin typeface="+mn-lt"/>
              </a:rPr>
              <a:t>Determine that the interrupt was a page fault. </a:t>
            </a:r>
          </a:p>
          <a:p>
            <a:pPr marL="342900" indent="-342900">
              <a:buFont typeface="+mj-ea"/>
              <a:buAutoNum type="circleNumDbPlain" startAt="3"/>
              <a:defRPr/>
            </a:pPr>
            <a:r>
              <a:rPr lang="en-US" altLang="zh-CN" dirty="0">
                <a:latin typeface="+mn-lt"/>
              </a:rPr>
              <a:t>Check that the page reference was legal, and determine the location of the page in secondary storage. </a:t>
            </a:r>
          </a:p>
          <a:p>
            <a:pPr marL="342900" indent="-342900">
              <a:buFont typeface="+mj-ea"/>
              <a:buAutoNum type="circleNumDbPlain" startAt="3"/>
              <a:defRPr/>
            </a:pPr>
            <a:r>
              <a:rPr lang="en-US" altLang="zh-CN" dirty="0">
                <a:latin typeface="+mn-lt"/>
              </a:rPr>
              <a:t>Issue a read from the storage to a free frame: </a:t>
            </a:r>
          </a:p>
          <a:p>
            <a:pPr marL="742950" lvl="1" indent="-285750">
              <a:buFont typeface="Wingdings" pitchFamily="2" charset="2"/>
              <a:buChar char="n"/>
              <a:defRPr/>
            </a:pPr>
            <a:r>
              <a:rPr lang="en-US" altLang="zh-CN" dirty="0">
                <a:latin typeface="+mn-lt"/>
              </a:rPr>
              <a:t>Wait in a queue until the read request is serviced. </a:t>
            </a:r>
          </a:p>
          <a:p>
            <a:pPr marL="742950" lvl="1" indent="-285750">
              <a:buFont typeface="Wingdings" pitchFamily="2" charset="2"/>
              <a:buChar char="n"/>
              <a:defRPr/>
            </a:pPr>
            <a:r>
              <a:rPr lang="en-US" altLang="zh-CN" dirty="0">
                <a:latin typeface="+mn-lt"/>
              </a:rPr>
              <a:t>Wait for the device seek and/or latency time. </a:t>
            </a:r>
          </a:p>
          <a:p>
            <a:pPr marL="742950" lvl="1" indent="-285750">
              <a:buFont typeface="Wingdings" pitchFamily="2" charset="2"/>
              <a:buChar char="n"/>
              <a:defRPr/>
            </a:pPr>
            <a:r>
              <a:rPr lang="en-US" altLang="zh-CN" dirty="0">
                <a:latin typeface="+mn-lt"/>
              </a:rPr>
              <a:t>Begin the transfer of the page to a free frame. </a:t>
            </a:r>
          </a:p>
          <a:p>
            <a:pPr marL="285750" indent="-285750">
              <a:buFont typeface="Wingdings" pitchFamily="2" charset="2"/>
              <a:buChar char="n"/>
              <a:defRPr/>
            </a:pPr>
            <a:r>
              <a:rPr lang="en-US" altLang="zh-CN" dirty="0">
                <a:latin typeface="+mn-lt"/>
              </a:rPr>
              <a:t>While waiting, allocate the CPU core to some other process. </a:t>
            </a:r>
          </a:p>
          <a:p>
            <a:pPr marL="285750" indent="-285750">
              <a:buFont typeface="Wingdings" pitchFamily="2" charset="2"/>
              <a:buChar char="n"/>
              <a:defRPr/>
            </a:pPr>
            <a:r>
              <a:rPr lang="en-US" altLang="zh-CN" dirty="0">
                <a:latin typeface="+mn-lt"/>
              </a:rPr>
              <a:t>Receive an interrupt from the storage I/O subsystem (I/O completed). </a:t>
            </a:r>
          </a:p>
          <a:p>
            <a:pPr marL="285750" indent="-285750">
              <a:buFont typeface="Wingdings" pitchFamily="2" charset="2"/>
              <a:buChar char="n"/>
              <a:defRPr/>
            </a:pPr>
            <a:r>
              <a:rPr lang="en-US" altLang="zh-CN" dirty="0">
                <a:latin typeface="+mn-lt"/>
              </a:rPr>
              <a:t>Save the registers and process state for the other process. </a:t>
            </a:r>
          </a:p>
          <a:p>
            <a:pPr marL="285750" indent="-285750">
              <a:buFont typeface="Wingdings" pitchFamily="2" charset="2"/>
              <a:buChar char="n"/>
              <a:defRPr/>
            </a:pPr>
            <a:r>
              <a:rPr lang="en-US" altLang="zh-CN" dirty="0">
                <a:latin typeface="+mn-lt"/>
              </a:rPr>
              <a:t>Determine that the interrupt was from the secondary storage device. </a:t>
            </a:r>
          </a:p>
          <a:p>
            <a:pPr marL="342900" indent="-342900">
              <a:buFont typeface="+mj-ea"/>
              <a:buAutoNum type="circleNumDbPlain" startAt="5"/>
              <a:defRPr/>
            </a:pPr>
            <a:r>
              <a:rPr lang="en-US" altLang="zh-CN" dirty="0">
                <a:latin typeface="+mn-lt"/>
              </a:rPr>
              <a:t>Correct the page table and other tables to show that the desired page is now in memory. </a:t>
            </a:r>
          </a:p>
          <a:p>
            <a:pPr marL="285750" indent="-285750">
              <a:buFont typeface="Wingdings" pitchFamily="2" charset="2"/>
              <a:buChar char="n"/>
              <a:defRPr/>
            </a:pPr>
            <a:r>
              <a:rPr lang="en-US" altLang="zh-CN" dirty="0">
                <a:latin typeface="+mn-lt"/>
              </a:rPr>
              <a:t>Wait for the CPU core to be allocated to this process again. </a:t>
            </a:r>
          </a:p>
          <a:p>
            <a:pPr marL="342900" indent="-342900">
              <a:buFont typeface="+mj-ea"/>
              <a:buAutoNum type="circleNumDbPlain" startAt="6"/>
              <a:defRPr/>
            </a:pPr>
            <a:r>
              <a:rPr lang="en-US" altLang="zh-CN" dirty="0">
                <a:latin typeface="+mn-lt"/>
              </a:rPr>
              <a:t>Restore the registers, process state, and new page table, and then resume the interrupted instruction. </a:t>
            </a:r>
          </a:p>
          <a:p>
            <a:pPr marL="171450" indent="-171450">
              <a:buFont typeface="Wingdings" pitchFamily="2" charset="2"/>
              <a:buChar char="l"/>
              <a:defRPr/>
            </a:pP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02FE654-0AF0-B543-9890-AD4678CC5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First-In-First-Out (FIFO) Algorithm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42A55E0-E9B8-0246-A0D8-A912E0E6B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850" y="1154113"/>
            <a:ext cx="7029450" cy="5762625"/>
          </a:xfrm>
        </p:spPr>
        <p:txBody>
          <a:bodyPr/>
          <a:lstStyle/>
          <a:p>
            <a:r>
              <a:rPr lang="en-US" altLang="zh-CN" sz="1600"/>
              <a:t>Reference string: 1, 2, 3, 4, 1, 2, 5, 1, 2, 3, 4, 5</a:t>
            </a:r>
          </a:p>
          <a:p>
            <a:r>
              <a:rPr lang="en-US" altLang="zh-CN" sz="1600"/>
              <a:t>3 frames (3 pages can be in memory at a time per process)</a:t>
            </a:r>
          </a:p>
          <a:p>
            <a:pPr>
              <a:buFont typeface="Monotype Sorts" pitchFamily="2" charset="2"/>
              <a:buNone/>
            </a:pPr>
            <a:endParaRPr lang="en-US" altLang="zh-CN" sz="1600"/>
          </a:p>
          <a:p>
            <a:pPr>
              <a:buFont typeface="Monotype Sorts" pitchFamily="2" charset="2"/>
              <a:buNone/>
            </a:pPr>
            <a:endParaRPr lang="en-US" altLang="zh-CN"/>
          </a:p>
          <a:p>
            <a:pPr>
              <a:buFont typeface="Monotype Sorts" pitchFamily="2" charset="2"/>
              <a:buNone/>
            </a:pPr>
            <a:br>
              <a:rPr lang="en-US" altLang="zh-CN"/>
            </a:br>
            <a:endParaRPr lang="en-US" altLang="zh-CN"/>
          </a:p>
          <a:p>
            <a:pPr>
              <a:buFont typeface="Monotype Sorts" pitchFamily="2" charset="2"/>
              <a:buNone/>
            </a:pPr>
            <a:endParaRPr lang="en-US" altLang="zh-CN"/>
          </a:p>
          <a:p>
            <a:r>
              <a:rPr lang="en-US" altLang="zh-CN" sz="1600"/>
              <a:t>4 frames</a:t>
            </a:r>
            <a:br>
              <a:rPr lang="en-US" altLang="zh-CN" sz="1600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  <a:p>
            <a:pPr>
              <a:buFont typeface="Monotype Sorts" pitchFamily="2" charset="2"/>
              <a:buNone/>
            </a:pPr>
            <a:br>
              <a:rPr lang="en-US" altLang="zh-CN"/>
            </a:br>
            <a:endParaRPr lang="en-US" altLang="zh-CN"/>
          </a:p>
          <a:p>
            <a:r>
              <a:rPr lang="en-US" altLang="zh-CN" sz="1600"/>
              <a:t>Belady’s Anomaly: more frames </a:t>
            </a:r>
            <a:r>
              <a:rPr lang="en-US" altLang="zh-CN" sz="1600">
                <a:sym typeface="Symbol" pitchFamily="2" charset="2"/>
              </a:rPr>
              <a:t> more page faults</a:t>
            </a:r>
            <a:endParaRPr lang="en-US" altLang="zh-CN" sz="1600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EA52DE7C-A823-4C4D-B937-AEB32AA6F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22256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1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52328F78-153F-8745-A784-37AB8A4E1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26828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2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4BB3CA79-944D-BE43-9834-59E368A6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31400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3</a:t>
            </a: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1B945AD6-4E26-A344-B130-1DA60944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2259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1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D88BC2B8-8A60-3B46-9092-2EC634048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27019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2</a:t>
            </a:r>
          </a:p>
        </p:txBody>
      </p:sp>
      <p:sp>
        <p:nvSpPr>
          <p:cNvPr id="41993" name="Text Box 9">
            <a:extLst>
              <a:ext uri="{FF2B5EF4-FFF2-40B4-BE49-F238E27FC236}">
                <a16:creationId xmlns:a16="http://schemas.microsoft.com/office/drawing/2014/main" id="{DD84469F-0AE3-644D-AF71-BAA933A74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31781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3</a:t>
            </a:r>
          </a:p>
        </p:txBody>
      </p:sp>
      <p:sp>
        <p:nvSpPr>
          <p:cNvPr id="41994" name="Text Box 10">
            <a:extLst>
              <a:ext uri="{FF2B5EF4-FFF2-40B4-BE49-F238E27FC236}">
                <a16:creationId xmlns:a16="http://schemas.microsoft.com/office/drawing/2014/main" id="{23BBE761-9B39-C645-8532-F650AB669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900" y="2297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4</a:t>
            </a:r>
          </a:p>
        </p:txBody>
      </p:sp>
      <p:sp>
        <p:nvSpPr>
          <p:cNvPr id="41995" name="Text Box 11">
            <a:extLst>
              <a:ext uri="{FF2B5EF4-FFF2-40B4-BE49-F238E27FC236}">
                <a16:creationId xmlns:a16="http://schemas.microsoft.com/office/drawing/2014/main" id="{378CF384-0B26-564C-B31E-415DF71DB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900" y="27400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1</a:t>
            </a:r>
          </a:p>
        </p:txBody>
      </p:sp>
      <p:sp>
        <p:nvSpPr>
          <p:cNvPr id="41996" name="Text Box 12">
            <a:extLst>
              <a:ext uri="{FF2B5EF4-FFF2-40B4-BE49-F238E27FC236}">
                <a16:creationId xmlns:a16="http://schemas.microsoft.com/office/drawing/2014/main" id="{894A3728-17D6-E548-B42C-CEF625A22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900" y="3216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2</a:t>
            </a:r>
          </a:p>
        </p:txBody>
      </p:sp>
      <p:sp>
        <p:nvSpPr>
          <p:cNvPr id="41997" name="Text Box 13">
            <a:extLst>
              <a:ext uri="{FF2B5EF4-FFF2-40B4-BE49-F238E27FC236}">
                <a16:creationId xmlns:a16="http://schemas.microsoft.com/office/drawing/2014/main" id="{8CE20B1B-13F0-934F-BEB4-48C689C62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2297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5</a:t>
            </a:r>
          </a:p>
        </p:txBody>
      </p:sp>
      <p:sp>
        <p:nvSpPr>
          <p:cNvPr id="41998" name="Text Box 14">
            <a:extLst>
              <a:ext uri="{FF2B5EF4-FFF2-40B4-BE49-F238E27FC236}">
                <a16:creationId xmlns:a16="http://schemas.microsoft.com/office/drawing/2014/main" id="{E4BF124C-4AF2-3E49-9485-5F59E13A1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27400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3</a:t>
            </a:r>
          </a:p>
        </p:txBody>
      </p:sp>
      <p:sp>
        <p:nvSpPr>
          <p:cNvPr id="41999" name="Text Box 15">
            <a:extLst>
              <a:ext uri="{FF2B5EF4-FFF2-40B4-BE49-F238E27FC236}">
                <a16:creationId xmlns:a16="http://schemas.microsoft.com/office/drawing/2014/main" id="{A24D6B17-D0A0-1B45-A411-296846E0E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3216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4</a:t>
            </a:r>
          </a:p>
        </p:txBody>
      </p:sp>
      <p:sp>
        <p:nvSpPr>
          <p:cNvPr id="42000" name="Text Box 16">
            <a:extLst>
              <a:ext uri="{FF2B5EF4-FFF2-40B4-BE49-F238E27FC236}">
                <a16:creationId xmlns:a16="http://schemas.microsoft.com/office/drawing/2014/main" id="{89DE5009-48DE-E24A-BF63-5699F96F3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2740025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9 page faults</a:t>
            </a:r>
          </a:p>
        </p:txBody>
      </p:sp>
      <p:sp>
        <p:nvSpPr>
          <p:cNvPr id="42001" name="Rectangle 17">
            <a:extLst>
              <a:ext uri="{FF2B5EF4-FFF2-40B4-BE49-F238E27FC236}">
                <a16:creationId xmlns:a16="http://schemas.microsoft.com/office/drawing/2014/main" id="{6C94A351-CEDD-1341-A1EC-64D94A10A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39497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1</a:t>
            </a:r>
          </a:p>
        </p:txBody>
      </p:sp>
      <p:sp>
        <p:nvSpPr>
          <p:cNvPr id="42002" name="Rectangle 18">
            <a:extLst>
              <a:ext uri="{FF2B5EF4-FFF2-40B4-BE49-F238E27FC236}">
                <a16:creationId xmlns:a16="http://schemas.microsoft.com/office/drawing/2014/main" id="{AA34A144-04FB-E54B-878B-A760D9927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44069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2</a:t>
            </a:r>
          </a:p>
        </p:txBody>
      </p:sp>
      <p:sp>
        <p:nvSpPr>
          <p:cNvPr id="42003" name="Rectangle 19">
            <a:extLst>
              <a:ext uri="{FF2B5EF4-FFF2-40B4-BE49-F238E27FC236}">
                <a16:creationId xmlns:a16="http://schemas.microsoft.com/office/drawing/2014/main" id="{9F020F3E-9E02-4243-848A-C474C9619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48641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3</a:t>
            </a:r>
          </a:p>
        </p:txBody>
      </p:sp>
      <p:sp>
        <p:nvSpPr>
          <p:cNvPr id="42004" name="Text Box 20">
            <a:extLst>
              <a:ext uri="{FF2B5EF4-FFF2-40B4-BE49-F238E27FC236}">
                <a16:creationId xmlns:a16="http://schemas.microsoft.com/office/drawing/2014/main" id="{9AAE9DFA-7468-7E4C-BFC7-FE31458E9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0" y="39830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1</a:t>
            </a:r>
          </a:p>
        </p:txBody>
      </p:sp>
      <p:sp>
        <p:nvSpPr>
          <p:cNvPr id="42005" name="Text Box 21">
            <a:extLst>
              <a:ext uri="{FF2B5EF4-FFF2-40B4-BE49-F238E27FC236}">
                <a16:creationId xmlns:a16="http://schemas.microsoft.com/office/drawing/2014/main" id="{E42219E3-4A76-244B-9A0F-540961599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0" y="4425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2</a:t>
            </a:r>
          </a:p>
        </p:txBody>
      </p:sp>
      <p:sp>
        <p:nvSpPr>
          <p:cNvPr id="42006" name="Text Box 22">
            <a:extLst>
              <a:ext uri="{FF2B5EF4-FFF2-40B4-BE49-F238E27FC236}">
                <a16:creationId xmlns:a16="http://schemas.microsoft.com/office/drawing/2014/main" id="{F9F19B0B-0883-8D41-95D5-FEE698438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0" y="4902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3</a:t>
            </a:r>
          </a:p>
        </p:txBody>
      </p:sp>
      <p:sp>
        <p:nvSpPr>
          <p:cNvPr id="42007" name="Text Box 23">
            <a:extLst>
              <a:ext uri="{FF2B5EF4-FFF2-40B4-BE49-F238E27FC236}">
                <a16:creationId xmlns:a16="http://schemas.microsoft.com/office/drawing/2014/main" id="{F4B247C6-1A9D-B849-882E-814B1B984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0" y="4021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5</a:t>
            </a:r>
          </a:p>
        </p:txBody>
      </p:sp>
      <p:sp>
        <p:nvSpPr>
          <p:cNvPr id="42008" name="Text Box 24">
            <a:extLst>
              <a:ext uri="{FF2B5EF4-FFF2-40B4-BE49-F238E27FC236}">
                <a16:creationId xmlns:a16="http://schemas.microsoft.com/office/drawing/2014/main" id="{6E045A38-0189-E642-B163-952598375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0" y="44640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1</a:t>
            </a:r>
          </a:p>
        </p:txBody>
      </p:sp>
      <p:sp>
        <p:nvSpPr>
          <p:cNvPr id="42009" name="Text Box 25">
            <a:extLst>
              <a:ext uri="{FF2B5EF4-FFF2-40B4-BE49-F238E27FC236}">
                <a16:creationId xmlns:a16="http://schemas.microsoft.com/office/drawing/2014/main" id="{D70240AE-840E-3942-A114-C38F2BE17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0" y="49403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2</a:t>
            </a:r>
          </a:p>
        </p:txBody>
      </p:sp>
      <p:sp>
        <p:nvSpPr>
          <p:cNvPr id="42010" name="Text Box 26">
            <a:extLst>
              <a:ext uri="{FF2B5EF4-FFF2-40B4-BE49-F238E27FC236}">
                <a16:creationId xmlns:a16="http://schemas.microsoft.com/office/drawing/2014/main" id="{22C29932-63E8-B243-8EFC-050432FA3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021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4</a:t>
            </a:r>
          </a:p>
        </p:txBody>
      </p:sp>
      <p:sp>
        <p:nvSpPr>
          <p:cNvPr id="42011" name="Text Box 28">
            <a:extLst>
              <a:ext uri="{FF2B5EF4-FFF2-40B4-BE49-F238E27FC236}">
                <a16:creationId xmlns:a16="http://schemas.microsoft.com/office/drawing/2014/main" id="{C3946DCB-D30A-084A-962E-27FE6FA0B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4831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5</a:t>
            </a:r>
          </a:p>
        </p:txBody>
      </p:sp>
      <p:sp>
        <p:nvSpPr>
          <p:cNvPr id="42012" name="Text Box 29">
            <a:extLst>
              <a:ext uri="{FF2B5EF4-FFF2-40B4-BE49-F238E27FC236}">
                <a16:creationId xmlns:a16="http://schemas.microsoft.com/office/drawing/2014/main" id="{573857E4-C737-104F-A18C-E9727E1A8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4464050"/>
            <a:ext cx="161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10 page faults</a:t>
            </a:r>
          </a:p>
        </p:txBody>
      </p:sp>
      <p:sp>
        <p:nvSpPr>
          <p:cNvPr id="42013" name="Rectangle 30">
            <a:extLst>
              <a:ext uri="{FF2B5EF4-FFF2-40B4-BE49-F238E27FC236}">
                <a16:creationId xmlns:a16="http://schemas.microsoft.com/office/drawing/2014/main" id="{9B56D3D8-6782-D449-B163-086578332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53213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4</a:t>
            </a:r>
          </a:p>
        </p:txBody>
      </p:sp>
      <p:sp>
        <p:nvSpPr>
          <p:cNvPr id="42014" name="Text Box 31">
            <a:extLst>
              <a:ext uri="{FF2B5EF4-FFF2-40B4-BE49-F238E27FC236}">
                <a16:creationId xmlns:a16="http://schemas.microsoft.com/office/drawing/2014/main" id="{351B0FA7-5004-5C42-AFA3-559DDC37F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5397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4</a:t>
            </a:r>
          </a:p>
        </p:txBody>
      </p:sp>
      <p:sp>
        <p:nvSpPr>
          <p:cNvPr id="42015" name="Text Box 32">
            <a:extLst>
              <a:ext uri="{FF2B5EF4-FFF2-40B4-BE49-F238E27FC236}">
                <a16:creationId xmlns:a16="http://schemas.microsoft.com/office/drawing/2014/main" id="{4A417CBF-EB60-3144-B3DE-C740E13B6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0" y="5397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3</a:t>
            </a:r>
          </a:p>
        </p:txBody>
      </p:sp>
      <p:sp>
        <p:nvSpPr>
          <p:cNvPr id="42016" name="Line 35">
            <a:extLst>
              <a:ext uri="{FF2B5EF4-FFF2-40B4-BE49-F238E27FC236}">
                <a16:creationId xmlns:a16="http://schemas.microsoft.com/office/drawing/2014/main" id="{CD021545-B35D-ED43-A8EA-94F03639E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3863" y="2349500"/>
            <a:ext cx="0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17" name="Line 36">
            <a:extLst>
              <a:ext uri="{FF2B5EF4-FFF2-40B4-BE49-F238E27FC236}">
                <a16:creationId xmlns:a16="http://schemas.microsoft.com/office/drawing/2014/main" id="{8A3EA50E-CA15-B64A-B253-91DA5F108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138" y="2349500"/>
            <a:ext cx="0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18" name="Line 37">
            <a:extLst>
              <a:ext uri="{FF2B5EF4-FFF2-40B4-BE49-F238E27FC236}">
                <a16:creationId xmlns:a16="http://schemas.microsoft.com/office/drawing/2014/main" id="{6C0FC1F3-DB64-514C-B457-76FC860D8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6875" y="4037013"/>
            <a:ext cx="0" cy="161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19" name="Line 38">
            <a:extLst>
              <a:ext uri="{FF2B5EF4-FFF2-40B4-BE49-F238E27FC236}">
                <a16:creationId xmlns:a16="http://schemas.microsoft.com/office/drawing/2014/main" id="{2F6D03FE-B946-C14B-AB42-D1E7F0FC3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4010025"/>
            <a:ext cx="0" cy="161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FD1C8E6-AEF6-0E4F-A199-6399E26B3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Optimal Algorithm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ABE2E92-9E53-5C41-889A-394E74EB7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890713" algn="l"/>
              </a:tabLst>
            </a:pPr>
            <a:r>
              <a:rPr lang="en-US" altLang="zh-CN"/>
              <a:t>Replace page that will not be used for longest period of time</a:t>
            </a:r>
          </a:p>
          <a:p>
            <a:pPr>
              <a:tabLst>
                <a:tab pos="1890713" algn="l"/>
              </a:tabLst>
            </a:pPr>
            <a:r>
              <a:rPr lang="en-US" altLang="zh-CN"/>
              <a:t>4 frames example</a:t>
            </a:r>
          </a:p>
          <a:p>
            <a:pPr>
              <a:buFont typeface="Monotype Sorts" pitchFamily="2" charset="2"/>
              <a:buNone/>
              <a:tabLst>
                <a:tab pos="1890713" algn="l"/>
              </a:tabLst>
            </a:pPr>
            <a:r>
              <a:rPr lang="en-US" altLang="zh-CN"/>
              <a:t>		 1, 2, 3, 4, 1, 2, 5, 1, 2, 3, 4, 5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  <a:p>
            <a:pPr>
              <a:tabLst>
                <a:tab pos="1890713" algn="l"/>
              </a:tabLst>
            </a:pPr>
            <a:r>
              <a:rPr lang="en-US" altLang="zh-CN"/>
              <a:t>How do you know this?</a:t>
            </a:r>
          </a:p>
          <a:p>
            <a:pPr>
              <a:tabLst>
                <a:tab pos="1890713" algn="l"/>
              </a:tabLst>
            </a:pPr>
            <a:r>
              <a:rPr lang="en-US" altLang="zh-CN"/>
              <a:t>Used for measuring how well your algorithm performs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9F6656A7-DF18-8942-949B-901562640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763" y="26114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1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E0A494F4-156A-D44B-86F8-3F848A0F3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763" y="30686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2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835FEC45-B29B-AD41-9DC8-4B2ADB694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763" y="35258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3</a:t>
            </a:r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B85E3B5D-98F1-C249-9CD3-B6885F75C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26828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4</a:t>
            </a:r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E99FBB59-8777-5F48-B4D0-CCC302B6E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3" y="3125788"/>
            <a:ext cx="149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6 page faults</a:t>
            </a:r>
          </a:p>
        </p:txBody>
      </p:sp>
      <p:sp>
        <p:nvSpPr>
          <p:cNvPr id="45065" name="Rectangle 9">
            <a:extLst>
              <a:ext uri="{FF2B5EF4-FFF2-40B4-BE49-F238E27FC236}">
                <a16:creationId xmlns:a16="http://schemas.microsoft.com/office/drawing/2014/main" id="{C435F548-A218-044A-9454-B3DB9550E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763" y="39830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4</a:t>
            </a:r>
          </a:p>
        </p:txBody>
      </p:sp>
      <p:sp>
        <p:nvSpPr>
          <p:cNvPr id="45066" name="Text Box 10">
            <a:extLst>
              <a:ext uri="{FF2B5EF4-FFF2-40B4-BE49-F238E27FC236}">
                <a16:creationId xmlns:a16="http://schemas.microsoft.com/office/drawing/2014/main" id="{10138873-0EBB-A340-8636-973EBEF2F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3" y="4059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/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>
            <a:extLst>
              <a:ext uri="{FF2B5EF4-FFF2-40B4-BE49-F238E27FC236}">
                <a16:creationId xmlns:a16="http://schemas.microsoft.com/office/drawing/2014/main" id="{0213783B-7D88-44E7-AECB-59E2569E6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66799"/>
            <a:ext cx="7848600" cy="50593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0" lang="en-US" altLang="zh-CN" sz="2000" dirty="0"/>
              <a:t>Device status table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000" dirty="0"/>
              <a:t>Storage hierarchy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000" dirty="0"/>
              <a:t>Cache and coherency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000" dirty="0"/>
              <a:t>OS structure: multi-programming for CPU utilization; and multi-tasking (time sharing) for interactivity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000" dirty="0"/>
              <a:t>OS operation: user-mode and kernel (monitor) mode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3EC542F-6C79-D24F-8FFA-7FC4F2E6B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Least Recently Used (LRU) Algorithm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559E706-3F03-BC43-9427-6AA740B63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351713" cy="4483100"/>
          </a:xfrm>
        </p:spPr>
        <p:txBody>
          <a:bodyPr/>
          <a:lstStyle/>
          <a:p>
            <a:r>
              <a:rPr lang="en-US" altLang="zh-CN"/>
              <a:t>Reference string:  1, 2, 3, 4, 1, 2, </a:t>
            </a:r>
            <a:r>
              <a:rPr lang="en-US" altLang="zh-CN" b="1">
                <a:solidFill>
                  <a:srgbClr val="FF0000"/>
                </a:solidFill>
              </a:rPr>
              <a:t>5</a:t>
            </a:r>
            <a:r>
              <a:rPr lang="en-US" altLang="zh-CN"/>
              <a:t>, 1, 2, </a:t>
            </a:r>
            <a:r>
              <a:rPr lang="en-US" altLang="zh-CN" b="1">
                <a:solidFill>
                  <a:srgbClr val="0000CC"/>
                </a:solidFill>
              </a:rPr>
              <a:t>3</a:t>
            </a:r>
            <a:r>
              <a:rPr lang="en-US" altLang="zh-CN"/>
              <a:t>, </a:t>
            </a:r>
            <a:r>
              <a:rPr lang="en-US" altLang="zh-CN" b="1">
                <a:solidFill>
                  <a:srgbClr val="663300"/>
                </a:solidFill>
              </a:rPr>
              <a:t>4</a:t>
            </a:r>
            <a:r>
              <a:rPr lang="en-US" altLang="zh-CN"/>
              <a:t>, </a:t>
            </a:r>
            <a:r>
              <a:rPr lang="en-US" altLang="zh-CN" b="1">
                <a:solidFill>
                  <a:srgbClr val="009900"/>
                </a:solidFill>
              </a:rPr>
              <a:t>5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  <a:p>
            <a:pPr>
              <a:buFont typeface="Monotype Sorts" pitchFamily="2" charset="2"/>
              <a:buNone/>
            </a:pPr>
            <a:endParaRPr lang="en-US" altLang="zh-CN"/>
          </a:p>
          <a:p>
            <a:r>
              <a:rPr lang="en-US" altLang="zh-CN"/>
              <a:t>Counter implementation</a:t>
            </a:r>
          </a:p>
          <a:p>
            <a:pPr lvl="1"/>
            <a:r>
              <a:rPr lang="en-US" altLang="zh-CN"/>
              <a:t>Every page entry has a counter; every time page is referenced through this entry, copy the clock into the counter</a:t>
            </a:r>
          </a:p>
          <a:p>
            <a:pPr lvl="1"/>
            <a:r>
              <a:rPr lang="en-US" altLang="zh-CN"/>
              <a:t>When a page needs to be changed, look at the counters to determine which are to change</a:t>
            </a:r>
          </a:p>
          <a:p>
            <a:pPr>
              <a:buFont typeface="Monotype Sorts" pitchFamily="2" charset="2"/>
              <a:buNone/>
            </a:pPr>
            <a:endParaRPr lang="en-US" altLang="zh-CN"/>
          </a:p>
        </p:txBody>
      </p:sp>
      <p:sp>
        <p:nvSpPr>
          <p:cNvPr id="47108" name="Rectangle 50">
            <a:extLst>
              <a:ext uri="{FF2B5EF4-FFF2-40B4-BE49-F238E27FC236}">
                <a16:creationId xmlns:a16="http://schemas.microsoft.com/office/drawing/2014/main" id="{B27A25FF-C8FF-034C-A741-1EFD1A25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172878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solidFill>
                  <a:srgbClr val="009900"/>
                </a:solidFill>
              </a:rPr>
              <a:t>5</a:t>
            </a:r>
          </a:p>
        </p:txBody>
      </p:sp>
      <p:sp>
        <p:nvSpPr>
          <p:cNvPr id="47109" name="Rectangle 51">
            <a:extLst>
              <a:ext uri="{FF2B5EF4-FFF2-40B4-BE49-F238E27FC236}">
                <a16:creationId xmlns:a16="http://schemas.microsoft.com/office/drawing/2014/main" id="{0A88497A-5AC1-3941-BA25-5A8BD034D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218598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2</a:t>
            </a:r>
          </a:p>
        </p:txBody>
      </p:sp>
      <p:sp>
        <p:nvSpPr>
          <p:cNvPr id="47110" name="Rectangle 52">
            <a:extLst>
              <a:ext uri="{FF2B5EF4-FFF2-40B4-BE49-F238E27FC236}">
                <a16:creationId xmlns:a16="http://schemas.microsoft.com/office/drawing/2014/main" id="{8C88EC10-BEC7-104D-9BE7-1769B9BED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264318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4</a:t>
            </a:r>
          </a:p>
        </p:txBody>
      </p:sp>
      <p:sp>
        <p:nvSpPr>
          <p:cNvPr id="47111" name="Rectangle 53">
            <a:extLst>
              <a:ext uri="{FF2B5EF4-FFF2-40B4-BE49-F238E27FC236}">
                <a16:creationId xmlns:a16="http://schemas.microsoft.com/office/drawing/2014/main" id="{6C66921F-58E0-6441-A6B7-4152DA109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310038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3</a:t>
            </a:r>
          </a:p>
        </p:txBody>
      </p:sp>
      <p:sp>
        <p:nvSpPr>
          <p:cNvPr id="47112" name="Rectangle 54">
            <a:extLst>
              <a:ext uri="{FF2B5EF4-FFF2-40B4-BE49-F238E27FC236}">
                <a16:creationId xmlns:a16="http://schemas.microsoft.com/office/drawing/2014/main" id="{8398094A-D1F9-0742-8040-7F81D1CF6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1727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1</a:t>
            </a:r>
          </a:p>
        </p:txBody>
      </p:sp>
      <p:sp>
        <p:nvSpPr>
          <p:cNvPr id="47113" name="Rectangle 55">
            <a:extLst>
              <a:ext uri="{FF2B5EF4-FFF2-40B4-BE49-F238E27FC236}">
                <a16:creationId xmlns:a16="http://schemas.microsoft.com/office/drawing/2014/main" id="{257D586C-B87A-BE46-8EE1-D57653191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2184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2</a:t>
            </a:r>
          </a:p>
        </p:txBody>
      </p:sp>
      <p:sp>
        <p:nvSpPr>
          <p:cNvPr id="47114" name="Rectangle 56">
            <a:extLst>
              <a:ext uri="{FF2B5EF4-FFF2-40B4-BE49-F238E27FC236}">
                <a16:creationId xmlns:a16="http://schemas.microsoft.com/office/drawing/2014/main" id="{0720E053-0BB4-C143-B7D4-BBE0E1E70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26416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3</a:t>
            </a:r>
          </a:p>
        </p:txBody>
      </p:sp>
      <p:sp>
        <p:nvSpPr>
          <p:cNvPr id="47115" name="Rectangle 57">
            <a:extLst>
              <a:ext uri="{FF2B5EF4-FFF2-40B4-BE49-F238E27FC236}">
                <a16:creationId xmlns:a16="http://schemas.microsoft.com/office/drawing/2014/main" id="{263DE3F7-77E5-5449-B5A2-BE9B537EB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3098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4</a:t>
            </a:r>
          </a:p>
        </p:txBody>
      </p:sp>
      <p:sp>
        <p:nvSpPr>
          <p:cNvPr id="47116" name="Rectangle 58">
            <a:extLst>
              <a:ext uri="{FF2B5EF4-FFF2-40B4-BE49-F238E27FC236}">
                <a16:creationId xmlns:a16="http://schemas.microsoft.com/office/drawing/2014/main" id="{8583CDDA-8CF6-CC40-8DDC-16128406D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351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1</a:t>
            </a:r>
          </a:p>
        </p:txBody>
      </p:sp>
      <p:sp>
        <p:nvSpPr>
          <p:cNvPr id="47117" name="Rectangle 59">
            <a:extLst>
              <a:ext uri="{FF2B5EF4-FFF2-40B4-BE49-F238E27FC236}">
                <a16:creationId xmlns:a16="http://schemas.microsoft.com/office/drawing/2014/main" id="{34F57895-C3E0-A442-896C-2873D2E80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923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2</a:t>
            </a:r>
          </a:p>
        </p:txBody>
      </p:sp>
      <p:sp>
        <p:nvSpPr>
          <p:cNvPr id="47118" name="Rectangle 60">
            <a:extLst>
              <a:ext uri="{FF2B5EF4-FFF2-40B4-BE49-F238E27FC236}">
                <a16:creationId xmlns:a16="http://schemas.microsoft.com/office/drawing/2014/main" id="{1EC89721-73E4-D644-A04C-FC996D405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6495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7119" name="Rectangle 61">
            <a:extLst>
              <a:ext uri="{FF2B5EF4-FFF2-40B4-BE49-F238E27FC236}">
                <a16:creationId xmlns:a16="http://schemas.microsoft.com/office/drawing/2014/main" id="{00488338-2C4D-D140-A1B0-E5469EE2C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1067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4</a:t>
            </a:r>
          </a:p>
        </p:txBody>
      </p:sp>
      <p:sp>
        <p:nvSpPr>
          <p:cNvPr id="47120" name="Rectangle 62">
            <a:extLst>
              <a:ext uri="{FF2B5EF4-FFF2-40B4-BE49-F238E27FC236}">
                <a16:creationId xmlns:a16="http://schemas.microsoft.com/office/drawing/2014/main" id="{2ED6A8BE-3424-8542-BD1F-C85BCC274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17145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1</a:t>
            </a:r>
          </a:p>
        </p:txBody>
      </p:sp>
      <p:sp>
        <p:nvSpPr>
          <p:cNvPr id="47121" name="Rectangle 63">
            <a:extLst>
              <a:ext uri="{FF2B5EF4-FFF2-40B4-BE49-F238E27FC236}">
                <a16:creationId xmlns:a16="http://schemas.microsoft.com/office/drawing/2014/main" id="{623BA54E-7FD2-0940-AB84-5B9EA068C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21717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2</a:t>
            </a:r>
          </a:p>
        </p:txBody>
      </p:sp>
      <p:sp>
        <p:nvSpPr>
          <p:cNvPr id="47122" name="Rectangle 64">
            <a:extLst>
              <a:ext uri="{FF2B5EF4-FFF2-40B4-BE49-F238E27FC236}">
                <a16:creationId xmlns:a16="http://schemas.microsoft.com/office/drawing/2014/main" id="{731B77D7-6400-2344-9281-4F31393B2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26289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5</a:t>
            </a:r>
          </a:p>
        </p:txBody>
      </p:sp>
      <p:sp>
        <p:nvSpPr>
          <p:cNvPr id="47123" name="Rectangle 65">
            <a:extLst>
              <a:ext uri="{FF2B5EF4-FFF2-40B4-BE49-F238E27FC236}">
                <a16:creationId xmlns:a16="http://schemas.microsoft.com/office/drawing/2014/main" id="{4E590701-CF2A-3648-8227-926E91D1A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30861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47124" name="Rectangle 66">
            <a:extLst>
              <a:ext uri="{FF2B5EF4-FFF2-40B4-BE49-F238E27FC236}">
                <a16:creationId xmlns:a16="http://schemas.microsoft.com/office/drawing/2014/main" id="{766BACC3-50E6-DE4C-BBF8-43EF6CFC3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550" y="17224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1</a:t>
            </a:r>
          </a:p>
        </p:txBody>
      </p:sp>
      <p:sp>
        <p:nvSpPr>
          <p:cNvPr id="47125" name="Rectangle 67">
            <a:extLst>
              <a:ext uri="{FF2B5EF4-FFF2-40B4-BE49-F238E27FC236}">
                <a16:creationId xmlns:a16="http://schemas.microsoft.com/office/drawing/2014/main" id="{80C6FB2F-5EA8-C447-9610-B7575ADF8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550" y="21796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2</a:t>
            </a:r>
          </a:p>
        </p:txBody>
      </p:sp>
      <p:sp>
        <p:nvSpPr>
          <p:cNvPr id="47126" name="Rectangle 68">
            <a:extLst>
              <a:ext uri="{FF2B5EF4-FFF2-40B4-BE49-F238E27FC236}">
                <a16:creationId xmlns:a16="http://schemas.microsoft.com/office/drawing/2014/main" id="{25CFA5AD-B313-9148-B891-A886342E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550" y="26368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/>
              <a:t>4</a:t>
            </a:r>
          </a:p>
        </p:txBody>
      </p:sp>
      <p:sp>
        <p:nvSpPr>
          <p:cNvPr id="47127" name="Rectangle 69">
            <a:extLst>
              <a:ext uri="{FF2B5EF4-FFF2-40B4-BE49-F238E27FC236}">
                <a16:creationId xmlns:a16="http://schemas.microsoft.com/office/drawing/2014/main" id="{75B68985-92E6-1043-AC08-B1EA6760B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550" y="30940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02E68B6-0A6F-E64F-8D2C-F68AE26DE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LRU Approximation Algorithms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2A4DA05-8270-EF4B-BAAA-5E1643B70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5213" y="1282700"/>
            <a:ext cx="6584950" cy="384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Reference bit</a:t>
            </a:r>
          </a:p>
          <a:p>
            <a:pPr lvl="1">
              <a:lnSpc>
                <a:spcPct val="90000"/>
              </a:lnSpc>
            </a:pPr>
            <a:r>
              <a:rPr lang="en-US" altLang="zh-CN" sz="1600"/>
              <a:t>With each page associate a bit, initially = 0</a:t>
            </a:r>
          </a:p>
          <a:p>
            <a:pPr lvl="1">
              <a:lnSpc>
                <a:spcPct val="90000"/>
              </a:lnSpc>
            </a:pPr>
            <a:r>
              <a:rPr lang="en-US" altLang="zh-CN" sz="1600"/>
              <a:t>When page is referenced bit set to 1</a:t>
            </a:r>
          </a:p>
          <a:p>
            <a:pPr lvl="1">
              <a:lnSpc>
                <a:spcPct val="90000"/>
              </a:lnSpc>
            </a:pPr>
            <a:r>
              <a:rPr lang="en-US" altLang="zh-CN" sz="1600"/>
              <a:t>Replace the one which is 0 (if one exists)</a:t>
            </a:r>
          </a:p>
          <a:p>
            <a:pPr lvl="2">
              <a:lnSpc>
                <a:spcPct val="90000"/>
              </a:lnSpc>
            </a:pPr>
            <a:r>
              <a:rPr lang="en-US" altLang="zh-CN" sz="1600"/>
              <a:t>We do not know the order, however</a:t>
            </a:r>
          </a:p>
          <a:p>
            <a:pPr>
              <a:lnSpc>
                <a:spcPct val="90000"/>
              </a:lnSpc>
            </a:pPr>
            <a:r>
              <a:rPr lang="en-US" altLang="zh-CN"/>
              <a:t>Second chance</a:t>
            </a:r>
          </a:p>
          <a:p>
            <a:pPr lvl="1">
              <a:lnSpc>
                <a:spcPct val="90000"/>
              </a:lnSpc>
            </a:pPr>
            <a:r>
              <a:rPr lang="en-US" altLang="zh-CN" sz="1600"/>
              <a:t>Need reference bit</a:t>
            </a:r>
          </a:p>
          <a:p>
            <a:pPr lvl="1">
              <a:lnSpc>
                <a:spcPct val="90000"/>
              </a:lnSpc>
            </a:pPr>
            <a:r>
              <a:rPr lang="en-US" altLang="zh-CN" sz="1600"/>
              <a:t>Clock replacement</a:t>
            </a:r>
          </a:p>
          <a:p>
            <a:pPr lvl="1">
              <a:lnSpc>
                <a:spcPct val="90000"/>
              </a:lnSpc>
            </a:pPr>
            <a:r>
              <a:rPr lang="en-US" altLang="zh-CN" sz="1600"/>
              <a:t>If page to be replaced (in clock order) has reference bit = 1 then:</a:t>
            </a:r>
          </a:p>
          <a:p>
            <a:pPr lvl="2">
              <a:lnSpc>
                <a:spcPct val="90000"/>
              </a:lnSpc>
            </a:pPr>
            <a:r>
              <a:rPr lang="en-US" altLang="zh-CN" sz="1600"/>
              <a:t>set reference bit 0</a:t>
            </a:r>
          </a:p>
          <a:p>
            <a:pPr lvl="2">
              <a:lnSpc>
                <a:spcPct val="90000"/>
              </a:lnSpc>
            </a:pPr>
            <a:r>
              <a:rPr lang="en-US" altLang="zh-CN" sz="1600"/>
              <a:t>leave page in memory</a:t>
            </a:r>
          </a:p>
          <a:p>
            <a:pPr lvl="2">
              <a:lnSpc>
                <a:spcPct val="90000"/>
              </a:lnSpc>
            </a:pPr>
            <a:r>
              <a:rPr lang="en-US" altLang="zh-CN" sz="1600"/>
              <a:t>replace next page (in clock order), subject to same rules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AD782C7A-86B1-4340-BC01-4F25E00CD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675" y="0"/>
            <a:ext cx="8267700" cy="844550"/>
          </a:xfrm>
        </p:spPr>
        <p:txBody>
          <a:bodyPr/>
          <a:lstStyle/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Second-Chance (clock) Page-Replacement Algorithm</a:t>
            </a:r>
          </a:p>
        </p:txBody>
      </p:sp>
      <p:pic>
        <p:nvPicPr>
          <p:cNvPr id="52227" name="Picture 4">
            <a:extLst>
              <a:ext uri="{FF2B5EF4-FFF2-40B4-BE49-F238E27FC236}">
                <a16:creationId xmlns:a16="http://schemas.microsoft.com/office/drawing/2014/main" id="{1E4DBF0B-F27D-AB43-87FA-36EF74137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" t="983" r="8766" b="983"/>
          <a:stretch>
            <a:fillRect/>
          </a:stretch>
        </p:blipFill>
        <p:spPr bwMode="auto">
          <a:xfrm>
            <a:off x="1609725" y="1065213"/>
            <a:ext cx="5845175" cy="52101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E0C8B-51DA-4A0C-A88C-55DB6AB2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E0002-276E-48B0-9A9D-8608833B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990600"/>
            <a:ext cx="7351712" cy="477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CN" sz="2400" dirty="0"/>
              <a:t>Thrashing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Why does demand paging work? </a:t>
            </a:r>
            <a:r>
              <a:rPr lang="en-US" altLang="zh-CN" sz="2400" dirty="0">
                <a:solidFill>
                  <a:srgbClr val="C00000"/>
                </a:solidFill>
              </a:rPr>
              <a:t>Locality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Why does thrashing occur? </a:t>
            </a:r>
            <a:r>
              <a:rPr lang="en-US" altLang="zh-CN" sz="2400" dirty="0">
                <a:solidFill>
                  <a:srgbClr val="C00000"/>
                </a:solidFill>
                <a:sym typeface="Symbol" pitchFamily="2" charset="2"/>
              </a:rPr>
              <a:t> size of locality </a:t>
            </a:r>
            <a:r>
              <a:rPr lang="zh-CN" altLang="en-US" sz="2400" dirty="0">
                <a:solidFill>
                  <a:srgbClr val="C00000"/>
                </a:solidFill>
                <a:sym typeface="Symbol" pitchFamily="2" charset="2"/>
              </a:rPr>
              <a:t>大于物理内存</a:t>
            </a:r>
            <a:endParaRPr lang="en-US" altLang="zh-CN" sz="2400" dirty="0">
              <a:solidFill>
                <a:srgbClr val="C00000"/>
              </a:solidFill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ym typeface="Symbol" pitchFamily="2" charset="2"/>
              </a:rPr>
              <a:t>How to prevent thrashing? </a:t>
            </a:r>
            <a:r>
              <a:rPr lang="en-US" altLang="zh-CN" sz="2400" dirty="0">
                <a:solidFill>
                  <a:srgbClr val="C00000"/>
                </a:solidFill>
                <a:sym typeface="Symbol" pitchFamily="2" charset="2"/>
              </a:rPr>
              <a:t>Reduce the demand for memory</a:t>
            </a:r>
            <a:endParaRPr kumimoji="0"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kumimoji="0" lang="en-US" altLang="zh-CN" sz="2400" dirty="0"/>
              <a:t>Working set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8F3F80-C62A-401B-AF39-593DA73AC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" t="34947" r="688" b="35550"/>
          <a:stretch>
            <a:fillRect/>
          </a:stretch>
        </p:blipFill>
        <p:spPr bwMode="auto">
          <a:xfrm>
            <a:off x="1144587" y="4496769"/>
            <a:ext cx="6854825" cy="153414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19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F2374-003F-4959-932C-B3751635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F72F4-4EA4-4740-AD2F-0ABC0EEAC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CN" sz="2000" dirty="0"/>
              <a:t>Memory mapped file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E6551CA-76CC-4556-920D-2F894F408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23116" r="916" b="22835"/>
          <a:stretch>
            <a:fillRect/>
          </a:stretch>
        </p:blipFill>
        <p:spPr bwMode="auto">
          <a:xfrm>
            <a:off x="827088" y="2217385"/>
            <a:ext cx="7591425" cy="312614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840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7A592669-04BB-4316-B9BC-6D21602E2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Chapter 10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86108975-B4B6-4398-B20F-BA46358A6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CN" sz="2400" dirty="0"/>
              <a:t>File system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400" dirty="0"/>
              <a:t>provides the mechanism for on-line storage of and access to both data and programs. 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400" dirty="0"/>
              <a:t>File system consists of two parts: a collection of files, a directory structure. 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sz="2400" dirty="0"/>
              <a:t>Most file systems live on storage devices.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5974601-BC14-7E42-BD72-584F5E646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File Attributes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0CA37B5-D1EE-384A-BF34-DAA57C419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Name</a:t>
            </a:r>
            <a:r>
              <a:rPr lang="en-US" altLang="zh-CN"/>
              <a:t> – only information kept in human-readable form</a:t>
            </a:r>
          </a:p>
          <a:p>
            <a:r>
              <a:rPr lang="en-US" altLang="zh-CN" b="1"/>
              <a:t>Identifier</a:t>
            </a:r>
            <a:r>
              <a:rPr lang="en-US" altLang="zh-CN"/>
              <a:t> – unique tag (number) identifies file within file system</a:t>
            </a:r>
          </a:p>
          <a:p>
            <a:r>
              <a:rPr lang="en-US" altLang="zh-CN" b="1"/>
              <a:t>Type</a:t>
            </a:r>
            <a:r>
              <a:rPr lang="en-US" altLang="zh-CN"/>
              <a:t> – needed for systems that support different types</a:t>
            </a:r>
          </a:p>
          <a:p>
            <a:r>
              <a:rPr lang="en-US" altLang="zh-CN" b="1"/>
              <a:t>Location</a:t>
            </a:r>
            <a:r>
              <a:rPr lang="en-US" altLang="zh-CN"/>
              <a:t> – pointer to file location on device</a:t>
            </a:r>
          </a:p>
          <a:p>
            <a:r>
              <a:rPr lang="en-US" altLang="zh-CN" b="1"/>
              <a:t>Size</a:t>
            </a:r>
            <a:r>
              <a:rPr lang="en-US" altLang="zh-CN"/>
              <a:t> – current file size</a:t>
            </a:r>
          </a:p>
          <a:p>
            <a:r>
              <a:rPr lang="en-US" altLang="zh-CN" b="1"/>
              <a:t>Protection</a:t>
            </a:r>
            <a:r>
              <a:rPr lang="en-US" altLang="zh-CN"/>
              <a:t> – controls who can do reading, writing, executing</a:t>
            </a:r>
          </a:p>
          <a:p>
            <a:r>
              <a:rPr lang="en-US" altLang="zh-CN" b="1"/>
              <a:t>Time, date, and user identification</a:t>
            </a:r>
            <a:r>
              <a:rPr lang="en-US" altLang="zh-CN"/>
              <a:t> – data for protection, security, and usage monitoring</a:t>
            </a:r>
          </a:p>
          <a:p>
            <a:r>
              <a:rPr lang="en-US" altLang="zh-CN"/>
              <a:t>Information about files are kept in the </a:t>
            </a:r>
            <a:r>
              <a:rPr lang="en-US" altLang="zh-CN">
                <a:solidFill>
                  <a:srgbClr val="FF0000"/>
                </a:solidFill>
              </a:rPr>
              <a:t>directory structure</a:t>
            </a:r>
            <a:r>
              <a:rPr lang="en-US" altLang="zh-CN"/>
              <a:t>, which is maintained on the disk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A5C89B5-9D3D-3441-BC39-B132597CB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File Operations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17C7950-E839-8F4C-8C44-2E0D50A9F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File is an </a:t>
            </a:r>
            <a:r>
              <a:rPr lang="en-US" altLang="zh-CN" b="1" dirty="0"/>
              <a:t>abstract data type</a:t>
            </a:r>
          </a:p>
          <a:p>
            <a:r>
              <a:rPr lang="en-US" altLang="zh-CN" b="1" dirty="0"/>
              <a:t>Create</a:t>
            </a:r>
          </a:p>
          <a:p>
            <a:r>
              <a:rPr lang="en-US" altLang="zh-CN" b="1" dirty="0"/>
              <a:t>Write – </a:t>
            </a:r>
            <a:r>
              <a:rPr lang="en-US" altLang="zh-CN" dirty="0"/>
              <a:t>define a pointer</a:t>
            </a:r>
          </a:p>
          <a:p>
            <a:r>
              <a:rPr lang="en-US" altLang="zh-CN" b="1" dirty="0"/>
              <a:t>Read – </a:t>
            </a:r>
            <a:r>
              <a:rPr lang="en-US" altLang="zh-CN" dirty="0"/>
              <a:t>use the same pointer</a:t>
            </a:r>
          </a:p>
          <a:p>
            <a:pPr>
              <a:buFont typeface="Monotype Sorts" pitchFamily="2" charset="2"/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Per-process </a:t>
            </a:r>
            <a:r>
              <a:rPr lang="en-US" altLang="zh-CN" b="1" dirty="0"/>
              <a:t>current file-position pointer</a:t>
            </a:r>
          </a:p>
          <a:p>
            <a:r>
              <a:rPr lang="en-US" altLang="zh-CN" b="1" dirty="0"/>
              <a:t>Seek</a:t>
            </a:r>
            <a:endParaRPr lang="en-US" altLang="zh-CN" dirty="0"/>
          </a:p>
          <a:p>
            <a:r>
              <a:rPr lang="en-US" altLang="zh-CN" b="1" dirty="0"/>
              <a:t>Delete</a:t>
            </a:r>
          </a:p>
          <a:p>
            <a:r>
              <a:rPr lang="en-US" altLang="zh-CN" b="1" dirty="0"/>
              <a:t>Truncate</a:t>
            </a:r>
          </a:p>
          <a:p>
            <a:r>
              <a:rPr lang="en-US" altLang="zh-CN" i="1" dirty="0"/>
              <a:t>Open(F</a:t>
            </a:r>
            <a:r>
              <a:rPr lang="en-US" altLang="zh-CN" i="1" baseline="-25000" dirty="0"/>
              <a:t>i</a:t>
            </a:r>
            <a:r>
              <a:rPr lang="en-US" altLang="zh-CN" i="1" dirty="0"/>
              <a:t>)</a:t>
            </a:r>
            <a:r>
              <a:rPr lang="en-US" altLang="zh-CN" dirty="0"/>
              <a:t> – search the directory structure on disk for entry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dirty="0"/>
              <a:t>, and move the content of entry to memory</a:t>
            </a:r>
          </a:p>
          <a:p>
            <a:r>
              <a:rPr lang="en-US" altLang="zh-CN" i="1" dirty="0"/>
              <a:t>Close (F</a:t>
            </a:r>
            <a:r>
              <a:rPr lang="en-US" altLang="zh-CN" i="1" baseline="-25000" dirty="0"/>
              <a:t>i</a:t>
            </a:r>
            <a:r>
              <a:rPr lang="en-US" altLang="zh-CN" i="1" dirty="0"/>
              <a:t>)</a:t>
            </a:r>
            <a:r>
              <a:rPr lang="en-US" altLang="zh-CN" dirty="0"/>
              <a:t> – move the content of entry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dirty="0"/>
              <a:t> in memory to directory structure on disk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CED3A-B23A-4E8B-9F66-67576224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A6723-714B-4C40-AE07-08BFE1E9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CN" sz="2400" dirty="0"/>
              <a:t>Open file tables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CN" sz="2400" dirty="0"/>
              <a:t>Access methods: sequential, direct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CN" sz="2400" dirty="0"/>
              <a:t>Directory structure:</a:t>
            </a:r>
          </a:p>
          <a:p>
            <a:pPr lvl="1"/>
            <a:r>
              <a:rPr lang="en-US" altLang="zh-CN" sz="2000" dirty="0"/>
              <a:t>Efficiency – locating a file quickly</a:t>
            </a:r>
          </a:p>
          <a:p>
            <a:pPr lvl="1"/>
            <a:r>
              <a:rPr lang="en-US" altLang="zh-CN" sz="2000" dirty="0"/>
              <a:t>Naming – convenient to users</a:t>
            </a:r>
          </a:p>
          <a:p>
            <a:pPr lvl="2"/>
            <a:r>
              <a:rPr lang="en-US" altLang="zh-CN" sz="2000" dirty="0"/>
              <a:t>Two users can have same name for different files</a:t>
            </a:r>
          </a:p>
          <a:p>
            <a:pPr lvl="2"/>
            <a:r>
              <a:rPr lang="en-US" altLang="zh-CN" sz="2000" dirty="0"/>
              <a:t>The same file can have several different names</a:t>
            </a:r>
          </a:p>
          <a:p>
            <a:pPr lvl="1"/>
            <a:r>
              <a:rPr lang="en-US" altLang="zh-CN" sz="2000" dirty="0"/>
              <a:t>Grouping – logical grouping of files by properties, (e.g., all Java programs, all games, …)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742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D1494F94-8BA4-4D1B-89F2-FEF37269A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Chapter 11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7ABF7821-1902-4E83-A1A7-8A20E1705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/>
              <a:t>Data structures for FS</a:t>
            </a:r>
          </a:p>
          <a:p>
            <a:pPr eaLnBrk="1" hangingPunct="1"/>
            <a:r>
              <a:rPr kumimoji="0" lang="en-US" altLang="zh-CN" dirty="0"/>
              <a:t>FCB</a:t>
            </a:r>
          </a:p>
          <a:p>
            <a:pPr eaLnBrk="1" hangingPunct="1"/>
            <a:r>
              <a:rPr kumimoji="0" lang="en-US" altLang="zh-CN" dirty="0"/>
              <a:t>Virtual File Systems</a:t>
            </a:r>
          </a:p>
          <a:p>
            <a:pPr eaLnBrk="1" hangingPunct="1"/>
            <a:r>
              <a:rPr kumimoji="0" lang="en-US" altLang="zh-CN" dirty="0"/>
              <a:t>Directory implementation</a:t>
            </a:r>
          </a:p>
          <a:p>
            <a:pPr eaLnBrk="1" hangingPunct="1"/>
            <a:r>
              <a:rPr kumimoji="0" lang="en-US" altLang="zh-CN" dirty="0"/>
              <a:t>File allocation methods: contiguous/linked/FAT/indexed allocation, extents, Unix file allocation</a:t>
            </a:r>
          </a:p>
          <a:p>
            <a:pPr eaLnBrk="1" hangingPunct="1"/>
            <a:r>
              <a:rPr kumimoji="0" lang="en-US" altLang="zh-CN" dirty="0"/>
              <a:t>Free space </a:t>
            </a:r>
            <a:r>
              <a:rPr kumimoji="0" lang="en-US" altLang="zh-CN" dirty="0" err="1"/>
              <a:t>mgmt</a:t>
            </a:r>
            <a:endParaRPr kumimoji="0"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B33452B1-9831-4471-8056-BFD4A7897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kumimoji="0" lang="zh-CN" altLang="en-US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5B8BDEF3-6207-4751-82A4-4E6DE9BD1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0" lang="en-US" altLang="zh-CN" sz="2000" dirty="0"/>
              <a:t>Process </a:t>
            </a:r>
            <a:r>
              <a:rPr kumimoji="0" lang="en-US" altLang="zh-CN" sz="2000" dirty="0" err="1"/>
              <a:t>mgmt</a:t>
            </a:r>
            <a:r>
              <a:rPr kumimoji="0" lang="en-US" altLang="zh-CN" sz="2000" dirty="0"/>
              <a:t>: Multi-threaded process has one program counter per thread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000" dirty="0"/>
              <a:t>Memory </a:t>
            </a:r>
            <a:r>
              <a:rPr kumimoji="0" lang="en-US" altLang="zh-CN" sz="2000" dirty="0" err="1"/>
              <a:t>mgmt</a:t>
            </a:r>
            <a:r>
              <a:rPr kumimoji="0" lang="en-US" altLang="zh-CN" sz="2000" dirty="0"/>
              <a:t>: determines what is in memory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000" dirty="0"/>
              <a:t>Storage </a:t>
            </a:r>
            <a:r>
              <a:rPr kumimoji="0" lang="en-US" altLang="zh-CN" sz="2000" dirty="0" err="1"/>
              <a:t>mgmt</a:t>
            </a:r>
            <a:r>
              <a:rPr kumimoji="0" lang="en-US" altLang="zh-CN" sz="2000" dirty="0"/>
              <a:t>: file system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000" dirty="0"/>
              <a:t>I/O subsystem: hide peculiarities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7464B407-3772-7244-82F1-1970E1BA8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Data Structures Used to Implement FS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BD8E8FC-1A21-1B40-BE50-60497C84F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Disk structures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Boot control block (per volume)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Volume control block per volume (superblock in Unix)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Directory structure per file system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Per-file FCB (</a:t>
            </a:r>
            <a:r>
              <a:rPr lang="en-US" altLang="zh-CN" dirty="0" err="1">
                <a:ea typeface="宋体" panose="02010600030101010101" pitchFamily="2" charset="-122"/>
              </a:rPr>
              <a:t>inode</a:t>
            </a:r>
            <a:r>
              <a:rPr lang="en-US" altLang="zh-CN" dirty="0">
                <a:ea typeface="宋体" panose="02010600030101010101" pitchFamily="2" charset="-122"/>
              </a:rPr>
              <a:t> in Unix)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In-memory structures (see fig)</a:t>
            </a: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In-memory mount table </a:t>
            </a:r>
            <a:r>
              <a:rPr lang="en-US" altLang="zh-CN" dirty="0">
                <a:ea typeface="宋体" panose="02010600030101010101" pitchFamily="2" charset="-122"/>
              </a:rPr>
              <a:t>about each mounted volume</a:t>
            </a: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Directory cache </a:t>
            </a:r>
            <a:r>
              <a:rPr lang="en-US" altLang="zh-CN" dirty="0">
                <a:ea typeface="宋体" panose="02010600030101010101" pitchFamily="2" charset="-122"/>
              </a:rPr>
              <a:t>for recently accessed directories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System-wide open-file table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Per-process open-file table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7939440" y="4731480"/>
              <a:ext cx="360" cy="3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0080" y="4722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4080F7C-58BD-0343-85CC-12108997C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File Control Block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B896006A-CD3F-1E49-AC4A-C3A7F7D2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706" t="7463" r="706" b="7787"/>
          <a:stretch>
            <a:fillRect/>
          </a:stretch>
        </p:blipFill>
        <p:spPr bwMode="auto">
          <a:xfrm>
            <a:off x="2159045" y="2108596"/>
            <a:ext cx="4825910" cy="311164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96C089-2584-4B8A-BACC-DD71D72B56AF}"/>
              </a:ext>
            </a:extLst>
          </p:cNvPr>
          <p:cNvSpPr txBox="1"/>
          <p:nvPr/>
        </p:nvSpPr>
        <p:spPr>
          <a:xfrm>
            <a:off x="1062467" y="1239412"/>
            <a:ext cx="7323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ea typeface="宋体" panose="02010600030101010101" pitchFamily="2" charset="-122"/>
              </a:rPr>
              <a:t>File control block</a:t>
            </a:r>
            <a:r>
              <a:rPr lang="en-US" altLang="zh-CN" dirty="0">
                <a:ea typeface="宋体" panose="02010600030101010101" pitchFamily="2" charset="-122"/>
              </a:rPr>
              <a:t> –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storage structure </a:t>
            </a:r>
            <a:r>
              <a:rPr lang="en-US" altLang="zh-CN" dirty="0">
                <a:ea typeface="宋体" panose="02010600030101010101" pitchFamily="2" charset="-122"/>
              </a:rPr>
              <a:t>consisting of information about a file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2C4EE08-F7A2-9F4B-9D7F-7C2AE9C75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1459" y="228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Schematic View of Virtual File System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F823B3A6-9343-9444-A8E0-FD704DFE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909" t="636" r="1935" b="970"/>
          <a:stretch>
            <a:fillRect/>
          </a:stretch>
        </p:blipFill>
        <p:spPr bwMode="auto">
          <a:xfrm>
            <a:off x="1452338" y="1270000"/>
            <a:ext cx="6354763" cy="48783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D05CEE-63C3-4602-95F0-59C05B16119F}"/>
              </a:ext>
            </a:extLst>
          </p:cNvPr>
          <p:cNvSpPr txBox="1"/>
          <p:nvPr/>
        </p:nvSpPr>
        <p:spPr>
          <a:xfrm>
            <a:off x="5864324" y="141710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endParaRPr lang="zh-CN" alt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2079DE-6E80-452C-8D26-AE70422C655B}"/>
              </a:ext>
            </a:extLst>
          </p:cNvPr>
          <p:cNvSpPr txBox="1"/>
          <p:nvPr/>
        </p:nvSpPr>
        <p:spPr>
          <a:xfrm>
            <a:off x="5758331" y="2193816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sys_write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vfs_write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050411-ACD0-47F3-BFB3-10329080E78B}"/>
              </a:ext>
            </a:extLst>
          </p:cNvPr>
          <p:cNvSpPr txBox="1"/>
          <p:nvPr/>
        </p:nvSpPr>
        <p:spPr>
          <a:xfrm>
            <a:off x="1413332" y="3524528"/>
            <a:ext cx="7077579" cy="369332"/>
          </a:xfrm>
          <a:prstGeom prst="rect">
            <a:avLst/>
          </a:prstGeom>
          <a:solidFill>
            <a:schemeClr val="bg2">
              <a:lumMod val="20000"/>
              <a:lumOff val="80000"/>
              <a:alpha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Calls the write() methods of specific filesystems</a:t>
            </a:r>
            <a:endParaRPr lang="zh-CN" alt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B8F776A-4D3D-B64A-ABC7-116A2171F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Directory Implementation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F7EB18B-64F7-FF46-A3A9-3EAE8A2B7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346716"/>
            <a:ext cx="7351712" cy="4419084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Linear list</a:t>
            </a:r>
            <a:r>
              <a:rPr lang="en-US" altLang="zh-CN" dirty="0">
                <a:ea typeface="宋体" panose="02010600030101010101" pitchFamily="2" charset="-122"/>
              </a:rPr>
              <a:t> of file names with pointer to the data blocks.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simple to program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time-consuming to execute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Hash Table</a:t>
            </a:r>
            <a:r>
              <a:rPr lang="en-US" altLang="zh-CN" dirty="0">
                <a:ea typeface="宋体" panose="02010600030101010101" pitchFamily="2" charset="-122"/>
              </a:rPr>
              <a:t> – linear list with hash data structure.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decreases directory search time</a:t>
            </a: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collisions</a:t>
            </a:r>
            <a:r>
              <a:rPr lang="en-US" altLang="zh-CN" dirty="0">
                <a:ea typeface="宋体" panose="02010600030101010101" pitchFamily="2" charset="-122"/>
              </a:rPr>
              <a:t> – situations where two file names hash to the same location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fixed size – can use chained-overflow hash table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Or rehashing to another larger hash table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50963D-E928-4EBB-BACA-A6DD5BD9B7A8}"/>
              </a:ext>
            </a:extLst>
          </p:cNvPr>
          <p:cNvSpPr txBox="1"/>
          <p:nvPr/>
        </p:nvSpPr>
        <p:spPr>
          <a:xfrm>
            <a:off x="965200" y="5225534"/>
            <a:ext cx="585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 Unix, a directory is implemented as a </a:t>
            </a:r>
            <a:r>
              <a:rPr lang="en-US" altLang="zh-CN" dirty="0">
                <a:solidFill>
                  <a:srgbClr val="C00000"/>
                </a:solidFill>
              </a:rPr>
              <a:t>file</a:t>
            </a:r>
            <a:r>
              <a:rPr lang="en-US" altLang="zh-CN" dirty="0"/>
              <a:t> of </a:t>
            </a:r>
            <a:r>
              <a:rPr lang="en-US" altLang="zh-CN" dirty="0" err="1"/>
              <a:t>dentries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7953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DC0F21F1-3B01-48FF-BB9A-FF923A345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/>
              <a:t>Chapter 12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6387CEC7-658D-4C84-A92F-B4C8B52D7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/>
              <a:t>Time to access a disk block</a:t>
            </a:r>
          </a:p>
          <a:p>
            <a:pPr lvl="1" eaLnBrk="1" hangingPunct="1"/>
            <a:r>
              <a:rPr kumimoji="0" lang="en-US" altLang="zh-CN" dirty="0"/>
              <a:t>Seek time, rotational delay, transfer time</a:t>
            </a:r>
          </a:p>
          <a:p>
            <a:pPr eaLnBrk="1" hangingPunct="1"/>
            <a:r>
              <a:rPr kumimoji="0" lang="en-US" altLang="zh-CN" dirty="0"/>
              <a:t>Disk scheduling algorithms</a:t>
            </a:r>
          </a:p>
          <a:p>
            <a:pPr lvl="1" eaLnBrk="1" hangingPunct="1"/>
            <a:r>
              <a:rPr kumimoji="0" lang="en-US" altLang="zh-CN" dirty="0"/>
              <a:t>Cost model: seek distance</a:t>
            </a:r>
          </a:p>
          <a:p>
            <a:pPr lvl="1" eaLnBrk="1" hangingPunct="1"/>
            <a:r>
              <a:rPr kumimoji="0" lang="en-US" altLang="zh-CN" dirty="0"/>
              <a:t>FCFS, SSTF, SCAN, C-SCAN, LOOK etc.</a:t>
            </a:r>
          </a:p>
          <a:p>
            <a:pPr eaLnBrk="1" hangingPunct="1"/>
            <a:r>
              <a:rPr kumimoji="0" lang="en-US" altLang="zh-CN" dirty="0"/>
              <a:t>RAID concept</a:t>
            </a:r>
          </a:p>
          <a:p>
            <a:pPr eaLnBrk="1" hangingPunct="1"/>
            <a:endParaRPr kumimoji="0"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1C4E758C-31DC-4960-9FB4-B6D3C18FA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/>
              <a:t>Chapter 13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91B1B570-6D57-48EC-98C1-77093B56F3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/>
              <a:t>Devices accessed by </a:t>
            </a:r>
            <a:r>
              <a:rPr kumimoji="0" lang="en-US" altLang="zh-CN" i="1" dirty="0"/>
              <a:t>special </a:t>
            </a:r>
            <a:r>
              <a:rPr kumimoji="0" lang="en-US" altLang="zh-CN" i="1" dirty="0" err="1"/>
              <a:t>i</a:t>
            </a:r>
            <a:r>
              <a:rPr kumimoji="0" lang="en-US" altLang="zh-CN" i="1" dirty="0"/>
              <a:t>/o instruction</a:t>
            </a:r>
            <a:r>
              <a:rPr kumimoji="0" lang="en-US" altLang="zh-CN" dirty="0"/>
              <a:t>, or </a:t>
            </a:r>
            <a:r>
              <a:rPr kumimoji="0" lang="en-US" altLang="zh-CN" i="1" dirty="0"/>
              <a:t>memory mapped </a:t>
            </a:r>
            <a:r>
              <a:rPr kumimoji="0" lang="en-US" altLang="zh-CN" i="1" dirty="0" err="1"/>
              <a:t>i</a:t>
            </a:r>
            <a:r>
              <a:rPr kumimoji="0" lang="en-US" altLang="zh-CN" i="1" dirty="0"/>
              <a:t>/o</a:t>
            </a:r>
          </a:p>
          <a:p>
            <a:pPr eaLnBrk="1" hangingPunct="1"/>
            <a:r>
              <a:rPr kumimoji="0" lang="en-US" altLang="zh-CN" dirty="0"/>
              <a:t>Interrupts, DMA</a:t>
            </a:r>
          </a:p>
          <a:p>
            <a:pPr eaLnBrk="1" hangingPunct="1"/>
            <a:r>
              <a:rPr kumimoji="0" lang="en-US" altLang="zh-CN" dirty="0"/>
              <a:t>Blocking/non-blocking </a:t>
            </a:r>
            <a:r>
              <a:rPr kumimoji="0" lang="en-US" altLang="zh-CN" dirty="0" err="1"/>
              <a:t>i</a:t>
            </a:r>
            <a:r>
              <a:rPr kumimoji="0" lang="en-US" altLang="zh-CN" dirty="0"/>
              <a:t>/o</a:t>
            </a:r>
          </a:p>
          <a:p>
            <a:pPr eaLnBrk="1" hangingPunct="1"/>
            <a:r>
              <a:rPr kumimoji="0" lang="en-US" altLang="zh-CN" dirty="0"/>
              <a:t>Device status table</a:t>
            </a:r>
          </a:p>
          <a:p>
            <a:pPr eaLnBrk="1" hangingPunct="1"/>
            <a:r>
              <a:rPr kumimoji="0" lang="en-US" altLang="zh-CN" dirty="0"/>
              <a:t>Caching, buffering, spooling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>
            <a:extLst>
              <a:ext uri="{FF2B5EF4-FFF2-40B4-BE49-F238E27FC236}">
                <a16:creationId xmlns:a16="http://schemas.microsoft.com/office/drawing/2014/main" id="{003FB0B1-8EF7-47CE-AC88-88C541340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05038"/>
            <a:ext cx="8229600" cy="1143000"/>
          </a:xfrm>
        </p:spPr>
        <p:txBody>
          <a:bodyPr/>
          <a:lstStyle/>
          <a:p>
            <a:r>
              <a:rPr lang="en-US" altLang="zh-CN"/>
              <a:t>OS</a:t>
            </a:r>
            <a:r>
              <a:rPr lang="zh-CN" altLang="en-US"/>
              <a:t> </a:t>
            </a:r>
            <a:r>
              <a:rPr lang="en-US" altLang="zh-CN"/>
              <a:t>Lab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C8274E48-2D55-4FF0-B843-187C1D625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Linux</a:t>
            </a:r>
            <a:endParaRPr lang="zh-CN" altLang="en-US"/>
          </a:p>
        </p:txBody>
      </p:sp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A63A4822-809D-4AE5-B444-6DB4F3AC50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commands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like </a:t>
            </a:r>
            <a:r>
              <a:rPr lang="en-US" altLang="zh-CN" dirty="0">
                <a:solidFill>
                  <a:srgbClr val="0070C0"/>
                </a:solidFill>
                <a:latin typeface="Courier"/>
                <a:ea typeface="Courier"/>
                <a:cs typeface="Courier"/>
              </a:rPr>
              <a:t>ls, cp, ln,</a:t>
            </a:r>
            <a:r>
              <a:rPr lang="zh-CN" altLang="en-US" dirty="0">
                <a:solidFill>
                  <a:srgbClr val="0070C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urier"/>
                <a:ea typeface="Courier"/>
                <a:cs typeface="Courier"/>
              </a:rPr>
              <a:t>mv,</a:t>
            </a:r>
            <a:r>
              <a:rPr lang="zh-CN" altLang="en-US" dirty="0">
                <a:solidFill>
                  <a:srgbClr val="0070C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urier"/>
                <a:ea typeface="Courier"/>
                <a:cs typeface="Courier"/>
              </a:rPr>
              <a:t>echo, </a:t>
            </a:r>
            <a:r>
              <a:rPr lang="en-US" altLang="zh-CN" dirty="0" err="1">
                <a:solidFill>
                  <a:srgbClr val="0070C0"/>
                </a:solidFill>
                <a:latin typeface="Courier"/>
                <a:ea typeface="Courier"/>
                <a:cs typeface="Courier"/>
              </a:rPr>
              <a:t>gcc</a:t>
            </a:r>
            <a:r>
              <a:rPr lang="en-US" altLang="zh-CN" dirty="0">
                <a:solidFill>
                  <a:srgbClr val="0070C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zh-CN" altLang="en-US" dirty="0">
                <a:solidFill>
                  <a:srgbClr val="0070C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urier"/>
                <a:ea typeface="Courier"/>
                <a:cs typeface="Courier"/>
              </a:rPr>
              <a:t>find,</a:t>
            </a:r>
            <a:r>
              <a:rPr lang="zh-CN" altLang="en-US" dirty="0">
                <a:solidFill>
                  <a:srgbClr val="0070C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urier"/>
                <a:ea typeface="Courier"/>
                <a:cs typeface="Courier"/>
              </a:rPr>
              <a:t>grep</a:t>
            </a:r>
            <a:r>
              <a:rPr lang="en-US" altLang="zh-CN" dirty="0"/>
              <a:t>,</a:t>
            </a:r>
            <a:r>
              <a:rPr lang="mr-IN" altLang="zh-CN" dirty="0"/>
              <a:t>…</a:t>
            </a:r>
            <a:endParaRPr lang="en-US" altLang="zh-CN" dirty="0"/>
          </a:p>
          <a:p>
            <a:r>
              <a:rPr lang="en-US" altLang="zh-CN" dirty="0"/>
              <a:t>Basic BASH/shell scripting</a:t>
            </a:r>
          </a:p>
          <a:p>
            <a:r>
              <a:rPr lang="en-US" altLang="zh-CN" dirty="0"/>
              <a:t>Lab</a:t>
            </a:r>
            <a:r>
              <a:rPr lang="zh-CN" altLang="en-US" dirty="0"/>
              <a:t> 实验指导</a:t>
            </a:r>
            <a:endParaRPr lang="en-US" altLang="zh-CN" dirty="0"/>
          </a:p>
          <a:p>
            <a:r>
              <a:rPr lang="en-US" altLang="zh-CN" dirty="0"/>
              <a:t>Lectures (and slides)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>
            <a:extLst>
              <a:ext uri="{FF2B5EF4-FFF2-40B4-BE49-F238E27FC236}">
                <a16:creationId xmlns:a16="http://schemas.microsoft.com/office/drawing/2014/main" id="{43BA918C-498D-4433-BEFF-ACEE2E8C1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Trap </a:t>
            </a:r>
            <a:r>
              <a:rPr lang="zh-CN" altLang="en-US"/>
              <a:t>与系统调用</a:t>
            </a:r>
          </a:p>
        </p:txBody>
      </p:sp>
      <p:sp>
        <p:nvSpPr>
          <p:cNvPr id="35842" name="内容占位符 2">
            <a:extLst>
              <a:ext uri="{FF2B5EF4-FFF2-40B4-BE49-F238E27FC236}">
                <a16:creationId xmlns:a16="http://schemas.microsoft.com/office/drawing/2014/main" id="{D95003AA-52E8-4D0C-BB3B-DB08770DA8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dirty="0"/>
              <a:t>课件：</a:t>
            </a:r>
            <a:r>
              <a:rPr lang="en-US" altLang="zh-CN" dirty="0"/>
              <a:t>Trap</a:t>
            </a:r>
            <a:r>
              <a:rPr lang="zh-CN" altLang="en-US" dirty="0"/>
              <a:t>与系统调用</a:t>
            </a:r>
            <a:endParaRPr lang="en-US" altLang="zh-CN" dirty="0"/>
          </a:p>
          <a:p>
            <a:pPr marL="0" indent="0"/>
            <a:r>
              <a:rPr lang="en-US" altLang="zh-CN" dirty="0"/>
              <a:t>System call processing </a:t>
            </a:r>
          </a:p>
          <a:p>
            <a:pPr marL="0" indent="0"/>
            <a:r>
              <a:rPr lang="en-US" altLang="zh-CN" dirty="0"/>
              <a:t>Invoking </a:t>
            </a:r>
            <a:r>
              <a:rPr lang="en-US" altLang="zh-CN" dirty="0" err="1"/>
              <a:t>system_call</a:t>
            </a:r>
            <a:r>
              <a:rPr lang="en-US" altLang="zh-CN" dirty="0"/>
              <a:t>()</a:t>
            </a:r>
          </a:p>
          <a:p>
            <a:pPr marL="0" indent="0"/>
            <a:r>
              <a:rPr lang="en-US" altLang="zh-CN" dirty="0"/>
              <a:t>Return from system call</a:t>
            </a:r>
          </a:p>
          <a:p>
            <a:pPr marL="0" indent="0"/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>
            <a:extLst>
              <a:ext uri="{FF2B5EF4-FFF2-40B4-BE49-F238E27FC236}">
                <a16:creationId xmlns:a16="http://schemas.microsoft.com/office/drawing/2014/main" id="{89DDF878-35DA-4F1A-B1F8-0DBB99782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1463"/>
            <a:ext cx="8229600" cy="1143000"/>
          </a:xfrm>
        </p:spPr>
        <p:txBody>
          <a:bodyPr/>
          <a:lstStyle/>
          <a:p>
            <a:r>
              <a:rPr lang="en-US" altLang="zh-CN" sz="2800" dirty="0"/>
              <a:t>Process Address Space</a:t>
            </a:r>
            <a:br>
              <a:rPr lang="en-US" altLang="zh-CN" sz="2800" dirty="0"/>
            </a:br>
            <a:r>
              <a:rPr lang="en-US" altLang="zh-CN" sz="2800" dirty="0"/>
              <a:t>Kernel Memory Management</a:t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36866" name="内容占位符 2">
            <a:extLst>
              <a:ext uri="{FF2B5EF4-FFF2-40B4-BE49-F238E27FC236}">
                <a16:creationId xmlns:a16="http://schemas.microsoft.com/office/drawing/2014/main" id="{8C5E5D0D-B909-4274-97CE-C52D7C281D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65250"/>
            <a:ext cx="8229600" cy="4760913"/>
          </a:xfrm>
        </p:spPr>
        <p:txBody>
          <a:bodyPr/>
          <a:lstStyle/>
          <a:p>
            <a:r>
              <a:rPr lang="zh-CN" altLang="en-US" dirty="0"/>
              <a:t>课件：</a:t>
            </a:r>
            <a:r>
              <a:rPr lang="en-US" altLang="zh-CN" dirty="0"/>
              <a:t>LKD12 Kernel Memory, LKD15 Process Address Space</a:t>
            </a:r>
          </a:p>
          <a:p>
            <a:endParaRPr lang="en-US" altLang="zh-CN" dirty="0"/>
          </a:p>
          <a:p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linux</a:t>
            </a:r>
            <a:endParaRPr lang="en-US" altLang="zh-CN" dirty="0"/>
          </a:p>
          <a:p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linux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MM,</a:t>
            </a:r>
            <a:r>
              <a:rPr lang="zh-CN" altLang="en-US" dirty="0"/>
              <a:t> </a:t>
            </a:r>
            <a:r>
              <a:rPr lang="en-US" altLang="zh-CN" dirty="0"/>
              <a:t>VMA</a:t>
            </a:r>
          </a:p>
          <a:p>
            <a:r>
              <a:rPr lang="en-US" altLang="zh-CN" dirty="0"/>
              <a:t>Hierarchical</a:t>
            </a:r>
            <a:r>
              <a:rPr lang="zh-CN" altLang="en-US" dirty="0"/>
              <a:t> </a:t>
            </a:r>
            <a:r>
              <a:rPr lang="en-US" altLang="zh-CN" dirty="0"/>
              <a:t>paging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linux</a:t>
            </a:r>
            <a:endParaRPr lang="en-US" altLang="zh-CN" dirty="0"/>
          </a:p>
          <a:p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linux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buddy</a:t>
            </a:r>
            <a:r>
              <a:rPr lang="zh-CN" altLang="en-US" dirty="0"/>
              <a:t> </a:t>
            </a:r>
            <a:r>
              <a:rPr lang="en-US" altLang="zh-CN" dirty="0"/>
              <a:t>algorithm,</a:t>
            </a:r>
            <a:r>
              <a:rPr lang="zh-CN" altLang="en-US" dirty="0"/>
              <a:t> </a:t>
            </a:r>
            <a:r>
              <a:rPr lang="en-US" altLang="zh-CN" dirty="0"/>
              <a:t>slab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A2CBBCE0-4729-45AF-A634-A4BC19EAE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Chapter 2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AA61FE0F-DF92-4E2E-8E61-7DDE54585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0" lang="en-US" altLang="zh-CN" sz="2000" dirty="0"/>
              <a:t>Read the main textbook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000" dirty="0"/>
              <a:t>OS services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000" dirty="0"/>
              <a:t>System call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000" dirty="0"/>
              <a:t>OS design and implementation</a:t>
            </a:r>
          </a:p>
          <a:p>
            <a:pPr lvl="1" eaLnBrk="1" hangingPunct="1">
              <a:lnSpc>
                <a:spcPct val="150000"/>
              </a:lnSpc>
            </a:pPr>
            <a:r>
              <a:rPr kumimoji="0" lang="en-US" altLang="zh-CN" sz="2000" dirty="0"/>
              <a:t>Separation of mechanism and policy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000" dirty="0"/>
              <a:t>OS structures</a:t>
            </a:r>
          </a:p>
          <a:p>
            <a:pPr lvl="1" eaLnBrk="1" hangingPunct="1">
              <a:lnSpc>
                <a:spcPct val="150000"/>
              </a:lnSpc>
            </a:pPr>
            <a:r>
              <a:rPr kumimoji="0" lang="en-US" altLang="zh-CN" sz="2000" dirty="0"/>
              <a:t>Layered structure</a:t>
            </a:r>
          </a:p>
          <a:p>
            <a:pPr lvl="1" eaLnBrk="1" hangingPunct="1">
              <a:lnSpc>
                <a:spcPct val="150000"/>
              </a:lnSpc>
            </a:pPr>
            <a:r>
              <a:rPr kumimoji="0" lang="en-US" altLang="zh-CN" sz="2000" dirty="0"/>
              <a:t>Monolithic kernel</a:t>
            </a:r>
          </a:p>
          <a:p>
            <a:pPr lvl="1" eaLnBrk="1" hangingPunct="1">
              <a:lnSpc>
                <a:spcPct val="150000"/>
              </a:lnSpc>
            </a:pPr>
            <a:r>
              <a:rPr kumimoji="0" lang="en-US" altLang="zh-CN" sz="2000" dirty="0"/>
              <a:t>Microkernel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>
            <a:extLst>
              <a:ext uri="{FF2B5EF4-FFF2-40B4-BE49-F238E27FC236}">
                <a16:creationId xmlns:a16="http://schemas.microsoft.com/office/drawing/2014/main" id="{48F4072F-2ECB-4893-92F6-ECA333556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The Linux File System</a:t>
            </a:r>
            <a:endParaRPr lang="zh-CN" altLang="en-US" sz="4000"/>
          </a:p>
        </p:txBody>
      </p:sp>
      <p:sp>
        <p:nvSpPr>
          <p:cNvPr id="37890" name="内容占位符 2">
            <a:extLst>
              <a:ext uri="{FF2B5EF4-FFF2-40B4-BE49-F238E27FC236}">
                <a16:creationId xmlns:a16="http://schemas.microsoft.com/office/drawing/2014/main" id="{635AE018-5E37-478E-99C1-F5A4443128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课件：</a:t>
            </a:r>
            <a:r>
              <a:rPr lang="en-US" altLang="zh-CN" dirty="0"/>
              <a:t>Linux </a:t>
            </a:r>
            <a:r>
              <a:rPr lang="zh-CN" altLang="en-US" dirty="0"/>
              <a:t>文件系统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 FCB information,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</a:p>
          <a:p>
            <a:r>
              <a:rPr lang="en-US" altLang="zh-CN" dirty="0"/>
              <a:t>VFS structures</a:t>
            </a:r>
          </a:p>
          <a:p>
            <a:r>
              <a:rPr lang="en-US" altLang="zh-CN" dirty="0"/>
              <a:t>Symbolic (soft) links</a:t>
            </a:r>
          </a:p>
          <a:p>
            <a:r>
              <a:rPr lang="en-US" altLang="zh-CN" dirty="0"/>
              <a:t>open()</a:t>
            </a:r>
            <a:r>
              <a:rPr lang="zh-CN" altLang="en-US" dirty="0"/>
              <a:t>、</a:t>
            </a:r>
            <a:r>
              <a:rPr lang="en-US" altLang="zh-CN" dirty="0"/>
              <a:t>read()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976EA41B-C5B6-364B-9DD7-5A6D6A1769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sz="9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小标宋_GBK " panose="03000509000000000000" pitchFamily="66" charset="-122"/>
                <a:ea typeface="方正小标宋_GBK " panose="03000509000000000000" pitchFamily="66" charset="-122"/>
              </a:rPr>
              <a:t>预祝各位同学取得佳绩！</a:t>
            </a:r>
            <a:endParaRPr lang="en-US" altLang="zh-CN" sz="9600" dirty="0">
              <a:effectLst>
                <a:outerShdw blurRad="38100" dist="38100" dir="2700000" algn="tl">
                  <a:srgbClr val="C0C0C0"/>
                </a:outerShdw>
              </a:effectLst>
              <a:latin typeface="方正小标宋_GBK " panose="03000509000000000000" pitchFamily="66" charset="-122"/>
              <a:ea typeface="方正小标宋_GBK " panose="03000509000000000000" pitchFamily="66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F421378F-170A-8B41-8E85-7B3C85402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System Call Implementation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ABCC231-F5D6-4C40-B5C7-E9F62058B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073150"/>
            <a:ext cx="7351712" cy="4692650"/>
          </a:xfrm>
        </p:spPr>
        <p:txBody>
          <a:bodyPr/>
          <a:lstStyle/>
          <a:p>
            <a:r>
              <a:rPr lang="en-US" altLang="zh-CN" sz="2000" dirty="0"/>
              <a:t>Typically, a </a:t>
            </a:r>
            <a:r>
              <a:rPr lang="en-US" altLang="zh-CN" sz="2000" dirty="0">
                <a:solidFill>
                  <a:srgbClr val="FF0000"/>
                </a:solidFill>
              </a:rPr>
              <a:t>number</a:t>
            </a:r>
            <a:r>
              <a:rPr lang="en-US" altLang="zh-CN" sz="2000" dirty="0"/>
              <a:t> associated with each system call</a:t>
            </a:r>
          </a:p>
          <a:p>
            <a:pPr lvl="1"/>
            <a:r>
              <a:rPr lang="en-US" altLang="zh-CN" sz="2000" dirty="0"/>
              <a:t>System-call interface maintains a </a:t>
            </a:r>
            <a:r>
              <a:rPr lang="en-US" altLang="zh-CN" sz="2000" dirty="0">
                <a:solidFill>
                  <a:srgbClr val="FF0000"/>
                </a:solidFill>
              </a:rPr>
              <a:t>table</a:t>
            </a:r>
            <a:r>
              <a:rPr lang="en-US" altLang="zh-CN" sz="2000" dirty="0"/>
              <a:t> indexed according to these numbers</a:t>
            </a:r>
          </a:p>
          <a:p>
            <a:r>
              <a:rPr lang="en-US" altLang="zh-CN" sz="2000" dirty="0"/>
              <a:t>The system call interface invokes intended system call in OS kernel and returns status of the system call and any return values</a:t>
            </a:r>
          </a:p>
          <a:p>
            <a:r>
              <a:rPr lang="en-US" altLang="zh-CN" sz="2000" dirty="0"/>
              <a:t>The caller needs to know nothing about how the system call is implemented</a:t>
            </a:r>
          </a:p>
          <a:p>
            <a:pPr lvl="1"/>
            <a:r>
              <a:rPr lang="en-US" altLang="zh-CN" sz="2000" dirty="0"/>
              <a:t>Just needs to obey API and understand what OS will do as a result call</a:t>
            </a:r>
          </a:p>
          <a:p>
            <a:pPr lvl="1"/>
            <a:r>
              <a:rPr lang="en-US" altLang="zh-CN" sz="2000" dirty="0"/>
              <a:t>Most </a:t>
            </a:r>
            <a:r>
              <a:rPr lang="en-US" altLang="zh-CN" sz="2000" dirty="0">
                <a:solidFill>
                  <a:srgbClr val="FF0000"/>
                </a:solidFill>
              </a:rPr>
              <a:t>details</a:t>
            </a:r>
            <a:r>
              <a:rPr lang="en-US" altLang="zh-CN" sz="2000" dirty="0"/>
              <a:t> of  OS interface hidden from programmer by API  </a:t>
            </a:r>
          </a:p>
          <a:p>
            <a:pPr lvl="2"/>
            <a:r>
              <a:rPr lang="en-US" altLang="zh-CN" sz="2000" dirty="0"/>
              <a:t>Managed by run-time support library (set of functions built into libraries included with compiler)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71F30EF0-FF75-1042-955E-64C5B3120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API – System Call – OS Relationship</a:t>
            </a: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D01A8C0F-9F5D-8F4D-B671-401F6E28C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" t="9819" r="969" b="10077"/>
          <a:stretch>
            <a:fillRect/>
          </a:stretch>
        </p:blipFill>
        <p:spPr bwMode="auto">
          <a:xfrm>
            <a:off x="982663" y="1497013"/>
            <a:ext cx="7485062" cy="45767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8C2FC807-739F-0C41-85EA-0CADC543E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Microkernel System Structure </a:t>
            </a:r>
            <a:endParaRPr lang="en-US" altLang="zh-CN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B792C9B-1BE4-CE45-BE89-50F456C66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Moves as much from the kernel into “</a:t>
            </a:r>
            <a:r>
              <a:rPr lang="en-US" altLang="zh-CN" sz="2000" i="1">
                <a:solidFill>
                  <a:srgbClr val="FF0000"/>
                </a:solidFill>
              </a:rPr>
              <a:t>user</a:t>
            </a:r>
            <a:r>
              <a:rPr lang="en-US" altLang="zh-CN" sz="2000"/>
              <a:t>” space</a:t>
            </a:r>
          </a:p>
          <a:p>
            <a:r>
              <a:rPr lang="en-US" altLang="zh-CN" sz="2000"/>
              <a:t>Communication takes place between </a:t>
            </a:r>
            <a:r>
              <a:rPr lang="en-US" altLang="zh-CN" sz="2000">
                <a:solidFill>
                  <a:srgbClr val="FF0000"/>
                </a:solidFill>
              </a:rPr>
              <a:t>user modules</a:t>
            </a:r>
            <a:r>
              <a:rPr lang="en-US" altLang="zh-CN" sz="2000"/>
              <a:t> using </a:t>
            </a:r>
            <a:r>
              <a:rPr lang="en-US" altLang="zh-CN" sz="2000">
                <a:solidFill>
                  <a:srgbClr val="FF0000"/>
                </a:solidFill>
              </a:rPr>
              <a:t>message passing</a:t>
            </a:r>
          </a:p>
          <a:p>
            <a:r>
              <a:rPr lang="en-US" altLang="zh-CN" sz="2000"/>
              <a:t>Benefits:</a:t>
            </a:r>
          </a:p>
          <a:p>
            <a:pPr lvl="1"/>
            <a:r>
              <a:rPr lang="en-US" altLang="zh-CN" sz="2000"/>
              <a:t>Easier to </a:t>
            </a:r>
            <a:r>
              <a:rPr lang="en-US" altLang="zh-CN" sz="2000">
                <a:solidFill>
                  <a:srgbClr val="FF0000"/>
                </a:solidFill>
              </a:rPr>
              <a:t>extend</a:t>
            </a:r>
            <a:r>
              <a:rPr lang="en-US" altLang="zh-CN" sz="2000"/>
              <a:t> a microkernel</a:t>
            </a:r>
          </a:p>
          <a:p>
            <a:pPr lvl="1"/>
            <a:r>
              <a:rPr lang="en-US" altLang="zh-CN" sz="2000"/>
              <a:t>Easier to </a:t>
            </a:r>
            <a:r>
              <a:rPr lang="en-US" altLang="zh-CN" sz="2000">
                <a:solidFill>
                  <a:srgbClr val="FF0000"/>
                </a:solidFill>
              </a:rPr>
              <a:t>port</a:t>
            </a:r>
            <a:r>
              <a:rPr lang="en-US" altLang="zh-CN" sz="2000"/>
              <a:t> the operating system to new architectures</a:t>
            </a:r>
          </a:p>
          <a:p>
            <a:pPr lvl="1"/>
            <a:r>
              <a:rPr lang="en-US" altLang="zh-CN" sz="2000"/>
              <a:t>More </a:t>
            </a:r>
            <a:r>
              <a:rPr lang="en-US" altLang="zh-CN" sz="2000">
                <a:solidFill>
                  <a:srgbClr val="FF0000"/>
                </a:solidFill>
              </a:rPr>
              <a:t>reliable</a:t>
            </a:r>
            <a:r>
              <a:rPr lang="en-US" altLang="zh-CN" sz="2000"/>
              <a:t> (less code is running in kernel mode)</a:t>
            </a:r>
          </a:p>
          <a:p>
            <a:pPr lvl="1"/>
            <a:r>
              <a:rPr lang="en-US" altLang="zh-CN" sz="2000"/>
              <a:t>More </a:t>
            </a:r>
            <a:r>
              <a:rPr lang="en-US" altLang="zh-CN" sz="2000">
                <a:solidFill>
                  <a:srgbClr val="FF0000"/>
                </a:solidFill>
              </a:rPr>
              <a:t>secure</a:t>
            </a:r>
          </a:p>
          <a:p>
            <a:r>
              <a:rPr lang="en-US" altLang="zh-CN" sz="2000"/>
              <a:t>Detriments:</a:t>
            </a:r>
          </a:p>
          <a:p>
            <a:pPr lvl="1"/>
            <a:r>
              <a:rPr lang="en-US" altLang="zh-CN" sz="2000">
                <a:solidFill>
                  <a:srgbClr val="FF0000"/>
                </a:solidFill>
              </a:rPr>
              <a:t>Performance overhead</a:t>
            </a:r>
            <a:r>
              <a:rPr lang="en-US" altLang="zh-CN" sz="2000"/>
              <a:t> of user space to kernel space communication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宋体"/>
        <a:cs typeface=""/>
      </a:majorFont>
      <a:minorFont>
        <a:latin typeface="Helvetica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宋体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33442</TotalTime>
  <Words>2948</Words>
  <Application>Microsoft Macintosh PowerPoint</Application>
  <PresentationFormat>全屏显示(4:3)</PresentationFormat>
  <Paragraphs>532</Paragraphs>
  <Slides>61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5" baseType="lpstr">
      <vt:lpstr>方正小标宋_GBK </vt:lpstr>
      <vt:lpstr>仿宋_GB2312</vt:lpstr>
      <vt:lpstr>宋体</vt:lpstr>
      <vt:lpstr>Arial Unicode MS</vt:lpstr>
      <vt:lpstr>Arial</vt:lpstr>
      <vt:lpstr>Courier</vt:lpstr>
      <vt:lpstr>Courier New</vt:lpstr>
      <vt:lpstr>Helvetica</vt:lpstr>
      <vt:lpstr>Monotype Sorts</vt:lpstr>
      <vt:lpstr>Symbol</vt:lpstr>
      <vt:lpstr>Times New Roman</vt:lpstr>
      <vt:lpstr>Webdings</vt:lpstr>
      <vt:lpstr>Wingdings</vt:lpstr>
      <vt:lpstr>os-w-java</vt:lpstr>
      <vt:lpstr>Final Exam</vt:lpstr>
      <vt:lpstr>OS Concepts  Main Textbook</vt:lpstr>
      <vt:lpstr>Chapter 1</vt:lpstr>
      <vt:lpstr>PowerPoint 演示文稿</vt:lpstr>
      <vt:lpstr>PowerPoint 演示文稿</vt:lpstr>
      <vt:lpstr>Chapter 2</vt:lpstr>
      <vt:lpstr>System Call Implementation</vt:lpstr>
      <vt:lpstr>API – System Call – OS Relationship</vt:lpstr>
      <vt:lpstr>Microkernel System Structure </vt:lpstr>
      <vt:lpstr>Architecture of A Typical Microkernel</vt:lpstr>
      <vt:lpstr>Chapter 3</vt:lpstr>
      <vt:lpstr>Process Control Block (PCB)</vt:lpstr>
      <vt:lpstr>Context Switch</vt:lpstr>
      <vt:lpstr>Process Scheduling Queues</vt:lpstr>
      <vt:lpstr>Ready Queue And Various I/O Device Queues</vt:lpstr>
      <vt:lpstr>Producer-Consumer Problem</vt:lpstr>
      <vt:lpstr>Chapter 4</vt:lpstr>
      <vt:lpstr>PowerPoint 演示文稿</vt:lpstr>
      <vt:lpstr>班级比赛（多线程）</vt:lpstr>
      <vt:lpstr>班级比赛（多线程）</vt:lpstr>
      <vt:lpstr>班级比赛（多线程）</vt:lpstr>
      <vt:lpstr>Chapter 5</vt:lpstr>
      <vt:lpstr>CPU Scheduler</vt:lpstr>
      <vt:lpstr>PowerPoint 演示文稿</vt:lpstr>
      <vt:lpstr>Chapter 6</vt:lpstr>
      <vt:lpstr>Chapter 7</vt:lpstr>
      <vt:lpstr>PowerPoint 演示文稿</vt:lpstr>
      <vt:lpstr>Chapter 8</vt:lpstr>
      <vt:lpstr>Multistep Processing of a User Program </vt:lpstr>
      <vt:lpstr>Binding of Instructions and Data to Memory</vt:lpstr>
      <vt:lpstr>Address-Translation Scheme</vt:lpstr>
      <vt:lpstr>Chapter 8</vt:lpstr>
      <vt:lpstr>Three-level Paging Scheme</vt:lpstr>
      <vt:lpstr>Chapter 9</vt:lpstr>
      <vt:lpstr>Virtual Memory</vt:lpstr>
      <vt:lpstr>Steps in Handling a Page Fault</vt:lpstr>
      <vt:lpstr>A Page Fault Causes The Following</vt:lpstr>
      <vt:lpstr>First-In-First-Out (FIFO) Algorithm</vt:lpstr>
      <vt:lpstr>Optimal Algorithm</vt:lpstr>
      <vt:lpstr>Least Recently Used (LRU) Algorithm</vt:lpstr>
      <vt:lpstr>LRU Approximation Algorithms</vt:lpstr>
      <vt:lpstr>Second-Chance (clock) Page-Replacement Algorithm</vt:lpstr>
      <vt:lpstr>PowerPoint 演示文稿</vt:lpstr>
      <vt:lpstr>PowerPoint 演示文稿</vt:lpstr>
      <vt:lpstr>Chapter 10</vt:lpstr>
      <vt:lpstr>File Attributes</vt:lpstr>
      <vt:lpstr>File Operations</vt:lpstr>
      <vt:lpstr>PowerPoint 演示文稿</vt:lpstr>
      <vt:lpstr>Chapter 11</vt:lpstr>
      <vt:lpstr>Data Structures Used to Implement FS</vt:lpstr>
      <vt:lpstr>File Control Block</vt:lpstr>
      <vt:lpstr>Schematic View of Virtual File System</vt:lpstr>
      <vt:lpstr>Directory Implementation</vt:lpstr>
      <vt:lpstr>Chapter 12</vt:lpstr>
      <vt:lpstr>Chapter 13</vt:lpstr>
      <vt:lpstr>OS Lab</vt:lpstr>
      <vt:lpstr>Overview of Linux</vt:lpstr>
      <vt:lpstr>Trap 与系统调用</vt:lpstr>
      <vt:lpstr>Process Address Space Kernel Memory Management </vt:lpstr>
      <vt:lpstr>The Linux File System</vt:lpstr>
      <vt:lpstr>预祝各位同学取得佳绩！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Huan Li</cp:lastModifiedBy>
  <cp:revision>656</cp:revision>
  <dcterms:created xsi:type="dcterms:W3CDTF">2004-10-07T18:29:30Z</dcterms:created>
  <dcterms:modified xsi:type="dcterms:W3CDTF">2024-12-26T14:02:57Z</dcterms:modified>
</cp:coreProperties>
</file>