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gif" ContentType="image/gif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2920" cy="107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2920" cy="107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993480"/>
            <a:ext cx="8566920" cy="16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Functional Programming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6920" cy="9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in JavaScript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Everything done so far will disappoint just like any other program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6636240" y="3216960"/>
            <a:ext cx="3297240" cy="277488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914400" y="5943600"/>
            <a:ext cx="8411400" cy="1004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Computations in the real world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are more than just mixing up ingredients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290880" y="1725120"/>
            <a:ext cx="97362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Results can be considered good or bad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Inconsistent input produces inconsistent output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Things happening during the computation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may matter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...and shit happens!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20000" y="48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Values are always embedded in a </a:t>
            </a:r>
            <a:r>
              <a:rPr b="1" i="1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90880" y="1437120"/>
            <a:ext cx="97362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3430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Optional 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values </a:t>
            </a:r>
            <a:r>
              <a:rPr b="0" lang="en-US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(Maybe)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Values with a 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multiple 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meaning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Either </a:t>
            </a:r>
            <a:r>
              <a:rPr b="0" lang="en-US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(Left/Right), </a:t>
            </a:r>
            <a:r>
              <a:rPr b="0" lang="en-US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Validation </a:t>
            </a:r>
            <a:r>
              <a:rPr b="0" lang="en-US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(Failure/</a:t>
            </a:r>
            <a:r>
              <a:rPr b="0" lang="en-US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Success</a:t>
            </a:r>
            <a:r>
              <a:rPr b="0" lang="en-US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Values not yet 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here </a:t>
            </a:r>
            <a:r>
              <a:rPr b="0" lang="en-US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(Promise, </a:t>
            </a:r>
            <a:r>
              <a:rPr b="0" lang="en-US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Continuation)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Values that 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may interrupt </a:t>
            </a:r>
            <a:r>
              <a:rPr b="0" lang="en-US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(Thrower)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Values that 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transform 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other values</a:t>
            </a:r>
            <a:r>
              <a:rPr b="0" lang="en-US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(Parser)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Values that 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carry a history 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with them </a:t>
            </a:r>
            <a:r>
              <a:rPr b="0" lang="en-US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(State, Writer)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Blip>
                <a:blip r:embed="rId1"/>
              </a:buBlip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Values that 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need further 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data at 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runtime</a:t>
            </a:r>
            <a:r>
              <a:rPr b="0" lang="en-US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(Reader)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914400" y="6303600"/>
            <a:ext cx="8411400" cy="1004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b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F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f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v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48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Computations involving values are bound through “typeclass” operators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-456480" y="3475440"/>
            <a:ext cx="2833920" cy="246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Exercise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time!!!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293760" y="1668240"/>
            <a:ext cx="9362880" cy="203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Liberation Mono;Courier New"/>
                <a:ea typeface="Liberation Mono;Courier New"/>
              </a:rPr>
              <a:t>return/pure :: a -&gt; Maybe a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Liberation Mono;Courier New"/>
                <a:ea typeface="Liberation Mono;Courier New"/>
              </a:rPr>
              <a:t>fmap :: (a -&gt; b) -&gt; Maybe a -&gt; Maybe b  // (functor)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Liberation Mono;Courier New"/>
                <a:ea typeface="Liberation Mono;Courier New"/>
              </a:rPr>
              <a:t>ap/apply :: Maybe (a -&gt; b) -&gt; Maybe a -&gt; Maybe b  // (applicative)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Liberation Mono;Courier New"/>
                <a:ea typeface="Liberation Mono;Courier New"/>
              </a:rPr>
              <a:t>bind/flatmap :: (a -&gt; Maybe b) -&gt; Maybe a -&gt; Maybe b // (monad)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TextShape 4"/>
          <p:cNvSpPr txBox="1"/>
          <p:nvPr/>
        </p:nvSpPr>
        <p:spPr>
          <a:xfrm>
            <a:off x="1632240" y="4846320"/>
            <a:ext cx="8243280" cy="296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- decide by yourself when to return a </a:t>
            </a:r>
            <a:r>
              <a:rPr b="0" lang="en-US" sz="1800" spc="-1" strike="noStrike">
                <a:latin typeface="Liberation Mono;Courier New"/>
                <a:ea typeface="Liberation Mono;Courier New"/>
              </a:rPr>
              <a:t>Just</a:t>
            </a:r>
            <a:r>
              <a:rPr b="0" lang="en-US" sz="1800" spc="-1" strike="noStrike">
                <a:latin typeface="Arial"/>
              </a:rPr>
              <a:t> and when to return a </a:t>
            </a:r>
            <a:r>
              <a:rPr b="0" lang="en-US" sz="1800" spc="-1" strike="noStrike">
                <a:latin typeface="Liberation Mono;Courier New"/>
                <a:ea typeface="Liberation Mono;Courier New"/>
              </a:rPr>
              <a:t>Nothing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use </a:t>
            </a:r>
            <a:r>
              <a:rPr b="0" lang="en-US" sz="1800" spc="-1" strike="noStrike">
                <a:latin typeface="Liberation Mono;Courier New"/>
                <a:ea typeface="Liberation Mono;Courier New"/>
              </a:rPr>
              <a:t>fmap</a:t>
            </a:r>
            <a:r>
              <a:rPr b="0" lang="en-US" sz="1800" spc="-1" strike="noStrike">
                <a:latin typeface="Arial"/>
              </a:rPr>
              <a:t> to process and transform optional values, with a guaranteed result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draw a safety net around every potentially dangerous operation with </a:t>
            </a:r>
            <a:r>
              <a:rPr b="0" lang="en-US" sz="1800" spc="-1" strike="noStrike">
                <a:latin typeface="Liberation Mono;Courier New"/>
                <a:ea typeface="Liberation Mono;Courier New"/>
              </a:rPr>
              <a:t>apply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optionals are monads; chain them through </a:t>
            </a:r>
            <a:r>
              <a:rPr b="0" lang="en-US" sz="1800" spc="-1" strike="noStrike">
                <a:latin typeface="Liberation Mono;Courier New"/>
                <a:ea typeface="Liberation Mono;Courier New"/>
              </a:rPr>
              <a:t>bind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manage all your bank affairs and recover from every debt with optionals !!!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528320" y="822960"/>
            <a:ext cx="2194560" cy="1188720"/>
          </a:xfrm>
          <a:prstGeom prst="cloudCallout">
            <a:avLst>
              <a:gd name="adj1" fmla="val -78879"/>
              <a:gd name="adj2" fmla="val 40976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JS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is not Haskell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Pure functions accept something and return something else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1908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example: string =&gt; its length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function length is </a:t>
            </a:r>
            <a:r>
              <a:rPr b="0" i="1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applied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to a string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Complex computations come mainly through </a:t>
            </a:r>
            <a:r>
              <a:rPr b="1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composition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(str =&gt; timesTwo(length(str)))(‘pippo’)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Need </a:t>
            </a:r>
            <a:r>
              <a:rPr b="1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both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input and output: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(list =&gt; map(timesTwo,list))([1,2,3])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US" sz="2800" spc="-1" strike="sngStrike">
                <a:solidFill>
                  <a:srgbClr val="333333"/>
                </a:solidFill>
                <a:latin typeface="Noto Sans Regular"/>
                <a:ea typeface="DejaVu Sans"/>
              </a:rPr>
              <a:t>foreach([1,2,3], timesTwo)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Pure functions are repeatable and without side effects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Same input → same result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US" sz="2800" spc="-1" strike="sngStrike">
                <a:solidFill>
                  <a:srgbClr val="333333"/>
                </a:solidFill>
                <a:latin typeface="Noto Sans Regular"/>
                <a:ea typeface="DejaVu Sans"/>
              </a:rPr>
              <a:t>const now = new Date()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Just process input, and do nothing else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US" sz="2800" spc="-1" strike="sngStrike">
                <a:solidFill>
                  <a:srgbClr val="333333"/>
                </a:solidFill>
                <a:latin typeface="Noto Sans Regular"/>
                <a:ea typeface="DejaVu Sans"/>
              </a:rPr>
              <a:t>const para = Document.createElement(‘p’)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005840" y="5852160"/>
            <a:ext cx="7679880" cy="11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These functions CAN enter an FP program, 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but always with some difficulties and tradeoffs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20000" y="279720"/>
            <a:ext cx="8854560" cy="13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Immutability is valorising a variable just ONCE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Technical term is </a:t>
            </a:r>
            <a:r>
              <a:rPr b="0" i="1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binding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cannot reassign the value of a bound variable; a bound variable is immutable.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JavaScript objects and arrays are extremely mutable: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a = [1,2,3]; a = 'pippo';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const a = [1,2,3]; a[2] = 4;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933840" y="5996160"/>
            <a:ext cx="4022280" cy="11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Keep mutations 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inside methods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5145840" y="5996160"/>
            <a:ext cx="4022280" cy="11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Use methods that return 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copies of their input 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Bad methods modify their input</a:t>
            </a:r>
            <a:br/>
            <a:r>
              <a:rPr b="1" lang="en-US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Good methods create [shallow] copies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2160000"/>
            <a:ext cx="39423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map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filter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concat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slice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Array.from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394960" y="2286000"/>
            <a:ext cx="39423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pop/push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shift/unshift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reverse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sort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splice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copyWithin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720000" y="2160000"/>
            <a:ext cx="39423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map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filter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concat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slice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Array.from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933840" y="5996160"/>
            <a:ext cx="4022280" cy="11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These methods give 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lots of work to the GC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5120640" y="6035040"/>
            <a:ext cx="4022280" cy="11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Watch carefully every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usage of these ones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7733520" y="3094560"/>
            <a:ext cx="2833920" cy="246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Exercise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time!!!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279720"/>
            <a:ext cx="8854560" cy="13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Currying means passing one parameter at a time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86880" y="183312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myMethod = function(a,b,c) { … }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myCurriedMethod = a =&gt; b =&gt; c =&gt; { … 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097280" y="3108960"/>
            <a:ext cx="7679880" cy="1004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Function body gets evaluates only when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all</a:t>
            </a: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input variables have been bound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57200" y="4450320"/>
            <a:ext cx="9234360" cy="36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curry(fn)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return helper([]);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helper(previousParams)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return x =&gt;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if (previousParams.length === fn.length - 1) return fn(...previousParams, x);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return helper(previousParams.concat([x]));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function lacking one or more parameters is </a:t>
            </a:r>
            <a:r>
              <a:rPr b="1" i="1" lang="en-US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partially applied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98880" y="1833120"/>
            <a:ext cx="97362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Noto Sans CJK SC"/>
              </a:rPr>
              <a:t>myCurriedMethod = a =&gt; b =&gt; c 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=&gt; { … }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MyCurriedMethod(1) // it’s a function(b)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myCurriedMethod(1)('pippo') // it’s a function(c)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myCurriedMethod(1)('pippo')(true) // it’s a VALUE!!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React === partially applied methods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92720" y="4203360"/>
            <a:ext cx="8411400" cy="1004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Encapsulation of information and responsibilities 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compose/pipe: the chain of responsibility OO-pattern done the functional way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98880" y="1833120"/>
            <a:ext cx="97362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y0 = f0(x)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y1 = f1(y0)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y2 = f2(y1)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y2 = compose([f2,f1,f0])(x) // f2(f1(f0(x)))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y2 = pipe([f0,f1,f2])(x)  // f2(f1(f0(x)))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Exercise: express y = (x+2) * 2 using addOne and timesTwo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98880" y="1833120"/>
            <a:ext cx="97362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const addOne = x =&gt; x + 1;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const timesTwo = x =&gt; x * 2;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Let’s express y = (x + 2) * 2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using compose and then pipe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914400" y="5943600"/>
            <a:ext cx="8411400" cy="1004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compose and pipe are easily 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implemented using </a:t>
            </a:r>
            <a:r>
              <a:rPr b="1" i="1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reduce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6977520" y="2734560"/>
            <a:ext cx="2833920" cy="246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Exercise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time!!!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2019-09-18T15:10:41Z</dcterms:created>
  <dc:creator/>
  <dc:description/>
  <dc:language>en-US</dc:language>
  <cp:lastModifiedBy/>
  <dcterms:modified xsi:type="dcterms:W3CDTF">2019-09-26T09:15:03Z</dcterms:modified>
  <cp:revision>16</cp:revision>
  <dc:subject/>
  <dc:title>Impress</dc:title>
</cp:coreProperties>
</file>