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57" r:id="rId3"/>
    <p:sldId id="273" r:id="rId4"/>
    <p:sldId id="259" r:id="rId5"/>
    <p:sldId id="272" r:id="rId6"/>
    <p:sldId id="267" r:id="rId7"/>
    <p:sldId id="262" r:id="rId8"/>
    <p:sldId id="258" r:id="rId9"/>
    <p:sldId id="271" r:id="rId10"/>
    <p:sldId id="296" r:id="rId11"/>
    <p:sldId id="297" r:id="rId12"/>
    <p:sldId id="260" r:id="rId13"/>
    <p:sldId id="270" r:id="rId14"/>
  </p:sldIdLst>
  <p:sldSz cx="9144000" cy="5143500" type="screen16x9"/>
  <p:notesSz cx="6858000" cy="9144000"/>
  <p:embeddedFontLst>
    <p:embeddedFont>
      <p:font typeface="Amatic SC" panose="00000500000000000000" pitchFamily="2" charset="-79"/>
      <p:regular r:id="rId16"/>
      <p:bold r:id="rId17"/>
    </p:embeddedFont>
    <p:embeddedFont>
      <p:font typeface="Arial Narrow" panose="020B0606020202030204" pitchFamily="34" charset="0"/>
      <p:regular r:id="rId18"/>
      <p:bold r:id="rId19"/>
      <p:italic r:id="rId20"/>
      <p:boldItalic r:id="rId21"/>
    </p:embeddedFont>
    <p:embeddedFont>
      <p:font typeface="Arial Nova Light" panose="020B0304020202020204" pitchFamily="34" charset="0"/>
      <p:regular r:id="rId22"/>
      <p:italic r:id="rId23"/>
    </p:embeddedFont>
    <p:embeddedFont>
      <p:font typeface="Bell MT" panose="02020503060305020303" pitchFamily="18" charset="0"/>
      <p:regular r:id="rId24"/>
      <p:bold r:id="rId25"/>
      <p:italic r:id="rId26"/>
    </p:embeddedFont>
    <p:embeddedFont>
      <p:font typeface="Calibri" panose="020F0502020204030204" pitchFamily="34" charset="0"/>
      <p:regular r:id="rId27"/>
      <p:bold r:id="rId28"/>
    </p:embeddedFont>
    <p:embeddedFont>
      <p:font typeface="Nunito" pitchFamily="2" charset="0"/>
      <p:regular r:id="rId29"/>
      <p:bold r:id="rId30"/>
      <p:italic r:id="rId31"/>
      <p:boldItalic r:id="rId32"/>
    </p:embeddedFont>
    <p:embeddedFont>
      <p:font typeface="Nunito SemiBold"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مقطع افتراضي" id="{8E64DB5F-4F2F-4E18-ABE0-20FFC868D540}">
          <p14:sldIdLst>
            <p14:sldId id="256"/>
            <p14:sldId id="257"/>
            <p14:sldId id="273"/>
            <p14:sldId id="259"/>
            <p14:sldId id="272"/>
            <p14:sldId id="267"/>
            <p14:sldId id="262"/>
            <p14:sldId id="258"/>
            <p14:sldId id="271"/>
            <p14:sldId id="296"/>
            <p14:sldId id="297"/>
            <p14:sldId id="260"/>
            <p14:sldId id="270"/>
          </p14:sldIdLst>
        </p14:section>
        <p14:section name="مقطع الملخص" id="{574C8067-46B0-4027-9E63-BC0DEB811A58}">
          <p14:sldIdLst/>
        </p14:section>
        <p14:section name="Our process is easy" id="{4AEB35D2-2FCC-4563-87E6-290ADC427AA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uzoon Alshahrani" initials="MA" lastIdx="1" clrIdx="0">
    <p:extLst>
      <p:ext uri="{19B8F6BF-5375-455C-9EA6-DF929625EA0E}">
        <p15:presenceInfo xmlns:p15="http://schemas.microsoft.com/office/powerpoint/2012/main" userId="28ebe4715307162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0C35A8-31EE-4B06-98D1-F3640B604409}">
  <a:tblStyle styleId="{2C0C35A8-31EE-4B06-98D1-F3640B60440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2D37EB-A914-4A42-9CBE-EA1083F15C1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28" d="100"/>
          <a:sy n="128" d="100"/>
        </p:scale>
        <p:origin x="63" y="2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1-16T21:03:52.727" idx="1">
    <p:pos x="10" y="10"/>
    <p:text/>
    <p:extLst>
      <p:ext uri="{C676402C-5697-4E1C-873F-D02D1690AC5C}">
        <p15:threadingInfo xmlns:p15="http://schemas.microsoft.com/office/powerpoint/2012/main" timeZoneBias="-1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180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6011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782225" y="778096"/>
            <a:ext cx="7579546" cy="3864638"/>
          </a:xfrm>
          <a:custGeom>
            <a:avLst/>
            <a:gdLst/>
            <a:ahLst/>
            <a:cxnLst/>
            <a:rect l="l" t="t" r="r" b="b"/>
            <a:pathLst>
              <a:path w="3592202" h="1831582" extrusionOk="0">
                <a:moveTo>
                  <a:pt x="3554475" y="588873"/>
                </a:moveTo>
                <a:cubicBezTo>
                  <a:pt x="3581881" y="-89254"/>
                  <a:pt x="2593478" y="24995"/>
                  <a:pt x="2107652" y="528"/>
                </a:cubicBezTo>
                <a:cubicBezTo>
                  <a:pt x="1659207" y="-4515"/>
                  <a:pt x="1181252" y="27319"/>
                  <a:pt x="750347" y="64701"/>
                </a:cubicBezTo>
                <a:cubicBezTo>
                  <a:pt x="-8045" y="130474"/>
                  <a:pt x="40101" y="825724"/>
                  <a:pt x="6973" y="1349129"/>
                </a:cubicBezTo>
                <a:cubicBezTo>
                  <a:pt x="-5853" y="1475480"/>
                  <a:pt x="-13088" y="1628228"/>
                  <a:pt x="99056" y="1715663"/>
                </a:cubicBezTo>
                <a:cubicBezTo>
                  <a:pt x="135341" y="1744165"/>
                  <a:pt x="181120" y="1758789"/>
                  <a:pt x="226394" y="1766090"/>
                </a:cubicBezTo>
                <a:cubicBezTo>
                  <a:pt x="547610" y="1798407"/>
                  <a:pt x="870976" y="1810947"/>
                  <a:pt x="1193749" y="1821405"/>
                </a:cubicBezTo>
                <a:cubicBezTo>
                  <a:pt x="1869266" y="1838945"/>
                  <a:pt x="2634630" y="1839954"/>
                  <a:pt x="3306903" y="1773939"/>
                </a:cubicBezTo>
                <a:cubicBezTo>
                  <a:pt x="3542965" y="1713230"/>
                  <a:pt x="3574777" y="1531804"/>
                  <a:pt x="3589730" y="1335448"/>
                </a:cubicBezTo>
                <a:cubicBezTo>
                  <a:pt x="3601744" y="1168470"/>
                  <a:pt x="3566731" y="755807"/>
                  <a:pt x="3554475" y="58887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1;p2"/>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p2"/>
          <p:cNvSpPr/>
          <p:nvPr/>
        </p:nvSpPr>
        <p:spPr>
          <a:xfrm>
            <a:off x="7460343" y="542436"/>
            <a:ext cx="814257" cy="1022479"/>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3;p2"/>
          <p:cNvSpPr/>
          <p:nvPr/>
        </p:nvSpPr>
        <p:spPr>
          <a:xfrm>
            <a:off x="8121968" y="821005"/>
            <a:ext cx="185720" cy="33582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4;p2"/>
          <p:cNvSpPr/>
          <p:nvPr/>
        </p:nvSpPr>
        <p:spPr>
          <a:xfrm>
            <a:off x="2947917" y="505266"/>
            <a:ext cx="831121" cy="96144"/>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3868218" y="487291"/>
            <a:ext cx="278364" cy="43099"/>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3549755" y="4514760"/>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3925109" y="4621068"/>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txBox="1">
            <a:spLocks noGrp="1"/>
          </p:cNvSpPr>
          <p:nvPr>
            <p:ph type="ctrTitle"/>
          </p:nvPr>
        </p:nvSpPr>
        <p:spPr>
          <a:xfrm>
            <a:off x="1867900" y="1731475"/>
            <a:ext cx="5408100" cy="1680600"/>
          </a:xfrm>
          <a:prstGeom prst="rect">
            <a:avLst/>
          </a:prstGeom>
        </p:spPr>
        <p:txBody>
          <a:bodyPr spcFirstLastPara="1" wrap="square" lIns="0" tIns="0" rIns="0" bIns="0" anchor="ctr" anchorCtr="0">
            <a:noAutofit/>
          </a:bodyPr>
          <a:lstStyle>
            <a:lvl1pPr lvl="0" algn="ctr" rtl="0">
              <a:spcBef>
                <a:spcPts val="0"/>
              </a:spcBef>
              <a:spcAft>
                <a:spcPts val="0"/>
              </a:spcAft>
              <a:buSzPts val="6800"/>
              <a:buNone/>
              <a:defRPr sz="6800"/>
            </a:lvl1pPr>
            <a:lvl2pPr lvl="1" algn="ctr" rtl="0">
              <a:spcBef>
                <a:spcPts val="0"/>
              </a:spcBef>
              <a:spcAft>
                <a:spcPts val="0"/>
              </a:spcAft>
              <a:buSzPts val="6800"/>
              <a:buNone/>
              <a:defRPr sz="6800"/>
            </a:lvl2pPr>
            <a:lvl3pPr lvl="2" algn="ctr" rtl="0">
              <a:spcBef>
                <a:spcPts val="0"/>
              </a:spcBef>
              <a:spcAft>
                <a:spcPts val="0"/>
              </a:spcAft>
              <a:buSzPts val="6800"/>
              <a:buNone/>
              <a:defRPr sz="6800"/>
            </a:lvl3pPr>
            <a:lvl4pPr lvl="3" algn="ctr" rtl="0">
              <a:spcBef>
                <a:spcPts val="0"/>
              </a:spcBef>
              <a:spcAft>
                <a:spcPts val="0"/>
              </a:spcAft>
              <a:buSzPts val="6800"/>
              <a:buNone/>
              <a:defRPr sz="6800"/>
            </a:lvl4pPr>
            <a:lvl5pPr lvl="4" algn="ctr" rtl="0">
              <a:spcBef>
                <a:spcPts val="0"/>
              </a:spcBef>
              <a:spcAft>
                <a:spcPts val="0"/>
              </a:spcAft>
              <a:buSzPts val="6800"/>
              <a:buNone/>
              <a:defRPr sz="6800"/>
            </a:lvl5pPr>
            <a:lvl6pPr lvl="5" algn="ctr" rtl="0">
              <a:spcBef>
                <a:spcPts val="0"/>
              </a:spcBef>
              <a:spcAft>
                <a:spcPts val="0"/>
              </a:spcAft>
              <a:buSzPts val="6800"/>
              <a:buNone/>
              <a:defRPr sz="6800"/>
            </a:lvl6pPr>
            <a:lvl7pPr lvl="6" algn="ctr" rtl="0">
              <a:spcBef>
                <a:spcPts val="0"/>
              </a:spcBef>
              <a:spcAft>
                <a:spcPts val="0"/>
              </a:spcAft>
              <a:buSzPts val="6800"/>
              <a:buNone/>
              <a:defRPr sz="6800"/>
            </a:lvl7pPr>
            <a:lvl8pPr lvl="7" algn="ctr" rtl="0">
              <a:spcBef>
                <a:spcPts val="0"/>
              </a:spcBef>
              <a:spcAft>
                <a:spcPts val="0"/>
              </a:spcAft>
              <a:buSzPts val="6800"/>
              <a:buNone/>
              <a:defRPr sz="6800"/>
            </a:lvl8pPr>
            <a:lvl9pPr lvl="8" algn="ctr" rtl="0">
              <a:spcBef>
                <a:spcPts val="0"/>
              </a:spcBef>
              <a:spcAft>
                <a:spcPts val="0"/>
              </a:spcAft>
              <a:buSzPts val="6800"/>
              <a:buNone/>
              <a:defRPr sz="6800"/>
            </a:lvl9pPr>
          </a:lstStyle>
          <a:p>
            <a:endParaRPr/>
          </a:p>
        </p:txBody>
      </p:sp>
      <p:sp>
        <p:nvSpPr>
          <p:cNvPr id="19" name="Google Shape;19;p2"/>
          <p:cNvSpPr/>
          <p:nvPr/>
        </p:nvSpPr>
        <p:spPr>
          <a:xfrm rot="-871776">
            <a:off x="594544" y="662599"/>
            <a:ext cx="1234918" cy="1390637"/>
          </a:xfrm>
          <a:custGeom>
            <a:avLst/>
            <a:gdLst/>
            <a:ahLst/>
            <a:cxnLst/>
            <a:rect l="l" t="t" r="r" b="b"/>
            <a:pathLst>
              <a:path w="584559" h="658270" extrusionOk="0">
                <a:moveTo>
                  <a:pt x="400656" y="592594"/>
                </a:moveTo>
                <a:cubicBezTo>
                  <a:pt x="398705" y="592697"/>
                  <a:pt x="396842" y="593473"/>
                  <a:pt x="395395" y="594786"/>
                </a:cubicBezTo>
                <a:cubicBezTo>
                  <a:pt x="372790" y="614869"/>
                  <a:pt x="326968" y="608292"/>
                  <a:pt x="296493" y="605310"/>
                </a:cubicBezTo>
                <a:cubicBezTo>
                  <a:pt x="253302" y="602043"/>
                  <a:pt x="220963" y="596014"/>
                  <a:pt x="191671" y="585731"/>
                </a:cubicBezTo>
                <a:cubicBezTo>
                  <a:pt x="185292" y="583232"/>
                  <a:pt x="178517" y="589173"/>
                  <a:pt x="177552" y="595027"/>
                </a:cubicBezTo>
                <a:cubicBezTo>
                  <a:pt x="176719" y="598472"/>
                  <a:pt x="178846" y="601934"/>
                  <a:pt x="182288" y="602767"/>
                </a:cubicBezTo>
                <a:cubicBezTo>
                  <a:pt x="218069" y="615921"/>
                  <a:pt x="265294" y="622893"/>
                  <a:pt x="316028" y="625524"/>
                </a:cubicBezTo>
                <a:cubicBezTo>
                  <a:pt x="346152" y="628462"/>
                  <a:pt x="384498" y="628528"/>
                  <a:pt x="404515" y="610440"/>
                </a:cubicBezTo>
                <a:cubicBezTo>
                  <a:pt x="412320" y="604038"/>
                  <a:pt x="407585" y="592901"/>
                  <a:pt x="400656" y="592594"/>
                </a:cubicBezTo>
                <a:close/>
                <a:moveTo>
                  <a:pt x="310547" y="639710"/>
                </a:moveTo>
                <a:lnTo>
                  <a:pt x="268429" y="637692"/>
                </a:lnTo>
                <a:cubicBezTo>
                  <a:pt x="263694" y="637495"/>
                  <a:pt x="258191" y="639490"/>
                  <a:pt x="256788" y="645673"/>
                </a:cubicBezTo>
                <a:cubicBezTo>
                  <a:pt x="256042" y="649839"/>
                  <a:pt x="258191" y="655671"/>
                  <a:pt x="263365" y="656241"/>
                </a:cubicBezTo>
                <a:lnTo>
                  <a:pt x="305460" y="658258"/>
                </a:lnTo>
                <a:cubicBezTo>
                  <a:pt x="310218" y="658455"/>
                  <a:pt x="315699" y="656460"/>
                  <a:pt x="317124" y="650277"/>
                </a:cubicBezTo>
                <a:cubicBezTo>
                  <a:pt x="317847" y="646111"/>
                  <a:pt x="315699" y="640258"/>
                  <a:pt x="310547" y="639710"/>
                </a:cubicBezTo>
                <a:close/>
                <a:moveTo>
                  <a:pt x="85075" y="404459"/>
                </a:moveTo>
                <a:cubicBezTo>
                  <a:pt x="50631" y="383609"/>
                  <a:pt x="26799" y="349648"/>
                  <a:pt x="17985" y="308824"/>
                </a:cubicBezTo>
                <a:cubicBezTo>
                  <a:pt x="14894" y="296437"/>
                  <a:pt x="-2448" y="306303"/>
                  <a:pt x="292" y="316257"/>
                </a:cubicBezTo>
                <a:cubicBezTo>
                  <a:pt x="9829" y="360347"/>
                  <a:pt x="37038" y="397925"/>
                  <a:pt x="77028" y="422064"/>
                </a:cubicBezTo>
                <a:cubicBezTo>
                  <a:pt x="82224" y="425572"/>
                  <a:pt x="87991" y="421034"/>
                  <a:pt x="89262" y="415641"/>
                </a:cubicBezTo>
                <a:cubicBezTo>
                  <a:pt x="90643" y="411394"/>
                  <a:pt x="88911" y="406755"/>
                  <a:pt x="85075" y="404459"/>
                </a:cubicBezTo>
                <a:close/>
                <a:moveTo>
                  <a:pt x="329906" y="581522"/>
                </a:moveTo>
                <a:cubicBezTo>
                  <a:pt x="357816" y="581522"/>
                  <a:pt x="380332" y="577751"/>
                  <a:pt x="400656" y="569661"/>
                </a:cubicBezTo>
                <a:cubicBezTo>
                  <a:pt x="405261" y="567896"/>
                  <a:pt x="407870" y="563002"/>
                  <a:pt x="406752" y="558194"/>
                </a:cubicBezTo>
                <a:cubicBezTo>
                  <a:pt x="406357" y="554364"/>
                  <a:pt x="403243" y="551382"/>
                  <a:pt x="399407" y="551134"/>
                </a:cubicBezTo>
                <a:cubicBezTo>
                  <a:pt x="398135" y="551161"/>
                  <a:pt x="396885" y="551428"/>
                  <a:pt x="395701" y="551924"/>
                </a:cubicBezTo>
                <a:cubicBezTo>
                  <a:pt x="365511" y="565078"/>
                  <a:pt x="319887" y="564201"/>
                  <a:pt x="285399" y="560123"/>
                </a:cubicBezTo>
                <a:cubicBezTo>
                  <a:pt x="250079" y="556857"/>
                  <a:pt x="213553" y="549337"/>
                  <a:pt x="177004" y="540545"/>
                </a:cubicBezTo>
                <a:cubicBezTo>
                  <a:pt x="172137" y="540545"/>
                  <a:pt x="169352" y="544930"/>
                  <a:pt x="168826" y="549095"/>
                </a:cubicBezTo>
                <a:cubicBezTo>
                  <a:pt x="167884" y="553862"/>
                  <a:pt x="170887" y="558516"/>
                  <a:pt x="175623" y="559619"/>
                </a:cubicBezTo>
                <a:cubicBezTo>
                  <a:pt x="226663" y="572796"/>
                  <a:pt x="279633" y="581061"/>
                  <a:pt x="329906" y="581522"/>
                </a:cubicBezTo>
                <a:close/>
                <a:moveTo>
                  <a:pt x="216951" y="106307"/>
                </a:moveTo>
                <a:cubicBezTo>
                  <a:pt x="171238" y="119725"/>
                  <a:pt x="136444" y="158926"/>
                  <a:pt x="123991" y="204968"/>
                </a:cubicBezTo>
                <a:cubicBezTo>
                  <a:pt x="122237" y="210887"/>
                  <a:pt x="126183" y="214877"/>
                  <a:pt x="132081" y="214899"/>
                </a:cubicBezTo>
                <a:cubicBezTo>
                  <a:pt x="136860" y="215086"/>
                  <a:pt x="141114" y="211902"/>
                  <a:pt x="142276" y="207270"/>
                </a:cubicBezTo>
                <a:cubicBezTo>
                  <a:pt x="152602" y="168886"/>
                  <a:pt x="181104" y="138014"/>
                  <a:pt x="218551" y="124658"/>
                </a:cubicBezTo>
                <a:cubicBezTo>
                  <a:pt x="228198" y="121216"/>
                  <a:pt x="226334" y="106811"/>
                  <a:pt x="216951" y="106307"/>
                </a:cubicBezTo>
                <a:close/>
                <a:moveTo>
                  <a:pt x="259660" y="91574"/>
                </a:moveTo>
                <a:cubicBezTo>
                  <a:pt x="248325" y="91574"/>
                  <a:pt x="248127" y="110232"/>
                  <a:pt x="260690" y="110297"/>
                </a:cubicBezTo>
                <a:cubicBezTo>
                  <a:pt x="272025" y="110407"/>
                  <a:pt x="272201" y="91640"/>
                  <a:pt x="259660" y="91574"/>
                </a:cubicBezTo>
                <a:close/>
                <a:moveTo>
                  <a:pt x="557483" y="48689"/>
                </a:moveTo>
                <a:cubicBezTo>
                  <a:pt x="551256" y="39700"/>
                  <a:pt x="533760" y="49939"/>
                  <a:pt x="541193" y="59235"/>
                </a:cubicBezTo>
                <a:cubicBezTo>
                  <a:pt x="556321" y="77557"/>
                  <a:pt x="565003" y="100330"/>
                  <a:pt x="565946" y="124066"/>
                </a:cubicBezTo>
                <a:cubicBezTo>
                  <a:pt x="565770" y="128275"/>
                  <a:pt x="569059" y="131825"/>
                  <a:pt x="573268" y="131992"/>
                </a:cubicBezTo>
                <a:cubicBezTo>
                  <a:pt x="573532" y="132003"/>
                  <a:pt x="573817" y="131998"/>
                  <a:pt x="574080" y="131981"/>
                </a:cubicBezTo>
                <a:cubicBezTo>
                  <a:pt x="579561" y="132272"/>
                  <a:pt x="584253" y="128058"/>
                  <a:pt x="584538" y="122569"/>
                </a:cubicBezTo>
                <a:cubicBezTo>
                  <a:pt x="584560" y="122323"/>
                  <a:pt x="584560" y="122075"/>
                  <a:pt x="584560" y="121830"/>
                </a:cubicBezTo>
                <a:cubicBezTo>
                  <a:pt x="583639" y="95169"/>
                  <a:pt x="574146" y="69515"/>
                  <a:pt x="557483" y="48689"/>
                </a:cubicBezTo>
                <a:close/>
                <a:moveTo>
                  <a:pt x="403682" y="258"/>
                </a:moveTo>
                <a:cubicBezTo>
                  <a:pt x="392720" y="-2395"/>
                  <a:pt x="387765" y="16219"/>
                  <a:pt x="399780" y="18960"/>
                </a:cubicBezTo>
                <a:cubicBezTo>
                  <a:pt x="493595" y="37946"/>
                  <a:pt x="532160" y="149148"/>
                  <a:pt x="535120" y="227659"/>
                </a:cubicBezTo>
                <a:cubicBezTo>
                  <a:pt x="535076" y="232018"/>
                  <a:pt x="538562" y="235590"/>
                  <a:pt x="542925" y="235633"/>
                </a:cubicBezTo>
                <a:cubicBezTo>
                  <a:pt x="543122" y="235636"/>
                  <a:pt x="543320" y="235631"/>
                  <a:pt x="543517" y="235618"/>
                </a:cubicBezTo>
                <a:cubicBezTo>
                  <a:pt x="546499" y="235695"/>
                  <a:pt x="549371" y="234555"/>
                  <a:pt x="551497" y="232461"/>
                </a:cubicBezTo>
                <a:cubicBezTo>
                  <a:pt x="553208" y="230630"/>
                  <a:pt x="554062" y="228157"/>
                  <a:pt x="553822" y="225664"/>
                </a:cubicBezTo>
                <a:cubicBezTo>
                  <a:pt x="551629" y="188393"/>
                  <a:pt x="542859" y="133800"/>
                  <a:pt x="514993" y="85610"/>
                </a:cubicBezTo>
                <a:cubicBezTo>
                  <a:pt x="488442" y="39898"/>
                  <a:pt x="451017" y="11220"/>
                  <a:pt x="403682" y="258"/>
                </a:cubicBezTo>
                <a:close/>
                <a:moveTo>
                  <a:pt x="431548" y="75240"/>
                </a:moveTo>
                <a:cubicBezTo>
                  <a:pt x="312936" y="-26709"/>
                  <a:pt x="83934" y="43559"/>
                  <a:pt x="55323" y="204968"/>
                </a:cubicBezTo>
                <a:cubicBezTo>
                  <a:pt x="46553" y="255569"/>
                  <a:pt x="59708" y="304373"/>
                  <a:pt x="92134" y="342369"/>
                </a:cubicBezTo>
                <a:cubicBezTo>
                  <a:pt x="111406" y="364995"/>
                  <a:pt x="133352" y="384398"/>
                  <a:pt x="147757" y="411431"/>
                </a:cubicBezTo>
                <a:cubicBezTo>
                  <a:pt x="162161" y="438464"/>
                  <a:pt x="168498" y="469312"/>
                  <a:pt x="166524" y="502681"/>
                </a:cubicBezTo>
                <a:cubicBezTo>
                  <a:pt x="166480" y="503654"/>
                  <a:pt x="165998" y="504556"/>
                  <a:pt x="165209" y="505137"/>
                </a:cubicBezTo>
                <a:cubicBezTo>
                  <a:pt x="161986" y="507785"/>
                  <a:pt x="160495" y="512012"/>
                  <a:pt x="161350" y="516099"/>
                </a:cubicBezTo>
                <a:cubicBezTo>
                  <a:pt x="161964" y="519442"/>
                  <a:pt x="164573" y="522060"/>
                  <a:pt x="167928" y="522676"/>
                </a:cubicBezTo>
                <a:cubicBezTo>
                  <a:pt x="215043" y="533845"/>
                  <a:pt x="263124" y="540387"/>
                  <a:pt x="311511" y="542211"/>
                </a:cubicBezTo>
                <a:cubicBezTo>
                  <a:pt x="350011" y="543022"/>
                  <a:pt x="388510" y="548218"/>
                  <a:pt x="425651" y="525855"/>
                </a:cubicBezTo>
                <a:cubicBezTo>
                  <a:pt x="429180" y="523911"/>
                  <a:pt x="430847" y="519741"/>
                  <a:pt x="429619" y="515902"/>
                </a:cubicBezTo>
                <a:cubicBezTo>
                  <a:pt x="428610" y="511990"/>
                  <a:pt x="425190" y="509184"/>
                  <a:pt x="421156" y="508973"/>
                </a:cubicBezTo>
                <a:cubicBezTo>
                  <a:pt x="418656" y="508601"/>
                  <a:pt x="416004" y="511626"/>
                  <a:pt x="413526" y="510048"/>
                </a:cubicBezTo>
                <a:cubicBezTo>
                  <a:pt x="412518" y="509440"/>
                  <a:pt x="411926" y="508346"/>
                  <a:pt x="411948" y="507176"/>
                </a:cubicBezTo>
                <a:cubicBezTo>
                  <a:pt x="412452" y="477012"/>
                  <a:pt x="419906" y="447368"/>
                  <a:pt x="433719" y="420552"/>
                </a:cubicBezTo>
                <a:cubicBezTo>
                  <a:pt x="441458" y="405731"/>
                  <a:pt x="451697" y="392642"/>
                  <a:pt x="461607" y="379969"/>
                </a:cubicBezTo>
                <a:cubicBezTo>
                  <a:pt x="467856" y="371989"/>
                  <a:pt x="474323" y="363723"/>
                  <a:pt x="480045" y="355151"/>
                </a:cubicBezTo>
                <a:cubicBezTo>
                  <a:pt x="530231" y="279708"/>
                  <a:pt x="512033" y="136629"/>
                  <a:pt x="431548" y="75240"/>
                </a:cubicBezTo>
                <a:close/>
                <a:moveTo>
                  <a:pt x="334116" y="324171"/>
                </a:moveTo>
                <a:cubicBezTo>
                  <a:pt x="324644" y="390296"/>
                  <a:pt x="323548" y="458108"/>
                  <a:pt x="320961" y="523312"/>
                </a:cubicBezTo>
                <a:cubicBezTo>
                  <a:pt x="320303" y="523941"/>
                  <a:pt x="319404" y="524268"/>
                  <a:pt x="318483" y="524211"/>
                </a:cubicBezTo>
                <a:cubicBezTo>
                  <a:pt x="310788" y="523685"/>
                  <a:pt x="302873" y="523027"/>
                  <a:pt x="295419" y="522567"/>
                </a:cubicBezTo>
                <a:cubicBezTo>
                  <a:pt x="285224" y="521909"/>
                  <a:pt x="274832" y="520988"/>
                  <a:pt x="263694" y="519760"/>
                </a:cubicBezTo>
                <a:cubicBezTo>
                  <a:pt x="262006" y="519589"/>
                  <a:pt x="260734" y="518149"/>
                  <a:pt x="260756" y="516450"/>
                </a:cubicBezTo>
                <a:cubicBezTo>
                  <a:pt x="256108" y="449957"/>
                  <a:pt x="246001" y="383960"/>
                  <a:pt x="230522" y="319129"/>
                </a:cubicBezTo>
                <a:cubicBezTo>
                  <a:pt x="230127" y="317344"/>
                  <a:pt x="231245" y="315575"/>
                  <a:pt x="233021" y="315174"/>
                </a:cubicBezTo>
                <a:cubicBezTo>
                  <a:pt x="233263" y="315123"/>
                  <a:pt x="233482" y="315097"/>
                  <a:pt x="233723" y="315095"/>
                </a:cubicBezTo>
                <a:cubicBezTo>
                  <a:pt x="235170" y="315095"/>
                  <a:pt x="236639" y="315270"/>
                  <a:pt x="238108" y="315270"/>
                </a:cubicBezTo>
                <a:cubicBezTo>
                  <a:pt x="248654" y="315443"/>
                  <a:pt x="258914" y="311896"/>
                  <a:pt x="267114" y="305250"/>
                </a:cubicBezTo>
                <a:cubicBezTo>
                  <a:pt x="268342" y="304255"/>
                  <a:pt x="270074" y="304255"/>
                  <a:pt x="271302" y="305250"/>
                </a:cubicBezTo>
                <a:cubicBezTo>
                  <a:pt x="284128" y="315555"/>
                  <a:pt x="301338" y="320773"/>
                  <a:pt x="322452" y="320773"/>
                </a:cubicBezTo>
                <a:cubicBezTo>
                  <a:pt x="326003" y="321321"/>
                  <a:pt x="334291" y="318164"/>
                  <a:pt x="334116" y="324171"/>
                </a:cubicBezTo>
                <a:close/>
                <a:moveTo>
                  <a:pt x="269811" y="253245"/>
                </a:moveTo>
                <a:cubicBezTo>
                  <a:pt x="271214" y="252283"/>
                  <a:pt x="273100" y="252539"/>
                  <a:pt x="274196" y="253837"/>
                </a:cubicBezTo>
                <a:cubicBezTo>
                  <a:pt x="276783" y="256863"/>
                  <a:pt x="276892" y="261292"/>
                  <a:pt x="274481" y="266992"/>
                </a:cubicBezTo>
                <a:cubicBezTo>
                  <a:pt x="273779" y="268665"/>
                  <a:pt x="271850" y="269452"/>
                  <a:pt x="270183" y="268746"/>
                </a:cubicBezTo>
                <a:cubicBezTo>
                  <a:pt x="269504" y="268468"/>
                  <a:pt x="268956" y="267983"/>
                  <a:pt x="268605" y="267365"/>
                </a:cubicBezTo>
                <a:cubicBezTo>
                  <a:pt x="263694" y="259033"/>
                  <a:pt x="267268" y="254934"/>
                  <a:pt x="269811" y="253245"/>
                </a:cubicBezTo>
                <a:close/>
                <a:moveTo>
                  <a:pt x="478971" y="317945"/>
                </a:moveTo>
                <a:cubicBezTo>
                  <a:pt x="470201" y="344035"/>
                  <a:pt x="451127" y="362759"/>
                  <a:pt x="435539" y="384157"/>
                </a:cubicBezTo>
                <a:cubicBezTo>
                  <a:pt x="407300" y="422707"/>
                  <a:pt x="392523" y="469481"/>
                  <a:pt x="393487" y="517261"/>
                </a:cubicBezTo>
                <a:cubicBezTo>
                  <a:pt x="393750" y="518936"/>
                  <a:pt x="392698" y="520536"/>
                  <a:pt x="391054" y="520966"/>
                </a:cubicBezTo>
                <a:cubicBezTo>
                  <a:pt x="377241" y="524161"/>
                  <a:pt x="363100" y="525634"/>
                  <a:pt x="348937" y="525351"/>
                </a:cubicBezTo>
                <a:cubicBezTo>
                  <a:pt x="345473" y="525351"/>
                  <a:pt x="339641" y="526338"/>
                  <a:pt x="340561" y="520966"/>
                </a:cubicBezTo>
                <a:cubicBezTo>
                  <a:pt x="340145" y="453831"/>
                  <a:pt x="344332" y="386744"/>
                  <a:pt x="353102" y="320181"/>
                </a:cubicBezTo>
                <a:cubicBezTo>
                  <a:pt x="353431" y="315796"/>
                  <a:pt x="359942" y="316695"/>
                  <a:pt x="363056" y="315423"/>
                </a:cubicBezTo>
                <a:cubicBezTo>
                  <a:pt x="374566" y="312310"/>
                  <a:pt x="368669" y="297182"/>
                  <a:pt x="359855" y="297643"/>
                </a:cubicBezTo>
                <a:cubicBezTo>
                  <a:pt x="341175" y="301567"/>
                  <a:pt x="314603" y="306675"/>
                  <a:pt x="295068" y="297029"/>
                </a:cubicBezTo>
                <a:cubicBezTo>
                  <a:pt x="291100" y="295229"/>
                  <a:pt x="287372" y="292953"/>
                  <a:pt x="283952" y="290254"/>
                </a:cubicBezTo>
                <a:cubicBezTo>
                  <a:pt x="282593" y="289206"/>
                  <a:pt x="282286" y="287294"/>
                  <a:pt x="283228" y="285869"/>
                </a:cubicBezTo>
                <a:cubicBezTo>
                  <a:pt x="293402" y="269864"/>
                  <a:pt x="297633" y="254144"/>
                  <a:pt x="294586" y="243818"/>
                </a:cubicBezTo>
                <a:cubicBezTo>
                  <a:pt x="292393" y="235662"/>
                  <a:pt x="283623" y="229698"/>
                  <a:pt x="275029" y="229720"/>
                </a:cubicBezTo>
                <a:cubicBezTo>
                  <a:pt x="265733" y="229720"/>
                  <a:pt x="256590" y="235991"/>
                  <a:pt x="252249" y="245331"/>
                </a:cubicBezTo>
                <a:cubicBezTo>
                  <a:pt x="245672" y="259560"/>
                  <a:pt x="249859" y="276288"/>
                  <a:pt x="256020" y="287206"/>
                </a:cubicBezTo>
                <a:cubicBezTo>
                  <a:pt x="256810" y="288616"/>
                  <a:pt x="256459" y="290392"/>
                  <a:pt x="255187" y="291394"/>
                </a:cubicBezTo>
                <a:cubicBezTo>
                  <a:pt x="250539" y="294950"/>
                  <a:pt x="244817" y="296785"/>
                  <a:pt x="238963" y="296590"/>
                </a:cubicBezTo>
                <a:cubicBezTo>
                  <a:pt x="226707" y="296912"/>
                  <a:pt x="215723" y="289024"/>
                  <a:pt x="212127" y="277297"/>
                </a:cubicBezTo>
                <a:cubicBezTo>
                  <a:pt x="211491" y="273854"/>
                  <a:pt x="208444" y="271397"/>
                  <a:pt x="204936" y="271509"/>
                </a:cubicBezTo>
                <a:cubicBezTo>
                  <a:pt x="201341" y="271592"/>
                  <a:pt x="197986" y="273302"/>
                  <a:pt x="195815" y="276157"/>
                </a:cubicBezTo>
                <a:cubicBezTo>
                  <a:pt x="189764" y="284093"/>
                  <a:pt x="200858" y="298914"/>
                  <a:pt x="207458" y="304351"/>
                </a:cubicBezTo>
                <a:cubicBezTo>
                  <a:pt x="209277" y="305689"/>
                  <a:pt x="208268" y="308364"/>
                  <a:pt x="208860" y="310096"/>
                </a:cubicBezTo>
                <a:cubicBezTo>
                  <a:pt x="224471" y="376768"/>
                  <a:pt x="239270" y="447015"/>
                  <a:pt x="240717" y="515573"/>
                </a:cubicBezTo>
                <a:cubicBezTo>
                  <a:pt x="239993" y="516254"/>
                  <a:pt x="238985" y="516561"/>
                  <a:pt x="237998" y="516406"/>
                </a:cubicBezTo>
                <a:cubicBezTo>
                  <a:pt x="221051" y="513950"/>
                  <a:pt x="203971" y="510881"/>
                  <a:pt x="187243" y="507263"/>
                </a:cubicBezTo>
                <a:cubicBezTo>
                  <a:pt x="185445" y="506853"/>
                  <a:pt x="184327" y="505064"/>
                  <a:pt x="184743" y="503271"/>
                </a:cubicBezTo>
                <a:cubicBezTo>
                  <a:pt x="184743" y="503264"/>
                  <a:pt x="184743" y="503258"/>
                  <a:pt x="184743" y="503251"/>
                </a:cubicBezTo>
                <a:cubicBezTo>
                  <a:pt x="189128" y="453088"/>
                  <a:pt x="172027" y="403538"/>
                  <a:pt x="138351" y="364491"/>
                </a:cubicBezTo>
                <a:cubicBezTo>
                  <a:pt x="121272" y="344758"/>
                  <a:pt x="101847" y="327526"/>
                  <a:pt x="88583" y="304373"/>
                </a:cubicBezTo>
                <a:cubicBezTo>
                  <a:pt x="76480" y="282423"/>
                  <a:pt x="70473" y="257630"/>
                  <a:pt x="71174" y="232571"/>
                </a:cubicBezTo>
                <a:cubicBezTo>
                  <a:pt x="72928" y="120448"/>
                  <a:pt x="178451" y="56078"/>
                  <a:pt x="275073" y="47045"/>
                </a:cubicBezTo>
                <a:cubicBezTo>
                  <a:pt x="428588" y="33145"/>
                  <a:pt x="520649" y="175808"/>
                  <a:pt x="478971" y="3179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rot="-5400000">
            <a:off x="546000" y="3237680"/>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21;p2"/>
          <p:cNvSpPr/>
          <p:nvPr/>
        </p:nvSpPr>
        <p:spPr>
          <a:xfrm rot="1737742">
            <a:off x="7950210" y="3938411"/>
            <a:ext cx="211749" cy="2681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22"/>
        <p:cNvGrpSpPr/>
        <p:nvPr/>
      </p:nvGrpSpPr>
      <p:grpSpPr>
        <a:xfrm>
          <a:off x="0" y="0"/>
          <a:ext cx="0" cy="0"/>
          <a:chOff x="0" y="0"/>
          <a:chExt cx="0" cy="0"/>
        </a:xfrm>
      </p:grpSpPr>
      <p:sp>
        <p:nvSpPr>
          <p:cNvPr id="23" name="Google Shape;23;p3"/>
          <p:cNvSpPr/>
          <p:nvPr/>
        </p:nvSpPr>
        <p:spPr>
          <a:xfrm rot="-898861">
            <a:off x="739797" y="433628"/>
            <a:ext cx="1461825" cy="1605908"/>
          </a:xfrm>
          <a:custGeom>
            <a:avLst/>
            <a:gdLst/>
            <a:ahLst/>
            <a:cxnLst/>
            <a:rect l="l" t="t" r="r" b="b"/>
            <a:pathLst>
              <a:path w="462239" h="507799" extrusionOk="0">
                <a:moveTo>
                  <a:pt x="459973" y="179541"/>
                </a:moveTo>
                <a:cubicBezTo>
                  <a:pt x="458636" y="122779"/>
                  <a:pt x="461727" y="55887"/>
                  <a:pt x="399242" y="30652"/>
                </a:cubicBezTo>
                <a:cubicBezTo>
                  <a:pt x="293347" y="-13921"/>
                  <a:pt x="170306" y="-1205"/>
                  <a:pt x="59171" y="14844"/>
                </a:cubicBezTo>
                <a:cubicBezTo>
                  <a:pt x="33585" y="19514"/>
                  <a:pt x="9512" y="39816"/>
                  <a:pt x="8569" y="67090"/>
                </a:cubicBezTo>
                <a:cubicBezTo>
                  <a:pt x="-7195" y="174126"/>
                  <a:pt x="2605" y="285590"/>
                  <a:pt x="7933" y="393766"/>
                </a:cubicBezTo>
                <a:cubicBezTo>
                  <a:pt x="10235" y="423781"/>
                  <a:pt x="16703" y="454453"/>
                  <a:pt x="42377" y="473550"/>
                </a:cubicBezTo>
                <a:cubicBezTo>
                  <a:pt x="111527" y="513693"/>
                  <a:pt x="199071" y="505691"/>
                  <a:pt x="276684" y="507664"/>
                </a:cubicBezTo>
                <a:cubicBezTo>
                  <a:pt x="477513" y="513540"/>
                  <a:pt x="465279" y="327137"/>
                  <a:pt x="459973" y="17954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3"/>
          <p:cNvSpPr txBox="1">
            <a:spLocks noGrp="1"/>
          </p:cNvSpPr>
          <p:nvPr>
            <p:ph type="ctrTitle"/>
          </p:nvPr>
        </p:nvSpPr>
        <p:spPr>
          <a:xfrm>
            <a:off x="1773500" y="1980025"/>
            <a:ext cx="5597100" cy="671100"/>
          </a:xfrm>
          <a:prstGeom prst="rect">
            <a:avLst/>
          </a:prstGeom>
        </p:spPr>
        <p:txBody>
          <a:bodyPr spcFirstLastPara="1" wrap="square" lIns="0" tIns="0" rIns="0" bIns="0"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5" name="Google Shape;25;p3"/>
          <p:cNvSpPr txBox="1">
            <a:spLocks noGrp="1"/>
          </p:cNvSpPr>
          <p:nvPr>
            <p:ph type="subTitle" idx="1"/>
          </p:nvPr>
        </p:nvSpPr>
        <p:spPr>
          <a:xfrm>
            <a:off x="1773500" y="2664426"/>
            <a:ext cx="5597100" cy="386400"/>
          </a:xfrm>
          <a:prstGeom prst="rect">
            <a:avLst/>
          </a:prstGeom>
        </p:spPr>
        <p:txBody>
          <a:bodyPr spcFirstLastPara="1" wrap="square" lIns="0" tIns="0" rIns="0" bIns="0" anchor="t" anchorCtr="0">
            <a:noAutofit/>
          </a:bodyPr>
          <a:lstStyle>
            <a:lvl1pPr lvl="0" algn="ctr" rtl="0">
              <a:spcBef>
                <a:spcPts val="0"/>
              </a:spcBef>
              <a:spcAft>
                <a:spcPts val="0"/>
              </a:spcAft>
              <a:buClr>
                <a:schemeClr val="accent2"/>
              </a:buClr>
              <a:buSzPts val="2200"/>
              <a:buNone/>
              <a:defRPr>
                <a:solidFill>
                  <a:schemeClr val="accent2"/>
                </a:solidFill>
              </a:defRPr>
            </a:lvl1pPr>
            <a:lvl2pPr lvl="1" algn="ctr" rtl="0">
              <a:spcBef>
                <a:spcPts val="1000"/>
              </a:spcBef>
              <a:spcAft>
                <a:spcPts val="0"/>
              </a:spcAft>
              <a:buClr>
                <a:schemeClr val="accent2"/>
              </a:buClr>
              <a:buSzPts val="3000"/>
              <a:buNone/>
              <a:defRPr sz="3000">
                <a:solidFill>
                  <a:schemeClr val="accent2"/>
                </a:solidFill>
              </a:defRPr>
            </a:lvl2pPr>
            <a:lvl3pPr lvl="2" algn="ctr" rtl="0">
              <a:spcBef>
                <a:spcPts val="1000"/>
              </a:spcBef>
              <a:spcAft>
                <a:spcPts val="0"/>
              </a:spcAft>
              <a:buClr>
                <a:schemeClr val="accent2"/>
              </a:buClr>
              <a:buSzPts val="3000"/>
              <a:buNone/>
              <a:defRPr sz="3000">
                <a:solidFill>
                  <a:schemeClr val="accent2"/>
                </a:solidFill>
              </a:defRPr>
            </a:lvl3pPr>
            <a:lvl4pPr lvl="3" algn="ctr" rtl="0">
              <a:spcBef>
                <a:spcPts val="1000"/>
              </a:spcBef>
              <a:spcAft>
                <a:spcPts val="0"/>
              </a:spcAft>
              <a:buClr>
                <a:schemeClr val="accent2"/>
              </a:buClr>
              <a:buSzPts val="3000"/>
              <a:buNone/>
              <a:defRPr sz="3000">
                <a:solidFill>
                  <a:schemeClr val="accent2"/>
                </a:solidFill>
              </a:defRPr>
            </a:lvl4pPr>
            <a:lvl5pPr lvl="4" algn="ctr" rtl="0">
              <a:spcBef>
                <a:spcPts val="1000"/>
              </a:spcBef>
              <a:spcAft>
                <a:spcPts val="0"/>
              </a:spcAft>
              <a:buClr>
                <a:schemeClr val="accent2"/>
              </a:buClr>
              <a:buSzPts val="3000"/>
              <a:buNone/>
              <a:defRPr sz="3000">
                <a:solidFill>
                  <a:schemeClr val="accent2"/>
                </a:solidFill>
              </a:defRPr>
            </a:lvl5pPr>
            <a:lvl6pPr lvl="5" algn="ctr" rtl="0">
              <a:spcBef>
                <a:spcPts val="1000"/>
              </a:spcBef>
              <a:spcAft>
                <a:spcPts val="0"/>
              </a:spcAft>
              <a:buClr>
                <a:schemeClr val="accent2"/>
              </a:buClr>
              <a:buSzPts val="3000"/>
              <a:buNone/>
              <a:defRPr sz="3000">
                <a:solidFill>
                  <a:schemeClr val="accent2"/>
                </a:solidFill>
              </a:defRPr>
            </a:lvl6pPr>
            <a:lvl7pPr lvl="6" algn="ctr" rtl="0">
              <a:spcBef>
                <a:spcPts val="1000"/>
              </a:spcBef>
              <a:spcAft>
                <a:spcPts val="0"/>
              </a:spcAft>
              <a:buClr>
                <a:schemeClr val="accent2"/>
              </a:buClr>
              <a:buSzPts val="3000"/>
              <a:buNone/>
              <a:defRPr sz="3000">
                <a:solidFill>
                  <a:schemeClr val="accent2"/>
                </a:solidFill>
              </a:defRPr>
            </a:lvl7pPr>
            <a:lvl8pPr lvl="7" algn="ctr" rtl="0">
              <a:spcBef>
                <a:spcPts val="1000"/>
              </a:spcBef>
              <a:spcAft>
                <a:spcPts val="0"/>
              </a:spcAft>
              <a:buClr>
                <a:schemeClr val="accent2"/>
              </a:buClr>
              <a:buSzPts val="3000"/>
              <a:buNone/>
              <a:defRPr sz="3000">
                <a:solidFill>
                  <a:schemeClr val="accent2"/>
                </a:solidFill>
              </a:defRPr>
            </a:lvl8pPr>
            <a:lvl9pPr lvl="8" algn="ctr" rtl="0">
              <a:spcBef>
                <a:spcPts val="1000"/>
              </a:spcBef>
              <a:spcAft>
                <a:spcPts val="1000"/>
              </a:spcAft>
              <a:buClr>
                <a:schemeClr val="accent2"/>
              </a:buClr>
              <a:buSzPts val="3000"/>
              <a:buNone/>
              <a:defRPr sz="3000">
                <a:solidFill>
                  <a:schemeClr val="accent2"/>
                </a:solidFill>
              </a:defRPr>
            </a:lvl9pPr>
          </a:lstStyle>
          <a:p>
            <a:endParaRPr/>
          </a:p>
        </p:txBody>
      </p:sp>
      <p:sp>
        <p:nvSpPr>
          <p:cNvPr id="26" name="Google Shape;26;p3"/>
          <p:cNvSpPr/>
          <p:nvPr/>
        </p:nvSpPr>
        <p:spPr>
          <a:xfrm>
            <a:off x="794256" y="560052"/>
            <a:ext cx="7399177" cy="3910731"/>
          </a:xfrm>
          <a:custGeom>
            <a:avLst/>
            <a:gdLst/>
            <a:ahLst/>
            <a:cxnLst/>
            <a:rect l="l" t="t" r="r" b="b"/>
            <a:pathLst>
              <a:path w="3506719" h="1853427" extrusionOk="0">
                <a:moveTo>
                  <a:pt x="3499305" y="1166353"/>
                </a:moveTo>
                <a:cubicBezTo>
                  <a:pt x="3487751" y="941889"/>
                  <a:pt x="3482379" y="741016"/>
                  <a:pt x="3468150" y="516750"/>
                </a:cubicBezTo>
                <a:cubicBezTo>
                  <a:pt x="3459578" y="392635"/>
                  <a:pt x="3434540" y="262425"/>
                  <a:pt x="3343926" y="170342"/>
                </a:cubicBezTo>
                <a:cubicBezTo>
                  <a:pt x="3249760" y="74400"/>
                  <a:pt x="3105299" y="78500"/>
                  <a:pt x="2981184" y="57847"/>
                </a:cubicBezTo>
                <a:cubicBezTo>
                  <a:pt x="2181223" y="-47983"/>
                  <a:pt x="1370738" y="7114"/>
                  <a:pt x="571983" y="97465"/>
                </a:cubicBezTo>
                <a:cubicBezTo>
                  <a:pt x="583142" y="79706"/>
                  <a:pt x="597415" y="64118"/>
                  <a:pt x="614122" y="51423"/>
                </a:cubicBezTo>
                <a:cubicBezTo>
                  <a:pt x="621729" y="45657"/>
                  <a:pt x="614122" y="33314"/>
                  <a:pt x="606317" y="39277"/>
                </a:cubicBezTo>
                <a:cubicBezTo>
                  <a:pt x="584019" y="56115"/>
                  <a:pt x="565669" y="77601"/>
                  <a:pt x="552470" y="102223"/>
                </a:cubicBezTo>
                <a:cubicBezTo>
                  <a:pt x="551023" y="104503"/>
                  <a:pt x="551176" y="107419"/>
                  <a:pt x="552843" y="109545"/>
                </a:cubicBezTo>
                <a:cubicBezTo>
                  <a:pt x="552996" y="111124"/>
                  <a:pt x="553654" y="112615"/>
                  <a:pt x="554728" y="113799"/>
                </a:cubicBezTo>
                <a:cubicBezTo>
                  <a:pt x="574416" y="135921"/>
                  <a:pt x="597985" y="154271"/>
                  <a:pt x="624273" y="167908"/>
                </a:cubicBezTo>
                <a:cubicBezTo>
                  <a:pt x="632429" y="172162"/>
                  <a:pt x="639401" y="158700"/>
                  <a:pt x="631025" y="154315"/>
                </a:cubicBezTo>
                <a:cubicBezTo>
                  <a:pt x="609956" y="143265"/>
                  <a:pt x="590728" y="129014"/>
                  <a:pt x="574021" y="112067"/>
                </a:cubicBezTo>
                <a:cubicBezTo>
                  <a:pt x="1426426" y="15774"/>
                  <a:pt x="2294047" y="-40901"/>
                  <a:pt x="3145004" y="97048"/>
                </a:cubicBezTo>
                <a:cubicBezTo>
                  <a:pt x="3209331" y="107550"/>
                  <a:pt x="3269536" y="123884"/>
                  <a:pt x="3319414" y="167886"/>
                </a:cubicBezTo>
                <a:cubicBezTo>
                  <a:pt x="3474552" y="310265"/>
                  <a:pt x="3450632" y="540604"/>
                  <a:pt x="3463897" y="732531"/>
                </a:cubicBezTo>
                <a:cubicBezTo>
                  <a:pt x="3470474" y="878856"/>
                  <a:pt x="3477052" y="1001085"/>
                  <a:pt x="3483783" y="1147410"/>
                </a:cubicBezTo>
                <a:cubicBezTo>
                  <a:pt x="3501191" y="1385138"/>
                  <a:pt x="3525965" y="1744218"/>
                  <a:pt x="3230532" y="1813916"/>
                </a:cubicBezTo>
                <a:cubicBezTo>
                  <a:pt x="3161470" y="1826939"/>
                  <a:pt x="3088899" y="1823212"/>
                  <a:pt x="3018938" y="1824396"/>
                </a:cubicBezTo>
                <a:cubicBezTo>
                  <a:pt x="2066294" y="1838384"/>
                  <a:pt x="1110998" y="1858664"/>
                  <a:pt x="159779" y="1795412"/>
                </a:cubicBezTo>
                <a:cubicBezTo>
                  <a:pt x="96198" y="1786642"/>
                  <a:pt x="52897" y="1750883"/>
                  <a:pt x="37988" y="1686381"/>
                </a:cubicBezTo>
                <a:cubicBezTo>
                  <a:pt x="23014" y="1627185"/>
                  <a:pt x="28429" y="1563604"/>
                  <a:pt x="29218" y="1503201"/>
                </a:cubicBezTo>
                <a:cubicBezTo>
                  <a:pt x="32288" y="1285666"/>
                  <a:pt x="37769" y="1068196"/>
                  <a:pt x="45640" y="850771"/>
                </a:cubicBezTo>
                <a:cubicBezTo>
                  <a:pt x="67279" y="849039"/>
                  <a:pt x="84052" y="831170"/>
                  <a:pt x="84403" y="809465"/>
                </a:cubicBezTo>
                <a:cubicBezTo>
                  <a:pt x="84775" y="785085"/>
                  <a:pt x="61119" y="766449"/>
                  <a:pt x="37528" y="771382"/>
                </a:cubicBezTo>
                <a:cubicBezTo>
                  <a:pt x="-10202" y="773070"/>
                  <a:pt x="-12460" y="837024"/>
                  <a:pt x="31082" y="849280"/>
                </a:cubicBezTo>
                <a:cubicBezTo>
                  <a:pt x="22860" y="1075914"/>
                  <a:pt x="17248" y="1302614"/>
                  <a:pt x="14222" y="1529401"/>
                </a:cubicBezTo>
                <a:cubicBezTo>
                  <a:pt x="6724" y="1697563"/>
                  <a:pt x="25184" y="1816372"/>
                  <a:pt x="222900" y="1815955"/>
                </a:cubicBezTo>
                <a:cubicBezTo>
                  <a:pt x="1165853" y="1869451"/>
                  <a:pt x="2110823" y="1854630"/>
                  <a:pt x="3054653" y="1838559"/>
                </a:cubicBezTo>
                <a:cubicBezTo>
                  <a:pt x="3124352" y="1837376"/>
                  <a:pt x="3196834" y="1840752"/>
                  <a:pt x="3264427" y="1820822"/>
                </a:cubicBezTo>
                <a:cubicBezTo>
                  <a:pt x="3445173" y="1765222"/>
                  <a:pt x="3508426" y="1558539"/>
                  <a:pt x="3506606" y="1387089"/>
                </a:cubicBezTo>
                <a:cubicBezTo>
                  <a:pt x="3507527" y="1313642"/>
                  <a:pt x="3502637" y="1239910"/>
                  <a:pt x="3499305" y="1166353"/>
                </a:cubicBezTo>
                <a:close/>
                <a:moveTo>
                  <a:pt x="14683" y="811175"/>
                </a:moveTo>
                <a:cubicBezTo>
                  <a:pt x="12863" y="794424"/>
                  <a:pt x="28933" y="781270"/>
                  <a:pt x="44807" y="788066"/>
                </a:cubicBezTo>
                <a:cubicBezTo>
                  <a:pt x="47241" y="789162"/>
                  <a:pt x="50112" y="788768"/>
                  <a:pt x="52152" y="787036"/>
                </a:cubicBezTo>
                <a:cubicBezTo>
                  <a:pt x="78987" y="795301"/>
                  <a:pt x="73002" y="833713"/>
                  <a:pt x="45815" y="836191"/>
                </a:cubicBezTo>
                <a:cubicBezTo>
                  <a:pt x="30424" y="837594"/>
                  <a:pt x="16656" y="826588"/>
                  <a:pt x="14683" y="81124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27;p3"/>
          <p:cNvSpPr/>
          <p:nvPr/>
        </p:nvSpPr>
        <p:spPr>
          <a:xfrm rot="4673461">
            <a:off x="7546626" y="3625444"/>
            <a:ext cx="814039" cy="102220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28;p3"/>
          <p:cNvSpPr/>
          <p:nvPr/>
        </p:nvSpPr>
        <p:spPr>
          <a:xfrm rot="4673461">
            <a:off x="7996900" y="4294821"/>
            <a:ext cx="185670" cy="335731"/>
          </a:xfrm>
          <a:custGeom>
            <a:avLst/>
            <a:gdLst/>
            <a:ahLst/>
            <a:cxnLst/>
            <a:rect l="l" t="t" r="r" b="b"/>
            <a:pathLst>
              <a:path w="88019" h="159157" extrusionOk="0">
                <a:moveTo>
                  <a:pt x="87774" y="149186"/>
                </a:moveTo>
                <a:cubicBezTo>
                  <a:pt x="74290" y="95537"/>
                  <a:pt x="49098" y="45526"/>
                  <a:pt x="14041" y="2730"/>
                </a:cubicBezTo>
                <a:cubicBezTo>
                  <a:pt x="8078" y="-4527"/>
                  <a:pt x="-4309" y="4199"/>
                  <a:pt x="1522" y="11302"/>
                </a:cubicBezTo>
                <a:cubicBezTo>
                  <a:pt x="35835" y="53069"/>
                  <a:pt x="60478" y="101916"/>
                  <a:pt x="73676" y="154338"/>
                </a:cubicBezTo>
                <a:cubicBezTo>
                  <a:pt x="76044" y="163678"/>
                  <a:pt x="90032" y="158065"/>
                  <a:pt x="87774" y="1491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29;p3"/>
          <p:cNvSpPr/>
          <p:nvPr/>
        </p:nvSpPr>
        <p:spPr>
          <a:xfrm rot="-5167633">
            <a:off x="338201" y="3492220"/>
            <a:ext cx="831049" cy="96136"/>
          </a:xfrm>
          <a:custGeom>
            <a:avLst/>
            <a:gdLst/>
            <a:ahLst/>
            <a:cxnLst/>
            <a:rect l="l" t="t" r="r" b="b"/>
            <a:pathLst>
              <a:path w="393896" h="45566" extrusionOk="0">
                <a:moveTo>
                  <a:pt x="386461" y="1"/>
                </a:moveTo>
                <a:cubicBezTo>
                  <a:pt x="259364" y="2172"/>
                  <a:pt x="132531" y="12432"/>
                  <a:pt x="6750" y="30696"/>
                </a:cubicBezTo>
                <a:cubicBezTo>
                  <a:pt x="-2393" y="32011"/>
                  <a:pt x="-2305" y="46876"/>
                  <a:pt x="7364" y="45473"/>
                </a:cubicBezTo>
                <a:cubicBezTo>
                  <a:pt x="133145" y="27210"/>
                  <a:pt x="259978" y="16949"/>
                  <a:pt x="387053" y="14778"/>
                </a:cubicBezTo>
                <a:cubicBezTo>
                  <a:pt x="396349" y="14647"/>
                  <a:pt x="396196" y="-152"/>
                  <a:pt x="386461" y="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30;p3"/>
          <p:cNvSpPr/>
          <p:nvPr/>
        </p:nvSpPr>
        <p:spPr>
          <a:xfrm rot="-5167633">
            <a:off x="614037" y="2873277"/>
            <a:ext cx="278340" cy="43095"/>
          </a:xfrm>
          <a:custGeom>
            <a:avLst/>
            <a:gdLst/>
            <a:ahLst/>
            <a:cxnLst/>
            <a:rect l="l" t="t" r="r" b="b"/>
            <a:pathLst>
              <a:path w="131926" h="20426" extrusionOk="0">
                <a:moveTo>
                  <a:pt x="124504" y="198"/>
                </a:moveTo>
                <a:cubicBezTo>
                  <a:pt x="85193" y="-635"/>
                  <a:pt x="45860" y="1163"/>
                  <a:pt x="6791" y="5570"/>
                </a:cubicBezTo>
                <a:cubicBezTo>
                  <a:pt x="-2417" y="6622"/>
                  <a:pt x="-2308" y="21465"/>
                  <a:pt x="7405" y="20369"/>
                </a:cubicBezTo>
                <a:cubicBezTo>
                  <a:pt x="46474" y="15962"/>
                  <a:pt x="85807" y="14164"/>
                  <a:pt x="125118" y="14997"/>
                </a:cubicBezTo>
                <a:cubicBezTo>
                  <a:pt x="134392" y="15194"/>
                  <a:pt x="134195" y="417"/>
                  <a:pt x="124504" y="19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31;p3"/>
          <p:cNvSpPr/>
          <p:nvPr/>
        </p:nvSpPr>
        <p:spPr>
          <a:xfrm>
            <a:off x="5262249" y="46224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32;p3"/>
          <p:cNvSpPr/>
          <p:nvPr/>
        </p:nvSpPr>
        <p:spPr>
          <a:xfrm>
            <a:off x="2829661" y="4511611"/>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33;p3"/>
          <p:cNvSpPr/>
          <p:nvPr/>
        </p:nvSpPr>
        <p:spPr>
          <a:xfrm>
            <a:off x="4309554" y="4544979"/>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34;p3"/>
          <p:cNvSpPr/>
          <p:nvPr/>
        </p:nvSpPr>
        <p:spPr>
          <a:xfrm>
            <a:off x="7710737" y="66712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35;p3"/>
          <p:cNvSpPr/>
          <p:nvPr/>
        </p:nvSpPr>
        <p:spPr>
          <a:xfrm>
            <a:off x="7865454" y="61702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6"/>
        <p:cNvGrpSpPr/>
        <p:nvPr/>
      </p:nvGrpSpPr>
      <p:grpSpPr>
        <a:xfrm>
          <a:off x="0" y="0"/>
          <a:ext cx="0" cy="0"/>
          <a:chOff x="0" y="0"/>
          <a:chExt cx="0" cy="0"/>
        </a:xfrm>
      </p:grpSpPr>
      <p:sp>
        <p:nvSpPr>
          <p:cNvPr id="37" name="Google Shape;37;p4"/>
          <p:cNvSpPr/>
          <p:nvPr/>
        </p:nvSpPr>
        <p:spPr>
          <a:xfrm>
            <a:off x="1711339" y="1054787"/>
            <a:ext cx="2954" cy="1397"/>
          </a:xfrm>
          <a:custGeom>
            <a:avLst/>
            <a:gdLst/>
            <a:ahLst/>
            <a:cxnLst/>
            <a:rect l="l" t="t" r="r" b="b"/>
            <a:pathLst>
              <a:path w="1400" h="662" extrusionOk="0">
                <a:moveTo>
                  <a:pt x="0" y="663"/>
                </a:moveTo>
                <a:cubicBezTo>
                  <a:pt x="2192" y="-368"/>
                  <a:pt x="1513" y="-61"/>
                  <a:pt x="0" y="66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38;p4"/>
          <p:cNvSpPr/>
          <p:nvPr/>
        </p:nvSpPr>
        <p:spPr>
          <a:xfrm>
            <a:off x="789941" y="506013"/>
            <a:ext cx="7919231" cy="4371184"/>
          </a:xfrm>
          <a:custGeom>
            <a:avLst/>
            <a:gdLst/>
            <a:ahLst/>
            <a:cxnLst/>
            <a:rect l="l" t="t" r="r" b="b"/>
            <a:pathLst>
              <a:path w="3753190" h="2071651" extrusionOk="0">
                <a:moveTo>
                  <a:pt x="3559557" y="312526"/>
                </a:moveTo>
                <a:cubicBezTo>
                  <a:pt x="3462673" y="190537"/>
                  <a:pt x="3320580" y="114262"/>
                  <a:pt x="3169958" y="80871"/>
                </a:cubicBezTo>
                <a:cubicBezTo>
                  <a:pt x="2666702" y="-4635"/>
                  <a:pt x="2149217" y="-1697"/>
                  <a:pt x="1639734" y="934"/>
                </a:cubicBezTo>
                <a:cubicBezTo>
                  <a:pt x="1246802" y="10932"/>
                  <a:pt x="855690" y="56206"/>
                  <a:pt x="467318" y="117923"/>
                </a:cubicBezTo>
                <a:cubicBezTo>
                  <a:pt x="174056" y="164557"/>
                  <a:pt x="89909" y="643718"/>
                  <a:pt x="35646" y="899687"/>
                </a:cubicBezTo>
                <a:cubicBezTo>
                  <a:pt x="-28637" y="1401979"/>
                  <a:pt x="-84588" y="1869849"/>
                  <a:pt x="614695" y="1936390"/>
                </a:cubicBezTo>
                <a:cubicBezTo>
                  <a:pt x="1341779" y="2005561"/>
                  <a:pt x="2076558" y="2008434"/>
                  <a:pt x="2804213" y="1931237"/>
                </a:cubicBezTo>
                <a:cubicBezTo>
                  <a:pt x="2974808" y="1913456"/>
                  <a:pt x="3089078" y="1906791"/>
                  <a:pt x="3089078" y="1906791"/>
                </a:cubicBezTo>
                <a:cubicBezTo>
                  <a:pt x="3099164" y="1977323"/>
                  <a:pt x="3363661" y="2103279"/>
                  <a:pt x="3459384" y="2064341"/>
                </a:cubicBezTo>
                <a:cubicBezTo>
                  <a:pt x="3373725" y="1984887"/>
                  <a:pt x="3328363" y="1836962"/>
                  <a:pt x="3328363" y="1836962"/>
                </a:cubicBezTo>
                <a:cubicBezTo>
                  <a:pt x="3697529" y="1838781"/>
                  <a:pt x="3736708" y="1487660"/>
                  <a:pt x="3747407" y="1232568"/>
                </a:cubicBezTo>
                <a:cubicBezTo>
                  <a:pt x="3760452" y="920406"/>
                  <a:pt x="3769770" y="568692"/>
                  <a:pt x="3559557" y="31252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39;p4"/>
          <p:cNvSpPr/>
          <p:nvPr/>
        </p:nvSpPr>
        <p:spPr>
          <a:xfrm>
            <a:off x="529421" y="349800"/>
            <a:ext cx="8062595" cy="4512254"/>
          </a:xfrm>
          <a:custGeom>
            <a:avLst/>
            <a:gdLst/>
            <a:ahLst/>
            <a:cxnLst/>
            <a:rect l="l" t="t" r="r" b="b"/>
            <a:pathLst>
              <a:path w="3821135" h="2138509" extrusionOk="0">
                <a:moveTo>
                  <a:pt x="3819859" y="752034"/>
                </a:moveTo>
                <a:cubicBezTo>
                  <a:pt x="3812054" y="539103"/>
                  <a:pt x="3741062" y="308303"/>
                  <a:pt x="3556764" y="183793"/>
                </a:cubicBezTo>
                <a:cubicBezTo>
                  <a:pt x="3418070" y="94210"/>
                  <a:pt x="3245918" y="93267"/>
                  <a:pt x="3087294" y="70619"/>
                </a:cubicBezTo>
                <a:cubicBezTo>
                  <a:pt x="2233223" y="-29401"/>
                  <a:pt x="1371303" y="-1973"/>
                  <a:pt x="513768" y="25410"/>
                </a:cubicBezTo>
                <a:cubicBezTo>
                  <a:pt x="504472" y="25717"/>
                  <a:pt x="504626" y="40517"/>
                  <a:pt x="514360" y="40210"/>
                </a:cubicBezTo>
                <a:cubicBezTo>
                  <a:pt x="1396429" y="12037"/>
                  <a:pt x="2283672" y="-16268"/>
                  <a:pt x="3161333" y="94714"/>
                </a:cubicBezTo>
                <a:cubicBezTo>
                  <a:pt x="3242301" y="104953"/>
                  <a:pt x="3324781" y="113350"/>
                  <a:pt x="3403994" y="133740"/>
                </a:cubicBezTo>
                <a:cubicBezTo>
                  <a:pt x="3829331" y="245730"/>
                  <a:pt x="3826151" y="758590"/>
                  <a:pt x="3794098" y="1112320"/>
                </a:cubicBezTo>
                <a:cubicBezTo>
                  <a:pt x="3788682" y="1201882"/>
                  <a:pt x="3783289" y="1291422"/>
                  <a:pt x="3777873" y="1380984"/>
                </a:cubicBezTo>
                <a:cubicBezTo>
                  <a:pt x="3772919" y="1463047"/>
                  <a:pt x="3775440" y="1551052"/>
                  <a:pt x="3749985" y="1630069"/>
                </a:cubicBezTo>
                <a:cubicBezTo>
                  <a:pt x="3682304" y="1828398"/>
                  <a:pt x="3446681" y="1860474"/>
                  <a:pt x="3265453" y="1869353"/>
                </a:cubicBezTo>
                <a:cubicBezTo>
                  <a:pt x="3261550" y="1869572"/>
                  <a:pt x="3258525" y="1872861"/>
                  <a:pt x="3258634" y="1876786"/>
                </a:cubicBezTo>
                <a:cubicBezTo>
                  <a:pt x="3253372" y="1875865"/>
                  <a:pt x="3247256" y="1880315"/>
                  <a:pt x="3249865" y="1886191"/>
                </a:cubicBezTo>
                <a:cubicBezTo>
                  <a:pt x="3272885" y="1936245"/>
                  <a:pt x="3299743" y="1984457"/>
                  <a:pt x="3330196" y="2030367"/>
                </a:cubicBezTo>
                <a:cubicBezTo>
                  <a:pt x="3349928" y="2060119"/>
                  <a:pt x="3371305" y="2094321"/>
                  <a:pt x="3399850" y="2118065"/>
                </a:cubicBezTo>
                <a:cubicBezTo>
                  <a:pt x="3244186" y="2098991"/>
                  <a:pt x="3086110" y="2032976"/>
                  <a:pt x="3003959" y="1892242"/>
                </a:cubicBezTo>
                <a:cubicBezTo>
                  <a:pt x="2999859" y="1885183"/>
                  <a:pt x="2990103" y="1890752"/>
                  <a:pt x="2990453" y="1897526"/>
                </a:cubicBezTo>
                <a:cubicBezTo>
                  <a:pt x="2129739" y="1952338"/>
                  <a:pt x="1256221" y="2013003"/>
                  <a:pt x="401887" y="1860956"/>
                </a:cubicBezTo>
                <a:cubicBezTo>
                  <a:pt x="297351" y="1841224"/>
                  <a:pt x="184352" y="1811078"/>
                  <a:pt x="108098" y="1731974"/>
                </a:cubicBezTo>
                <a:cubicBezTo>
                  <a:pt x="16212" y="1636602"/>
                  <a:pt x="18953" y="1494092"/>
                  <a:pt x="16147" y="1370482"/>
                </a:cubicBezTo>
                <a:cubicBezTo>
                  <a:pt x="9487" y="1077504"/>
                  <a:pt x="25437" y="784439"/>
                  <a:pt x="63854" y="493916"/>
                </a:cubicBezTo>
                <a:cubicBezTo>
                  <a:pt x="68605" y="458026"/>
                  <a:pt x="73720" y="422223"/>
                  <a:pt x="79202" y="386486"/>
                </a:cubicBezTo>
                <a:cubicBezTo>
                  <a:pt x="80649" y="376795"/>
                  <a:pt x="66200" y="374800"/>
                  <a:pt x="64775" y="384140"/>
                </a:cubicBezTo>
                <a:cubicBezTo>
                  <a:pt x="20408" y="677030"/>
                  <a:pt x="-1230" y="972902"/>
                  <a:pt x="54" y="1269125"/>
                </a:cubicBezTo>
                <a:cubicBezTo>
                  <a:pt x="3869" y="1541932"/>
                  <a:pt x="-19854" y="1759752"/>
                  <a:pt x="293580" y="1850871"/>
                </a:cubicBezTo>
                <a:cubicBezTo>
                  <a:pt x="349290" y="1867336"/>
                  <a:pt x="406579" y="1877421"/>
                  <a:pt x="463868" y="1886739"/>
                </a:cubicBezTo>
                <a:cubicBezTo>
                  <a:pt x="1302153" y="2022671"/>
                  <a:pt x="2155128" y="1967049"/>
                  <a:pt x="2998127" y="1911755"/>
                </a:cubicBezTo>
                <a:cubicBezTo>
                  <a:pt x="3084838" y="2049463"/>
                  <a:pt x="3246971" y="2117276"/>
                  <a:pt x="3404016" y="2133610"/>
                </a:cubicBezTo>
                <a:cubicBezTo>
                  <a:pt x="3407984" y="2133961"/>
                  <a:pt x="3411624" y="2131330"/>
                  <a:pt x="3412501" y="2127427"/>
                </a:cubicBezTo>
                <a:cubicBezTo>
                  <a:pt x="3418552" y="2131461"/>
                  <a:pt x="3424954" y="2134969"/>
                  <a:pt x="3431619" y="2137885"/>
                </a:cubicBezTo>
                <a:cubicBezTo>
                  <a:pt x="3440060" y="2141546"/>
                  <a:pt x="3446966" y="2128063"/>
                  <a:pt x="3438372" y="2124292"/>
                </a:cubicBezTo>
                <a:cubicBezTo>
                  <a:pt x="3394128" y="2105152"/>
                  <a:pt x="3366021" y="2057137"/>
                  <a:pt x="3340479" y="2018506"/>
                </a:cubicBezTo>
                <a:cubicBezTo>
                  <a:pt x="3312196" y="1975643"/>
                  <a:pt x="3287092" y="1930742"/>
                  <a:pt x="3265409" y="1884174"/>
                </a:cubicBezTo>
                <a:cubicBezTo>
                  <a:pt x="3490267" y="1876413"/>
                  <a:pt x="3757769" y="1818401"/>
                  <a:pt x="3780987" y="1549825"/>
                </a:cubicBezTo>
                <a:cubicBezTo>
                  <a:pt x="3790809" y="1463069"/>
                  <a:pt x="3792848" y="1374976"/>
                  <a:pt x="3798132" y="1287826"/>
                </a:cubicBezTo>
                <a:cubicBezTo>
                  <a:pt x="3806945" y="1109339"/>
                  <a:pt x="3826261" y="930851"/>
                  <a:pt x="3819859" y="75203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0" name="Google Shape;40;p4"/>
          <p:cNvGrpSpPr/>
          <p:nvPr/>
        </p:nvGrpSpPr>
        <p:grpSpPr>
          <a:xfrm>
            <a:off x="550224" y="368620"/>
            <a:ext cx="878229" cy="627539"/>
            <a:chOff x="550224" y="368620"/>
            <a:chExt cx="878229" cy="627539"/>
          </a:xfrm>
        </p:grpSpPr>
        <p:sp>
          <p:nvSpPr>
            <p:cNvPr id="41" name="Google Shape;41;p4"/>
            <p:cNvSpPr/>
            <p:nvPr/>
          </p:nvSpPr>
          <p:spPr>
            <a:xfrm>
              <a:off x="550224" y="368620"/>
              <a:ext cx="430805" cy="627539"/>
            </a:xfrm>
            <a:custGeom>
              <a:avLst/>
              <a:gdLst/>
              <a:ahLst/>
              <a:cxnLst/>
              <a:rect l="l" t="t" r="r" b="b"/>
              <a:pathLst>
                <a:path w="204173" h="297412" extrusionOk="0">
                  <a:moveTo>
                    <a:pt x="139600" y="3918"/>
                  </a:moveTo>
                  <a:cubicBezTo>
                    <a:pt x="98338" y="-8491"/>
                    <a:pt x="54708" y="9706"/>
                    <a:pt x="28442" y="42571"/>
                  </a:cubicBezTo>
                  <a:cubicBezTo>
                    <a:pt x="-1200" y="79689"/>
                    <a:pt x="-6483" y="131738"/>
                    <a:pt x="7088" y="176311"/>
                  </a:cubicBezTo>
                  <a:cubicBezTo>
                    <a:pt x="15375" y="203497"/>
                    <a:pt x="33244" y="222045"/>
                    <a:pt x="55322" y="238993"/>
                  </a:cubicBezTo>
                  <a:cubicBezTo>
                    <a:pt x="80842" y="258550"/>
                    <a:pt x="107305" y="276835"/>
                    <a:pt x="134360" y="294199"/>
                  </a:cubicBezTo>
                  <a:cubicBezTo>
                    <a:pt x="135671" y="295098"/>
                    <a:pt x="137291" y="295449"/>
                    <a:pt x="138855" y="295142"/>
                  </a:cubicBezTo>
                  <a:cubicBezTo>
                    <a:pt x="140391" y="296326"/>
                    <a:pt x="142213" y="297093"/>
                    <a:pt x="144138" y="297334"/>
                  </a:cubicBezTo>
                  <a:cubicBezTo>
                    <a:pt x="153237" y="298606"/>
                    <a:pt x="156855" y="283982"/>
                    <a:pt x="147295" y="282667"/>
                  </a:cubicBezTo>
                  <a:cubicBezTo>
                    <a:pt x="145827" y="282448"/>
                    <a:pt x="140981" y="260479"/>
                    <a:pt x="140148" y="257081"/>
                  </a:cubicBezTo>
                  <a:cubicBezTo>
                    <a:pt x="133825" y="231100"/>
                    <a:pt x="132067" y="204221"/>
                    <a:pt x="134952" y="177648"/>
                  </a:cubicBezTo>
                  <a:cubicBezTo>
                    <a:pt x="176609" y="182954"/>
                    <a:pt x="202633" y="143665"/>
                    <a:pt x="203883" y="105670"/>
                  </a:cubicBezTo>
                  <a:cubicBezTo>
                    <a:pt x="206974" y="59694"/>
                    <a:pt x="185444" y="17687"/>
                    <a:pt x="139600" y="3918"/>
                  </a:cubicBezTo>
                  <a:close/>
                  <a:moveTo>
                    <a:pt x="183054" y="133777"/>
                  </a:moveTo>
                  <a:cubicBezTo>
                    <a:pt x="174767" y="153268"/>
                    <a:pt x="153741" y="169383"/>
                    <a:pt x="131882" y="161709"/>
                  </a:cubicBezTo>
                  <a:cubicBezTo>
                    <a:pt x="129346" y="160810"/>
                    <a:pt x="126524" y="161336"/>
                    <a:pt x="124472" y="163068"/>
                  </a:cubicBezTo>
                  <a:cubicBezTo>
                    <a:pt x="123380" y="163770"/>
                    <a:pt x="122532" y="164800"/>
                    <a:pt x="122038" y="166006"/>
                  </a:cubicBezTo>
                  <a:cubicBezTo>
                    <a:pt x="121199" y="167475"/>
                    <a:pt x="120874" y="169185"/>
                    <a:pt x="121118" y="170852"/>
                  </a:cubicBezTo>
                  <a:cubicBezTo>
                    <a:pt x="116602" y="204944"/>
                    <a:pt x="119253" y="239629"/>
                    <a:pt x="128901" y="272647"/>
                  </a:cubicBezTo>
                  <a:cubicBezTo>
                    <a:pt x="113583" y="262540"/>
                    <a:pt x="98506" y="252082"/>
                    <a:pt x="83670" y="241229"/>
                  </a:cubicBezTo>
                  <a:cubicBezTo>
                    <a:pt x="67008" y="229039"/>
                    <a:pt x="48460" y="216783"/>
                    <a:pt x="35699" y="200274"/>
                  </a:cubicBezTo>
                  <a:cubicBezTo>
                    <a:pt x="-9706" y="138886"/>
                    <a:pt x="18840" y="27553"/>
                    <a:pt x="100223" y="15450"/>
                  </a:cubicBezTo>
                  <a:cubicBezTo>
                    <a:pt x="169505" y="7667"/>
                    <a:pt x="206601" y="72783"/>
                    <a:pt x="183054" y="1337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4"/>
            <p:cNvSpPr/>
            <p:nvPr/>
          </p:nvSpPr>
          <p:spPr>
            <a:xfrm>
              <a:off x="1007307" y="372376"/>
              <a:ext cx="421145" cy="613504"/>
            </a:xfrm>
            <a:custGeom>
              <a:avLst/>
              <a:gdLst/>
              <a:ahLst/>
              <a:cxnLst/>
              <a:rect l="l" t="t" r="r" b="b"/>
              <a:pathLst>
                <a:path w="199595" h="290760" extrusionOk="0">
                  <a:moveTo>
                    <a:pt x="136439" y="3825"/>
                  </a:moveTo>
                  <a:cubicBezTo>
                    <a:pt x="96098" y="-8299"/>
                    <a:pt x="53476" y="9504"/>
                    <a:pt x="27803" y="41623"/>
                  </a:cubicBezTo>
                  <a:cubicBezTo>
                    <a:pt x="-1182" y="77908"/>
                    <a:pt x="-6334" y="128751"/>
                    <a:pt x="6930" y="172359"/>
                  </a:cubicBezTo>
                  <a:cubicBezTo>
                    <a:pt x="15021" y="198932"/>
                    <a:pt x="32494" y="217063"/>
                    <a:pt x="54090" y="233616"/>
                  </a:cubicBezTo>
                  <a:cubicBezTo>
                    <a:pt x="79040" y="252735"/>
                    <a:pt x="104911" y="270603"/>
                    <a:pt x="131352" y="287573"/>
                  </a:cubicBezTo>
                  <a:cubicBezTo>
                    <a:pt x="132626" y="288472"/>
                    <a:pt x="134211" y="288801"/>
                    <a:pt x="135737" y="288494"/>
                  </a:cubicBezTo>
                  <a:cubicBezTo>
                    <a:pt x="137241" y="289678"/>
                    <a:pt x="139037" y="290423"/>
                    <a:pt x="140933" y="290686"/>
                  </a:cubicBezTo>
                  <a:cubicBezTo>
                    <a:pt x="149813" y="291914"/>
                    <a:pt x="153343" y="277641"/>
                    <a:pt x="144003" y="276347"/>
                  </a:cubicBezTo>
                  <a:cubicBezTo>
                    <a:pt x="142556" y="276150"/>
                    <a:pt x="137842" y="254664"/>
                    <a:pt x="137009" y="251332"/>
                  </a:cubicBezTo>
                  <a:cubicBezTo>
                    <a:pt x="130839" y="225943"/>
                    <a:pt x="129125" y="199677"/>
                    <a:pt x="131944" y="173697"/>
                  </a:cubicBezTo>
                  <a:cubicBezTo>
                    <a:pt x="172768" y="178893"/>
                    <a:pt x="198091" y="140481"/>
                    <a:pt x="199318" y="103341"/>
                  </a:cubicBezTo>
                  <a:cubicBezTo>
                    <a:pt x="202300" y="58352"/>
                    <a:pt x="181253" y="17287"/>
                    <a:pt x="136439" y="3825"/>
                  </a:cubicBezTo>
                  <a:close/>
                  <a:moveTo>
                    <a:pt x="178907" y="130768"/>
                  </a:moveTo>
                  <a:cubicBezTo>
                    <a:pt x="170794" y="149799"/>
                    <a:pt x="150251" y="165541"/>
                    <a:pt x="128897" y="158042"/>
                  </a:cubicBezTo>
                  <a:cubicBezTo>
                    <a:pt x="126417" y="157187"/>
                    <a:pt x="123670" y="157692"/>
                    <a:pt x="121662" y="159380"/>
                  </a:cubicBezTo>
                  <a:cubicBezTo>
                    <a:pt x="120592" y="160082"/>
                    <a:pt x="119756" y="161068"/>
                    <a:pt x="119272" y="162252"/>
                  </a:cubicBezTo>
                  <a:cubicBezTo>
                    <a:pt x="118458" y="163699"/>
                    <a:pt x="118143" y="165343"/>
                    <a:pt x="118373" y="166988"/>
                  </a:cubicBezTo>
                  <a:cubicBezTo>
                    <a:pt x="113973" y="200335"/>
                    <a:pt x="116571" y="234230"/>
                    <a:pt x="126003" y="266503"/>
                  </a:cubicBezTo>
                  <a:cubicBezTo>
                    <a:pt x="111006" y="256615"/>
                    <a:pt x="96266" y="246399"/>
                    <a:pt x="81781" y="235809"/>
                  </a:cubicBezTo>
                  <a:cubicBezTo>
                    <a:pt x="65491" y="223882"/>
                    <a:pt x="47359" y="211911"/>
                    <a:pt x="34884" y="195775"/>
                  </a:cubicBezTo>
                  <a:cubicBezTo>
                    <a:pt x="-9491" y="135855"/>
                    <a:pt x="18419" y="26955"/>
                    <a:pt x="97961" y="15116"/>
                  </a:cubicBezTo>
                  <a:cubicBezTo>
                    <a:pt x="165664" y="7508"/>
                    <a:pt x="202015" y="71133"/>
                    <a:pt x="178907" y="13076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4"/>
            <p:cNvSpPr/>
            <p:nvPr/>
          </p:nvSpPr>
          <p:spPr>
            <a:xfrm>
              <a:off x="1305031" y="475050"/>
              <a:ext cx="59409" cy="175613"/>
            </a:xfrm>
            <a:custGeom>
              <a:avLst/>
              <a:gdLst/>
              <a:ahLst/>
              <a:cxnLst/>
              <a:rect l="l" t="t" r="r" b="b"/>
              <a:pathLst>
                <a:path w="28156" h="83229" extrusionOk="0">
                  <a:moveTo>
                    <a:pt x="12001" y="2074"/>
                  </a:moveTo>
                  <a:cubicBezTo>
                    <a:pt x="5687" y="-4723"/>
                    <a:pt x="-4289" y="6788"/>
                    <a:pt x="2004" y="13584"/>
                  </a:cubicBezTo>
                  <a:cubicBezTo>
                    <a:pt x="17298" y="29699"/>
                    <a:pt x="17395" y="54956"/>
                    <a:pt x="2223" y="71180"/>
                  </a:cubicBezTo>
                  <a:cubicBezTo>
                    <a:pt x="-4354" y="78459"/>
                    <a:pt x="6608" y="87887"/>
                    <a:pt x="13054" y="80608"/>
                  </a:cubicBezTo>
                  <a:cubicBezTo>
                    <a:pt x="33750" y="57455"/>
                    <a:pt x="32961" y="24678"/>
                    <a:pt x="12001" y="20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4"/>
            <p:cNvSpPr/>
            <p:nvPr/>
          </p:nvSpPr>
          <p:spPr>
            <a:xfrm>
              <a:off x="1260832" y="642594"/>
              <a:ext cx="30076" cy="31226"/>
            </a:xfrm>
            <a:custGeom>
              <a:avLst/>
              <a:gdLst/>
              <a:ahLst/>
              <a:cxnLst/>
              <a:rect l="l" t="t" r="r" b="b"/>
              <a:pathLst>
                <a:path w="14254" h="14799" extrusionOk="0">
                  <a:moveTo>
                    <a:pt x="6816" y="0"/>
                  </a:moveTo>
                  <a:cubicBezTo>
                    <a:pt x="-2458" y="0"/>
                    <a:pt x="-2283" y="14799"/>
                    <a:pt x="7430" y="14799"/>
                  </a:cubicBezTo>
                  <a:cubicBezTo>
                    <a:pt x="16726" y="14799"/>
                    <a:pt x="16529" y="0"/>
                    <a:pt x="6816"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4"/>
            <p:cNvSpPr/>
            <p:nvPr/>
          </p:nvSpPr>
          <p:spPr>
            <a:xfrm>
              <a:off x="611671" y="601479"/>
              <a:ext cx="103968" cy="202921"/>
            </a:xfrm>
            <a:custGeom>
              <a:avLst/>
              <a:gdLst/>
              <a:ahLst/>
              <a:cxnLst/>
              <a:rect l="l" t="t" r="r" b="b"/>
              <a:pathLst>
                <a:path w="49274" h="96171" extrusionOk="0">
                  <a:moveTo>
                    <a:pt x="46778" y="83022"/>
                  </a:moveTo>
                  <a:cubicBezTo>
                    <a:pt x="27791" y="67456"/>
                    <a:pt x="9199" y="33057"/>
                    <a:pt x="16281" y="8194"/>
                  </a:cubicBezTo>
                  <a:cubicBezTo>
                    <a:pt x="18978" y="-1277"/>
                    <a:pt x="4442" y="-3163"/>
                    <a:pt x="1877" y="5848"/>
                  </a:cubicBezTo>
                  <a:cubicBezTo>
                    <a:pt x="-2947" y="22796"/>
                    <a:pt x="2271" y="39436"/>
                    <a:pt x="9112" y="55091"/>
                  </a:cubicBezTo>
                  <a:cubicBezTo>
                    <a:pt x="15689" y="70153"/>
                    <a:pt x="23933" y="83965"/>
                    <a:pt x="36802" y="94555"/>
                  </a:cubicBezTo>
                  <a:cubicBezTo>
                    <a:pt x="43994" y="100409"/>
                    <a:pt x="53991" y="88920"/>
                    <a:pt x="46778" y="8302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46" name="Google Shape;46;p4"/>
          <p:cNvSpPr txBox="1">
            <a:spLocks noGrp="1"/>
          </p:cNvSpPr>
          <p:nvPr>
            <p:ph type="body" idx="1"/>
          </p:nvPr>
        </p:nvSpPr>
        <p:spPr>
          <a:xfrm>
            <a:off x="1714300" y="1186825"/>
            <a:ext cx="5715300" cy="2769900"/>
          </a:xfrm>
          <a:prstGeom prst="rect">
            <a:avLst/>
          </a:prstGeom>
        </p:spPr>
        <p:txBody>
          <a:bodyPr spcFirstLastPara="1" wrap="square" lIns="0" tIns="0" rIns="0" bIns="0" anchor="ctr" anchorCtr="0">
            <a:noAutofit/>
          </a:bodyPr>
          <a:lstStyle>
            <a:lvl1pPr marL="457200" lvl="0" indent="-406400" algn="ctr" rtl="0">
              <a:spcBef>
                <a:spcPts val="0"/>
              </a:spcBef>
              <a:spcAft>
                <a:spcPts val="0"/>
              </a:spcAft>
              <a:buSzPts val="2800"/>
              <a:buFont typeface="Nunito SemiBold"/>
              <a:buChar char="✗"/>
              <a:defRPr sz="2800">
                <a:latin typeface="Nunito SemiBold"/>
                <a:ea typeface="Nunito SemiBold"/>
                <a:cs typeface="Nunito SemiBold"/>
                <a:sym typeface="Nunito SemiBold"/>
              </a:defRPr>
            </a:lvl1pPr>
            <a:lvl2pPr marL="914400" lvl="1"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2pPr>
            <a:lvl3pPr marL="1371600" lvl="2"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3pPr>
            <a:lvl4pPr marL="1828800" lvl="3"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4pPr>
            <a:lvl5pPr marL="2286000" lvl="4"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5pPr>
            <a:lvl6pPr marL="2743200" lvl="5"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6pPr>
            <a:lvl7pPr marL="3200400" lvl="6"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7pPr>
            <a:lvl8pPr marL="3657600" lvl="7" indent="-406400" algn="ctr" rtl="0">
              <a:spcBef>
                <a:spcPts val="1000"/>
              </a:spcBef>
              <a:spcAft>
                <a:spcPts val="0"/>
              </a:spcAft>
              <a:buSzPts val="2800"/>
              <a:buFont typeface="Nunito SemiBold"/>
              <a:buChar char="○"/>
              <a:defRPr sz="2800">
                <a:latin typeface="Nunito SemiBold"/>
                <a:ea typeface="Nunito SemiBold"/>
                <a:cs typeface="Nunito SemiBold"/>
                <a:sym typeface="Nunito SemiBold"/>
              </a:defRPr>
            </a:lvl8pPr>
            <a:lvl9pPr marL="4114800" lvl="8" indent="-406400" algn="ctr" rtl="0">
              <a:spcBef>
                <a:spcPts val="1000"/>
              </a:spcBef>
              <a:spcAft>
                <a:spcPts val="1000"/>
              </a:spcAft>
              <a:buSzPts val="2800"/>
              <a:buFont typeface="Nunito SemiBold"/>
              <a:buChar char="■"/>
              <a:defRPr sz="2800">
                <a:latin typeface="Nunito SemiBold"/>
                <a:ea typeface="Nunito SemiBold"/>
                <a:cs typeface="Nunito SemiBold"/>
                <a:sym typeface="Nunito SemiBold"/>
              </a:defRPr>
            </a:lvl9pPr>
          </a:lstStyle>
          <a:p>
            <a:endParaRPr/>
          </a:p>
        </p:txBody>
      </p:sp>
      <p:sp>
        <p:nvSpPr>
          <p:cNvPr id="47" name="Google Shape;47;p4"/>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4"/>
          <p:cNvSpPr/>
          <p:nvPr/>
        </p:nvSpPr>
        <p:spPr>
          <a:xfrm rot="-10653455">
            <a:off x="308904" y="3412015"/>
            <a:ext cx="814998" cy="1023408"/>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49;p4"/>
          <p:cNvSpPr/>
          <p:nvPr/>
        </p:nvSpPr>
        <p:spPr>
          <a:xfrm rot="5624237">
            <a:off x="8289671" y="2866841"/>
            <a:ext cx="540119" cy="264234"/>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50;p4"/>
          <p:cNvSpPr/>
          <p:nvPr/>
        </p:nvSpPr>
        <p:spPr>
          <a:xfrm rot="5400000">
            <a:off x="6259143" y="-119213"/>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4"/>
          <p:cNvSpPr/>
          <p:nvPr/>
        </p:nvSpPr>
        <p:spPr>
          <a:xfrm rot="5400000">
            <a:off x="6459663" y="73310"/>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4"/>
          <p:cNvSpPr/>
          <p:nvPr/>
        </p:nvSpPr>
        <p:spPr>
          <a:xfrm flipH="1">
            <a:off x="486100" y="253760"/>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4"/>
          <p:cNvSpPr/>
          <p:nvPr/>
        </p:nvSpPr>
        <p:spPr>
          <a:xfrm flipH="1">
            <a:off x="509560" y="230637"/>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2"/>
        <p:cNvGrpSpPr/>
        <p:nvPr/>
      </p:nvGrpSpPr>
      <p:grpSpPr>
        <a:xfrm>
          <a:off x="0" y="0"/>
          <a:ext cx="0" cy="0"/>
          <a:chOff x="0" y="0"/>
          <a:chExt cx="0" cy="0"/>
        </a:xfrm>
      </p:grpSpPr>
      <p:sp>
        <p:nvSpPr>
          <p:cNvPr id="83" name="Google Shape;83;p7"/>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 name="Google Shape;84;p7"/>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 name="Google Shape;85;p7"/>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7"/>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87" name="Google Shape;87;p7"/>
          <p:cNvSpPr txBox="1">
            <a:spLocks noGrp="1"/>
          </p:cNvSpPr>
          <p:nvPr>
            <p:ph type="body" idx="1"/>
          </p:nvPr>
        </p:nvSpPr>
        <p:spPr>
          <a:xfrm>
            <a:off x="1188175"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8" name="Google Shape;88;p7"/>
          <p:cNvSpPr txBox="1">
            <a:spLocks noGrp="1"/>
          </p:cNvSpPr>
          <p:nvPr>
            <p:ph type="body" idx="2"/>
          </p:nvPr>
        </p:nvSpPr>
        <p:spPr>
          <a:xfrm>
            <a:off x="4611864" y="1506350"/>
            <a:ext cx="3002700" cy="2762100"/>
          </a:xfrm>
          <a:prstGeom prst="rect">
            <a:avLst/>
          </a:prstGeom>
        </p:spPr>
        <p:txBody>
          <a:bodyPr spcFirstLastPara="1" wrap="square" lIns="0" tIns="0" rIns="0" bIns="0" anchor="t" anchorCtr="0">
            <a:noAutofit/>
          </a:bodyPr>
          <a:lstStyle>
            <a:lvl1pPr marL="457200" lvl="0" indent="-355600" rtl="0">
              <a:spcBef>
                <a:spcPts val="0"/>
              </a:spcBef>
              <a:spcAft>
                <a:spcPts val="0"/>
              </a:spcAft>
              <a:buSzPts val="2000"/>
              <a:buChar char="✗"/>
              <a:defRPr sz="2000"/>
            </a:lvl1pPr>
            <a:lvl2pPr marL="914400" lvl="1" indent="-355600" rtl="0">
              <a:spcBef>
                <a:spcPts val="1000"/>
              </a:spcBef>
              <a:spcAft>
                <a:spcPts val="0"/>
              </a:spcAft>
              <a:buSzPts val="2000"/>
              <a:buChar char="✗"/>
              <a:defRPr sz="2000"/>
            </a:lvl2pPr>
            <a:lvl3pPr marL="1371600" lvl="2" indent="-355600" rtl="0">
              <a:spcBef>
                <a:spcPts val="1000"/>
              </a:spcBef>
              <a:spcAft>
                <a:spcPts val="0"/>
              </a:spcAft>
              <a:buSzPts val="2000"/>
              <a:buChar char="■"/>
              <a:defRPr sz="2000"/>
            </a:lvl3pPr>
            <a:lvl4pPr marL="1828800" lvl="3" indent="-355600" rtl="0">
              <a:spcBef>
                <a:spcPts val="1000"/>
              </a:spcBef>
              <a:spcAft>
                <a:spcPts val="0"/>
              </a:spcAft>
              <a:buSzPts val="2000"/>
              <a:buChar char="●"/>
              <a:defRPr sz="2000"/>
            </a:lvl4pPr>
            <a:lvl5pPr marL="2286000" lvl="4" indent="-355600" rtl="0">
              <a:spcBef>
                <a:spcPts val="1000"/>
              </a:spcBef>
              <a:spcAft>
                <a:spcPts val="0"/>
              </a:spcAft>
              <a:buSzPts val="2000"/>
              <a:buChar char="○"/>
              <a:defRPr sz="2000"/>
            </a:lvl5pPr>
            <a:lvl6pPr marL="2743200" lvl="5" indent="-355600" rtl="0">
              <a:spcBef>
                <a:spcPts val="1000"/>
              </a:spcBef>
              <a:spcAft>
                <a:spcPts val="0"/>
              </a:spcAft>
              <a:buSzPts val="2000"/>
              <a:buChar char="■"/>
              <a:defRPr sz="2000"/>
            </a:lvl6pPr>
            <a:lvl7pPr marL="3200400" lvl="6" indent="-355600" rtl="0">
              <a:spcBef>
                <a:spcPts val="1000"/>
              </a:spcBef>
              <a:spcAft>
                <a:spcPts val="0"/>
              </a:spcAft>
              <a:buSzPts val="2000"/>
              <a:buChar char="●"/>
              <a:defRPr sz="2000"/>
            </a:lvl7pPr>
            <a:lvl8pPr marL="3657600" lvl="7" indent="-355600" rtl="0">
              <a:spcBef>
                <a:spcPts val="1000"/>
              </a:spcBef>
              <a:spcAft>
                <a:spcPts val="0"/>
              </a:spcAft>
              <a:buSzPts val="2000"/>
              <a:buChar char="○"/>
              <a:defRPr sz="2000"/>
            </a:lvl8pPr>
            <a:lvl9pPr marL="4114800" lvl="8" indent="-355600" rtl="0">
              <a:spcBef>
                <a:spcPts val="1000"/>
              </a:spcBef>
              <a:spcAft>
                <a:spcPts val="1000"/>
              </a:spcAft>
              <a:buSzPts val="2000"/>
              <a:buChar char="■"/>
              <a:defRPr sz="2000"/>
            </a:lvl9pPr>
          </a:lstStyle>
          <a:p>
            <a:endParaRPr/>
          </a:p>
        </p:txBody>
      </p:sp>
      <p:sp>
        <p:nvSpPr>
          <p:cNvPr id="89" name="Google Shape;89;p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90" name="Google Shape;90;p7"/>
          <p:cNvSpPr/>
          <p:nvPr/>
        </p:nvSpPr>
        <p:spPr>
          <a:xfrm>
            <a:off x="8138824" y="237026"/>
            <a:ext cx="739006" cy="927984"/>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7"/>
          <p:cNvSpPr/>
          <p:nvPr/>
        </p:nvSpPr>
        <p:spPr>
          <a:xfrm>
            <a:off x="8547668" y="2847045"/>
            <a:ext cx="262123" cy="231108"/>
          </a:xfrm>
          <a:custGeom>
            <a:avLst/>
            <a:gdLst/>
            <a:ahLst/>
            <a:cxnLst/>
            <a:rect l="l" t="t" r="r" b="b"/>
            <a:pathLst>
              <a:path w="124229" h="109530" extrusionOk="0">
                <a:moveTo>
                  <a:pt x="79291" y="1720"/>
                </a:moveTo>
                <a:cubicBezTo>
                  <a:pt x="8212" y="-15360"/>
                  <a:pt x="-40965" y="100205"/>
                  <a:pt x="47829" y="108799"/>
                </a:cubicBezTo>
                <a:cubicBezTo>
                  <a:pt x="119983" y="119191"/>
                  <a:pt x="160785" y="15554"/>
                  <a:pt x="79291" y="1720"/>
                </a:cubicBezTo>
                <a:close/>
                <a:moveTo>
                  <a:pt x="106609" y="64095"/>
                </a:moveTo>
                <a:cubicBezTo>
                  <a:pt x="93827" y="96675"/>
                  <a:pt x="39761" y="106168"/>
                  <a:pt x="18275" y="78083"/>
                </a:cubicBezTo>
                <a:cubicBezTo>
                  <a:pt x="2292" y="46095"/>
                  <a:pt x="38489" y="11651"/>
                  <a:pt x="70390" y="15247"/>
                </a:cubicBezTo>
                <a:cubicBezTo>
                  <a:pt x="97620" y="15401"/>
                  <a:pt x="116651" y="36974"/>
                  <a:pt x="106609" y="6409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7"/>
          <p:cNvSpPr/>
          <p:nvPr/>
        </p:nvSpPr>
        <p:spPr>
          <a:xfrm>
            <a:off x="4426766" y="47247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7"/>
          <p:cNvSpPr/>
          <p:nvPr/>
        </p:nvSpPr>
        <p:spPr>
          <a:xfrm>
            <a:off x="5368771" y="47555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7"/>
          <p:cNvSpPr/>
          <p:nvPr/>
        </p:nvSpPr>
        <p:spPr>
          <a:xfrm>
            <a:off x="5538652" y="47551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7"/>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6" name="Google Shape;96;p7"/>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97"/>
        <p:cNvGrpSpPr/>
        <p:nvPr/>
      </p:nvGrpSpPr>
      <p:grpSpPr>
        <a:xfrm>
          <a:off x="0" y="0"/>
          <a:ext cx="0" cy="0"/>
          <a:chOff x="0" y="0"/>
          <a:chExt cx="0" cy="0"/>
        </a:xfrm>
      </p:grpSpPr>
      <p:sp>
        <p:nvSpPr>
          <p:cNvPr id="98" name="Google Shape;98;p8"/>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9" name="Google Shape;99;p8"/>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8"/>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8"/>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02" name="Google Shape;102;p8"/>
          <p:cNvSpPr txBox="1">
            <a:spLocks noGrp="1"/>
          </p:cNvSpPr>
          <p:nvPr>
            <p:ph type="body" idx="1"/>
          </p:nvPr>
        </p:nvSpPr>
        <p:spPr>
          <a:xfrm>
            <a:off x="1188175"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3" name="Google Shape;103;p8"/>
          <p:cNvSpPr txBox="1">
            <a:spLocks noGrp="1"/>
          </p:cNvSpPr>
          <p:nvPr>
            <p:ph type="body" idx="2"/>
          </p:nvPr>
        </p:nvSpPr>
        <p:spPr>
          <a:xfrm>
            <a:off x="3400388"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4" name="Google Shape;104;p8"/>
          <p:cNvSpPr txBox="1">
            <a:spLocks noGrp="1"/>
          </p:cNvSpPr>
          <p:nvPr>
            <p:ph type="body" idx="3"/>
          </p:nvPr>
        </p:nvSpPr>
        <p:spPr>
          <a:xfrm>
            <a:off x="5612601" y="1506350"/>
            <a:ext cx="2001900" cy="27891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sz="1800"/>
            </a:lvl1pPr>
            <a:lvl2pPr marL="914400" lvl="1" indent="-342900" rtl="0">
              <a:spcBef>
                <a:spcPts val="1000"/>
              </a:spcBef>
              <a:spcAft>
                <a:spcPts val="0"/>
              </a:spcAft>
              <a:buSzPts val="1800"/>
              <a:buChar char="✗"/>
              <a:defRPr sz="1800"/>
            </a:lvl2pPr>
            <a:lvl3pPr marL="1371600" lvl="2" indent="-342900" rtl="0">
              <a:spcBef>
                <a:spcPts val="1000"/>
              </a:spcBef>
              <a:spcAft>
                <a:spcPts val="0"/>
              </a:spcAft>
              <a:buSzPts val="1800"/>
              <a:buChar char="■"/>
              <a:defRPr sz="1800"/>
            </a:lvl3pPr>
            <a:lvl4pPr marL="1828800" lvl="3" indent="-342900" rtl="0">
              <a:spcBef>
                <a:spcPts val="1000"/>
              </a:spcBef>
              <a:spcAft>
                <a:spcPts val="0"/>
              </a:spcAft>
              <a:buSzPts val="1800"/>
              <a:buChar char="●"/>
              <a:defRPr sz="1800"/>
            </a:lvl4pPr>
            <a:lvl5pPr marL="2286000" lvl="4" indent="-342900" rtl="0">
              <a:spcBef>
                <a:spcPts val="1000"/>
              </a:spcBef>
              <a:spcAft>
                <a:spcPts val="0"/>
              </a:spcAft>
              <a:buSzPts val="1800"/>
              <a:buChar char="○"/>
              <a:defRPr sz="1800"/>
            </a:lvl5pPr>
            <a:lvl6pPr marL="2743200" lvl="5" indent="-342900" rtl="0">
              <a:spcBef>
                <a:spcPts val="1000"/>
              </a:spcBef>
              <a:spcAft>
                <a:spcPts val="0"/>
              </a:spcAft>
              <a:buSzPts val="1800"/>
              <a:buChar char="■"/>
              <a:defRPr sz="1800"/>
            </a:lvl6pPr>
            <a:lvl7pPr marL="3200400" lvl="6" indent="-342900" rtl="0">
              <a:spcBef>
                <a:spcPts val="1000"/>
              </a:spcBef>
              <a:spcAft>
                <a:spcPts val="0"/>
              </a:spcAft>
              <a:buSzPts val="1800"/>
              <a:buChar char="●"/>
              <a:defRPr sz="1800"/>
            </a:lvl7pPr>
            <a:lvl8pPr marL="3657600" lvl="7" indent="-342900" rtl="0">
              <a:spcBef>
                <a:spcPts val="1000"/>
              </a:spcBef>
              <a:spcAft>
                <a:spcPts val="0"/>
              </a:spcAft>
              <a:buSzPts val="1800"/>
              <a:buChar char="○"/>
              <a:defRPr sz="1800"/>
            </a:lvl8pPr>
            <a:lvl9pPr marL="4114800" lvl="8" indent="-342900" rtl="0">
              <a:spcBef>
                <a:spcPts val="1000"/>
              </a:spcBef>
              <a:spcAft>
                <a:spcPts val="1000"/>
              </a:spcAft>
              <a:buSzPts val="1800"/>
              <a:buChar char="■"/>
              <a:defRPr sz="1800"/>
            </a:lvl9pPr>
          </a:lstStyle>
          <a:p>
            <a:endParaRPr/>
          </a:p>
        </p:txBody>
      </p:sp>
      <p:sp>
        <p:nvSpPr>
          <p:cNvPr id="105" name="Google Shape;105;p8"/>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06" name="Google Shape;106;p8"/>
          <p:cNvSpPr/>
          <p:nvPr/>
        </p:nvSpPr>
        <p:spPr>
          <a:xfrm rot="10338673">
            <a:off x="8747978" y="1166276"/>
            <a:ext cx="113410" cy="95472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rot="10338673">
            <a:off x="8873347" y="1615232"/>
            <a:ext cx="80494" cy="39932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3152266" y="381106"/>
            <a:ext cx="888148" cy="61490"/>
          </a:xfrm>
          <a:custGeom>
            <a:avLst/>
            <a:gdLst/>
            <a:ahLst/>
            <a:cxnLst/>
            <a:rect l="l" t="t" r="r" b="b"/>
            <a:pathLst>
              <a:path w="420923" h="29142" extrusionOk="0">
                <a:moveTo>
                  <a:pt x="413489" y="13189"/>
                </a:moveTo>
                <a:cubicBezTo>
                  <a:pt x="278455" y="16526"/>
                  <a:pt x="143334" y="12132"/>
                  <a:pt x="8805" y="34"/>
                </a:cubicBezTo>
                <a:cubicBezTo>
                  <a:pt x="-293" y="-799"/>
                  <a:pt x="-3933" y="13847"/>
                  <a:pt x="5670" y="14702"/>
                </a:cubicBezTo>
                <a:cubicBezTo>
                  <a:pt x="141449" y="26940"/>
                  <a:pt x="277798" y="31404"/>
                  <a:pt x="414081" y="28076"/>
                </a:cubicBezTo>
                <a:cubicBezTo>
                  <a:pt x="423377" y="27769"/>
                  <a:pt x="423223" y="12970"/>
                  <a:pt x="413489" y="1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4094271" y="411908"/>
            <a:ext cx="86890" cy="31179"/>
          </a:xfrm>
          <a:custGeom>
            <a:avLst/>
            <a:gdLst/>
            <a:ahLst/>
            <a:cxnLst/>
            <a:rect l="l" t="t" r="r" b="b"/>
            <a:pathLst>
              <a:path w="41180" h="14777" extrusionOk="0">
                <a:moveTo>
                  <a:pt x="33693" y="0"/>
                </a:moveTo>
                <a:lnTo>
                  <a:pt x="6835" y="0"/>
                </a:lnTo>
                <a:cubicBezTo>
                  <a:pt x="-2461" y="0"/>
                  <a:pt x="-2286" y="14777"/>
                  <a:pt x="7427" y="14777"/>
                </a:cubicBezTo>
                <a:lnTo>
                  <a:pt x="34307" y="14777"/>
                </a:lnTo>
                <a:cubicBezTo>
                  <a:pt x="43669" y="14777"/>
                  <a:pt x="43471" y="0"/>
                  <a:pt x="33693"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4264152" y="411573"/>
            <a:ext cx="299728" cy="40681"/>
          </a:xfrm>
          <a:custGeom>
            <a:avLst/>
            <a:gdLst/>
            <a:ahLst/>
            <a:cxnLst/>
            <a:rect l="l" t="t" r="r" b="b"/>
            <a:pathLst>
              <a:path w="142051" h="19280" extrusionOk="0">
                <a:moveTo>
                  <a:pt x="136384" y="4500"/>
                </a:moveTo>
                <a:lnTo>
                  <a:pt x="8783" y="5"/>
                </a:lnTo>
                <a:cubicBezTo>
                  <a:pt x="-272" y="-323"/>
                  <a:pt x="-3933" y="14344"/>
                  <a:pt x="5648" y="14695"/>
                </a:cubicBezTo>
                <a:lnTo>
                  <a:pt x="133227" y="19277"/>
                </a:lnTo>
                <a:cubicBezTo>
                  <a:pt x="142282" y="19518"/>
                  <a:pt x="146031" y="4851"/>
                  <a:pt x="136384" y="45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rot="5534346">
            <a:off x="22341" y="3409311"/>
            <a:ext cx="681569" cy="214495"/>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6092030" y="4766054"/>
            <a:ext cx="880619" cy="47277"/>
          </a:xfrm>
          <a:custGeom>
            <a:avLst/>
            <a:gdLst/>
            <a:ahLst/>
            <a:cxnLst/>
            <a:rect l="l" t="t" r="r" b="b"/>
            <a:pathLst>
              <a:path w="417355" h="22406" extrusionOk="0">
                <a:moveTo>
                  <a:pt x="409929" y="3189"/>
                </a:moveTo>
                <a:lnTo>
                  <a:pt x="209122" y="5951"/>
                </a:lnTo>
                <a:cubicBezTo>
                  <a:pt x="142580" y="6872"/>
                  <a:pt x="74658" y="11476"/>
                  <a:pt x="8775" y="119"/>
                </a:cubicBezTo>
                <a:cubicBezTo>
                  <a:pt x="-302" y="-1459"/>
                  <a:pt x="-3897" y="13142"/>
                  <a:pt x="5618" y="14787"/>
                </a:cubicBezTo>
                <a:cubicBezTo>
                  <a:pt x="71391" y="26122"/>
                  <a:pt x="139029" y="21715"/>
                  <a:pt x="205351" y="20794"/>
                </a:cubicBezTo>
                <a:lnTo>
                  <a:pt x="410521" y="17966"/>
                </a:lnTo>
                <a:cubicBezTo>
                  <a:pt x="419817" y="17747"/>
                  <a:pt x="419641" y="2969"/>
                  <a:pt x="409929" y="31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467384" y="4872362"/>
            <a:ext cx="285390" cy="35142"/>
          </a:xfrm>
          <a:custGeom>
            <a:avLst/>
            <a:gdLst/>
            <a:ahLst/>
            <a:cxnLst/>
            <a:rect l="l" t="t" r="r" b="b"/>
            <a:pathLst>
              <a:path w="135256" h="16655" extrusionOk="0">
                <a:moveTo>
                  <a:pt x="129610" y="810"/>
                </a:moveTo>
                <a:cubicBezTo>
                  <a:pt x="88677" y="-549"/>
                  <a:pt x="47766" y="-198"/>
                  <a:pt x="6832" y="1863"/>
                </a:cubicBezTo>
                <a:cubicBezTo>
                  <a:pt x="-2442" y="2345"/>
                  <a:pt x="-2310" y="17210"/>
                  <a:pt x="7446" y="16640"/>
                </a:cubicBezTo>
                <a:cubicBezTo>
                  <a:pt x="47130" y="14601"/>
                  <a:pt x="86835" y="14228"/>
                  <a:pt x="126562" y="15478"/>
                </a:cubicBezTo>
                <a:cubicBezTo>
                  <a:pt x="135507" y="15785"/>
                  <a:pt x="139191" y="1117"/>
                  <a:pt x="129610" y="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4"/>
        <p:cNvGrpSpPr/>
        <p:nvPr/>
      </p:nvGrpSpPr>
      <p:grpSpPr>
        <a:xfrm>
          <a:off x="0" y="0"/>
          <a:ext cx="0" cy="0"/>
          <a:chOff x="0" y="0"/>
          <a:chExt cx="0" cy="0"/>
        </a:xfrm>
      </p:grpSpPr>
      <p:sp>
        <p:nvSpPr>
          <p:cNvPr id="115" name="Google Shape;115;p9"/>
          <p:cNvSpPr/>
          <p:nvPr/>
        </p:nvSpPr>
        <p:spPr>
          <a:xfrm rot="-884877">
            <a:off x="7997294" y="3564834"/>
            <a:ext cx="912816" cy="928284"/>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9"/>
          <p:cNvSpPr/>
          <p:nvPr/>
        </p:nvSpPr>
        <p:spPr>
          <a:xfrm>
            <a:off x="642525" y="331773"/>
            <a:ext cx="6943343" cy="927756"/>
          </a:xfrm>
          <a:custGeom>
            <a:avLst/>
            <a:gdLst/>
            <a:ahLst/>
            <a:cxnLst/>
            <a:rect l="l" t="t" r="r" b="b"/>
            <a:pathLst>
              <a:path w="3290684" h="399035" extrusionOk="0">
                <a:moveTo>
                  <a:pt x="3288221" y="146895"/>
                </a:moveTo>
                <a:cubicBezTo>
                  <a:pt x="3288879" y="83708"/>
                  <a:pt x="3268160" y="25739"/>
                  <a:pt x="3196488" y="21201"/>
                </a:cubicBezTo>
                <a:cubicBezTo>
                  <a:pt x="2907830" y="16005"/>
                  <a:pt x="2618711" y="18197"/>
                  <a:pt x="2329921" y="14777"/>
                </a:cubicBezTo>
                <a:cubicBezTo>
                  <a:pt x="1580495" y="9866"/>
                  <a:pt x="931222" y="0"/>
                  <a:pt x="181841" y="0"/>
                </a:cubicBezTo>
                <a:cubicBezTo>
                  <a:pt x="-44245" y="0"/>
                  <a:pt x="4866" y="162044"/>
                  <a:pt x="3813" y="206244"/>
                </a:cubicBezTo>
                <a:cubicBezTo>
                  <a:pt x="-6272" y="347395"/>
                  <a:pt x="64456" y="394927"/>
                  <a:pt x="198174" y="383395"/>
                </a:cubicBezTo>
                <a:lnTo>
                  <a:pt x="1064019" y="387780"/>
                </a:lnTo>
                <a:lnTo>
                  <a:pt x="2795708" y="396549"/>
                </a:lnTo>
                <a:cubicBezTo>
                  <a:pt x="2909277" y="397119"/>
                  <a:pt x="3023284" y="400671"/>
                  <a:pt x="3136832" y="398128"/>
                </a:cubicBezTo>
                <a:cubicBezTo>
                  <a:pt x="3275790" y="400627"/>
                  <a:pt x="3299512" y="257767"/>
                  <a:pt x="3288221" y="14689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9"/>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9"/>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lvl1pPr lvl="0" rtl="0">
              <a:spcBef>
                <a:spcPts val="0"/>
              </a:spcBef>
              <a:spcAft>
                <a:spcPts val="0"/>
              </a:spcAft>
              <a:buSzPts val="3400"/>
              <a:buNone/>
              <a:defRPr/>
            </a:lvl1pPr>
            <a:lvl2pPr lvl="1" rtl="0">
              <a:spcBef>
                <a:spcPts val="0"/>
              </a:spcBef>
              <a:spcAft>
                <a:spcPts val="0"/>
              </a:spcAft>
              <a:buSzPts val="3400"/>
              <a:buNone/>
              <a:defRPr/>
            </a:lvl2pPr>
            <a:lvl3pPr lvl="2" rtl="0">
              <a:spcBef>
                <a:spcPts val="0"/>
              </a:spcBef>
              <a:spcAft>
                <a:spcPts val="0"/>
              </a:spcAft>
              <a:buSzPts val="3400"/>
              <a:buNone/>
              <a:defRPr/>
            </a:lvl3pPr>
            <a:lvl4pPr lvl="3" rtl="0">
              <a:spcBef>
                <a:spcPts val="0"/>
              </a:spcBef>
              <a:spcAft>
                <a:spcPts val="0"/>
              </a:spcAft>
              <a:buSzPts val="3400"/>
              <a:buNone/>
              <a:defRPr/>
            </a:lvl4pPr>
            <a:lvl5pPr lvl="4" rtl="0">
              <a:spcBef>
                <a:spcPts val="0"/>
              </a:spcBef>
              <a:spcAft>
                <a:spcPts val="0"/>
              </a:spcAft>
              <a:buSzPts val="3400"/>
              <a:buNone/>
              <a:defRPr/>
            </a:lvl5pPr>
            <a:lvl6pPr lvl="5" rtl="0">
              <a:spcBef>
                <a:spcPts val="0"/>
              </a:spcBef>
              <a:spcAft>
                <a:spcPts val="0"/>
              </a:spcAft>
              <a:buSzPts val="3400"/>
              <a:buNone/>
              <a:defRPr/>
            </a:lvl6pPr>
            <a:lvl7pPr lvl="6" rtl="0">
              <a:spcBef>
                <a:spcPts val="0"/>
              </a:spcBef>
              <a:spcAft>
                <a:spcPts val="0"/>
              </a:spcAft>
              <a:buSzPts val="3400"/>
              <a:buNone/>
              <a:defRPr/>
            </a:lvl7pPr>
            <a:lvl8pPr lvl="7" rtl="0">
              <a:spcBef>
                <a:spcPts val="0"/>
              </a:spcBef>
              <a:spcAft>
                <a:spcPts val="0"/>
              </a:spcAft>
              <a:buSzPts val="3400"/>
              <a:buNone/>
              <a:defRPr/>
            </a:lvl8pPr>
            <a:lvl9pPr lvl="8" rtl="0">
              <a:spcBef>
                <a:spcPts val="0"/>
              </a:spcBef>
              <a:spcAft>
                <a:spcPts val="0"/>
              </a:spcAft>
              <a:buSzPts val="3400"/>
              <a:buNone/>
              <a:defRPr/>
            </a:lvl9pPr>
          </a:lstStyle>
          <a:p>
            <a:endParaRPr/>
          </a:p>
        </p:txBody>
      </p:sp>
      <p:sp>
        <p:nvSpPr>
          <p:cNvPr id="119" name="Google Shape;119;p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20" name="Google Shape;120;p9"/>
          <p:cNvSpPr/>
          <p:nvPr/>
        </p:nvSpPr>
        <p:spPr>
          <a:xfrm>
            <a:off x="325536" y="1027644"/>
            <a:ext cx="113330" cy="954049"/>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9"/>
          <p:cNvSpPr/>
          <p:nvPr/>
        </p:nvSpPr>
        <p:spPr>
          <a:xfrm>
            <a:off x="257001" y="1121076"/>
            <a:ext cx="80437" cy="399039"/>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9"/>
          <p:cNvSpPr/>
          <p:nvPr/>
        </p:nvSpPr>
        <p:spPr>
          <a:xfrm>
            <a:off x="2910561" y="377935"/>
            <a:ext cx="1377041" cy="66908"/>
          </a:xfrm>
          <a:custGeom>
            <a:avLst/>
            <a:gdLst/>
            <a:ahLst/>
            <a:cxnLst/>
            <a:rect l="l" t="t" r="r" b="b"/>
            <a:pathLst>
              <a:path w="652626" h="31710" extrusionOk="0">
                <a:moveTo>
                  <a:pt x="645179" y="13550"/>
                </a:moveTo>
                <a:cubicBezTo>
                  <a:pt x="432971" y="20774"/>
                  <a:pt x="220527" y="16258"/>
                  <a:pt x="8819" y="23"/>
                </a:cubicBezTo>
                <a:cubicBezTo>
                  <a:pt x="-280" y="-657"/>
                  <a:pt x="-3941" y="13989"/>
                  <a:pt x="5662" y="14712"/>
                </a:cubicBezTo>
                <a:cubicBezTo>
                  <a:pt x="218646" y="31045"/>
                  <a:pt x="432371" y="35612"/>
                  <a:pt x="645859" y="28393"/>
                </a:cubicBezTo>
                <a:cubicBezTo>
                  <a:pt x="655067" y="28043"/>
                  <a:pt x="654914" y="13178"/>
                  <a:pt x="645179" y="135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9"/>
          <p:cNvSpPr/>
          <p:nvPr/>
        </p:nvSpPr>
        <p:spPr>
          <a:xfrm>
            <a:off x="4390454" y="411302"/>
            <a:ext cx="263959" cy="31226"/>
          </a:xfrm>
          <a:custGeom>
            <a:avLst/>
            <a:gdLst/>
            <a:ahLst/>
            <a:cxnLst/>
            <a:rect l="l" t="t" r="r" b="b"/>
            <a:pathLst>
              <a:path w="125099" h="14799" extrusionOk="0">
                <a:moveTo>
                  <a:pt x="117661" y="0"/>
                </a:moveTo>
                <a:lnTo>
                  <a:pt x="6833" y="0"/>
                </a:lnTo>
                <a:cubicBezTo>
                  <a:pt x="-2463" y="0"/>
                  <a:pt x="-2288" y="14799"/>
                  <a:pt x="7446" y="14799"/>
                </a:cubicBezTo>
                <a:lnTo>
                  <a:pt x="118275" y="14799"/>
                </a:lnTo>
                <a:cubicBezTo>
                  <a:pt x="127571" y="14887"/>
                  <a:pt x="127374" y="0"/>
                  <a:pt x="117661"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9"/>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9"/>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9"/>
          <p:cNvSpPr/>
          <p:nvPr/>
        </p:nvSpPr>
        <p:spPr>
          <a:xfrm>
            <a:off x="244743" y="409436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9"/>
          <p:cNvSpPr/>
          <p:nvPr/>
        </p:nvSpPr>
        <p:spPr>
          <a:xfrm>
            <a:off x="8624662" y="1757104"/>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8" name="Google Shape;128;p9"/>
          <p:cNvSpPr/>
          <p:nvPr/>
        </p:nvSpPr>
        <p:spPr>
          <a:xfrm>
            <a:off x="4654424" y="4555495"/>
            <a:ext cx="681049" cy="214332"/>
          </a:xfrm>
          <a:custGeom>
            <a:avLst/>
            <a:gdLst/>
            <a:ahLst/>
            <a:cxnLst/>
            <a:rect l="l" t="t" r="r" b="b"/>
            <a:pathLst>
              <a:path w="322772" h="101579" extrusionOk="0">
                <a:moveTo>
                  <a:pt x="308867" y="12831"/>
                </a:moveTo>
                <a:cubicBezTo>
                  <a:pt x="298146" y="35457"/>
                  <a:pt x="274994" y="116227"/>
                  <a:pt x="241691" y="74877"/>
                </a:cubicBezTo>
                <a:cubicBezTo>
                  <a:pt x="226606" y="51615"/>
                  <a:pt x="229566" y="5595"/>
                  <a:pt x="194224" y="334"/>
                </a:cubicBezTo>
                <a:cubicBezTo>
                  <a:pt x="178877" y="-1990"/>
                  <a:pt x="165349" y="8161"/>
                  <a:pt x="157325" y="20460"/>
                </a:cubicBezTo>
                <a:cubicBezTo>
                  <a:pt x="146363" y="37211"/>
                  <a:pt x="147130" y="60538"/>
                  <a:pt x="133361" y="75425"/>
                </a:cubicBezTo>
                <a:cubicBezTo>
                  <a:pt x="125907" y="83493"/>
                  <a:pt x="113761" y="87221"/>
                  <a:pt x="105692" y="77925"/>
                </a:cubicBezTo>
                <a:cubicBezTo>
                  <a:pt x="91836" y="58697"/>
                  <a:pt x="101308" y="30480"/>
                  <a:pt x="85040" y="12019"/>
                </a:cubicBezTo>
                <a:cubicBezTo>
                  <a:pt x="56538" y="-22380"/>
                  <a:pt x="11110" y="29318"/>
                  <a:pt x="630" y="55386"/>
                </a:cubicBezTo>
                <a:cubicBezTo>
                  <a:pt x="-3009" y="64441"/>
                  <a:pt x="10145" y="70339"/>
                  <a:pt x="13785" y="61415"/>
                </a:cubicBezTo>
                <a:cubicBezTo>
                  <a:pt x="27992" y="24319"/>
                  <a:pt x="78221" y="-12668"/>
                  <a:pt x="82496" y="51571"/>
                </a:cubicBezTo>
                <a:cubicBezTo>
                  <a:pt x="84097" y="65734"/>
                  <a:pt x="86640" y="82003"/>
                  <a:pt x="98129" y="91803"/>
                </a:cubicBezTo>
                <a:cubicBezTo>
                  <a:pt x="110954" y="102765"/>
                  <a:pt x="128560" y="98863"/>
                  <a:pt x="140355" y="88558"/>
                </a:cubicBezTo>
                <a:cubicBezTo>
                  <a:pt x="155703" y="75184"/>
                  <a:pt x="157632" y="55079"/>
                  <a:pt x="164867" y="37255"/>
                </a:cubicBezTo>
                <a:cubicBezTo>
                  <a:pt x="172102" y="19430"/>
                  <a:pt x="191308" y="5464"/>
                  <a:pt x="205690" y="25086"/>
                </a:cubicBezTo>
                <a:cubicBezTo>
                  <a:pt x="222397" y="47844"/>
                  <a:pt x="217508" y="92066"/>
                  <a:pt x="250965" y="100880"/>
                </a:cubicBezTo>
                <a:cubicBezTo>
                  <a:pt x="294375" y="108729"/>
                  <a:pt x="307464" y="48633"/>
                  <a:pt x="322022" y="18904"/>
                </a:cubicBezTo>
                <a:cubicBezTo>
                  <a:pt x="326034" y="9915"/>
                  <a:pt x="312836" y="4039"/>
                  <a:pt x="308867" y="1283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 Light" type="blank">
  <p:cSld name="BLANK">
    <p:spTree>
      <p:nvGrpSpPr>
        <p:cNvPr id="1" name="Shape 142"/>
        <p:cNvGrpSpPr/>
        <p:nvPr/>
      </p:nvGrpSpPr>
      <p:grpSpPr>
        <a:xfrm>
          <a:off x="0" y="0"/>
          <a:ext cx="0" cy="0"/>
          <a:chOff x="0" y="0"/>
          <a:chExt cx="0" cy="0"/>
        </a:xfrm>
      </p:grpSpPr>
      <p:sp>
        <p:nvSpPr>
          <p:cNvPr id="143" name="Google Shape;143;p1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11"/>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5" name="Google Shape;145;p11"/>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6" name="Google Shape;146;p11"/>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11"/>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11"/>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11"/>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11"/>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11"/>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11"/>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11"/>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 Dark">
  <p:cSld name="BLANK_1">
    <p:bg>
      <p:bgPr>
        <a:solidFill>
          <a:schemeClr val="dk1"/>
        </a:solidFill>
        <a:effectLst/>
      </p:bgPr>
    </p:bg>
    <p:spTree>
      <p:nvGrpSpPr>
        <p:cNvPr id="1" name="Shape 154"/>
        <p:cNvGrpSpPr/>
        <p:nvPr/>
      </p:nvGrpSpPr>
      <p:grpSpPr>
        <a:xfrm>
          <a:off x="0" y="0"/>
          <a:ext cx="0" cy="0"/>
          <a:chOff x="0" y="0"/>
          <a:chExt cx="0" cy="0"/>
        </a:xfrm>
      </p:grpSpPr>
      <p:sp>
        <p:nvSpPr>
          <p:cNvPr id="155" name="Google Shape;155;p1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solidFill>
                  <a:schemeClr val="lt2"/>
                </a:solidFill>
              </a:defRPr>
            </a:lvl1pPr>
            <a:lvl2pPr lvl="1" rtl="0">
              <a:buNone/>
              <a:defRPr>
                <a:solidFill>
                  <a:schemeClr val="lt2"/>
                </a:solidFill>
              </a:defRPr>
            </a:lvl2pPr>
            <a:lvl3pPr lvl="2" rtl="0">
              <a:buNone/>
              <a:defRPr>
                <a:solidFill>
                  <a:schemeClr val="lt2"/>
                </a:solidFill>
              </a:defRPr>
            </a:lvl3pPr>
            <a:lvl4pPr lvl="3" rtl="0">
              <a:buNone/>
              <a:defRPr>
                <a:solidFill>
                  <a:schemeClr val="lt2"/>
                </a:solidFill>
              </a:defRPr>
            </a:lvl4pPr>
            <a:lvl5pPr lvl="4" rtl="0">
              <a:buNone/>
              <a:defRPr>
                <a:solidFill>
                  <a:schemeClr val="lt2"/>
                </a:solidFill>
              </a:defRPr>
            </a:lvl5pPr>
            <a:lvl6pPr lvl="5" rtl="0">
              <a:buNone/>
              <a:defRPr>
                <a:solidFill>
                  <a:schemeClr val="lt2"/>
                </a:solidFill>
              </a:defRPr>
            </a:lvl6pPr>
            <a:lvl7pPr lvl="6" rtl="0">
              <a:buNone/>
              <a:defRPr>
                <a:solidFill>
                  <a:schemeClr val="lt2"/>
                </a:solidFill>
              </a:defRPr>
            </a:lvl7pPr>
            <a:lvl8pPr lvl="7" rtl="0">
              <a:buNone/>
              <a:defRPr>
                <a:solidFill>
                  <a:schemeClr val="lt2"/>
                </a:solidFill>
              </a:defRPr>
            </a:lvl8pPr>
            <a:lvl9pPr lvl="8" rtl="0">
              <a:buNone/>
              <a:defRPr>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
        <p:nvSpPr>
          <p:cNvPr id="156" name="Google Shape;156;p12"/>
          <p:cNvSpPr/>
          <p:nvPr/>
        </p:nvSpPr>
        <p:spPr>
          <a:xfrm>
            <a:off x="368194" y="422127"/>
            <a:ext cx="8379859" cy="4302579"/>
          </a:xfrm>
          <a:custGeom>
            <a:avLst/>
            <a:gdLst/>
            <a:ahLst/>
            <a:cxnLst/>
            <a:rect l="l" t="t" r="r" b="b"/>
            <a:pathLst>
              <a:path w="3971497" h="2039137" extrusionOk="0">
                <a:moveTo>
                  <a:pt x="3947725" y="299512"/>
                </a:moveTo>
                <a:cubicBezTo>
                  <a:pt x="3924134" y="113307"/>
                  <a:pt x="3885284" y="33501"/>
                  <a:pt x="3686450" y="8902"/>
                </a:cubicBezTo>
                <a:cubicBezTo>
                  <a:pt x="3601997" y="-3398"/>
                  <a:pt x="3538196" y="330"/>
                  <a:pt x="3453085" y="1250"/>
                </a:cubicBezTo>
                <a:cubicBezTo>
                  <a:pt x="2545650" y="21443"/>
                  <a:pt x="1638390" y="51765"/>
                  <a:pt x="731371" y="878"/>
                </a:cubicBezTo>
                <a:cubicBezTo>
                  <a:pt x="642467" y="-87"/>
                  <a:pt x="553519" y="1250"/>
                  <a:pt x="464769" y="6534"/>
                </a:cubicBezTo>
                <a:cubicBezTo>
                  <a:pt x="385183" y="11292"/>
                  <a:pt x="302374" y="15304"/>
                  <a:pt x="224563" y="33743"/>
                </a:cubicBezTo>
                <a:cubicBezTo>
                  <a:pt x="159908" y="49090"/>
                  <a:pt x="106653" y="83204"/>
                  <a:pt x="86570" y="149329"/>
                </a:cubicBezTo>
                <a:cubicBezTo>
                  <a:pt x="9067" y="671747"/>
                  <a:pt x="-7925" y="1209227"/>
                  <a:pt x="2994" y="1737127"/>
                </a:cubicBezTo>
                <a:cubicBezTo>
                  <a:pt x="7729" y="2035301"/>
                  <a:pt x="225024" y="2012784"/>
                  <a:pt x="454881" y="2012828"/>
                </a:cubicBezTo>
                <a:cubicBezTo>
                  <a:pt x="1452075" y="2021379"/>
                  <a:pt x="2463170" y="2030543"/>
                  <a:pt x="3459136" y="2039138"/>
                </a:cubicBezTo>
                <a:cubicBezTo>
                  <a:pt x="3468432" y="2039138"/>
                  <a:pt x="3468235" y="2024426"/>
                  <a:pt x="3458544" y="2024339"/>
                </a:cubicBezTo>
                <a:cubicBezTo>
                  <a:pt x="2395752" y="2013552"/>
                  <a:pt x="1331030" y="2008487"/>
                  <a:pt x="268237" y="1995157"/>
                </a:cubicBezTo>
                <a:cubicBezTo>
                  <a:pt x="201871" y="1991167"/>
                  <a:pt x="129981" y="1978933"/>
                  <a:pt x="80870" y="1929997"/>
                </a:cubicBezTo>
                <a:cubicBezTo>
                  <a:pt x="27856" y="1877181"/>
                  <a:pt x="19898" y="1797332"/>
                  <a:pt x="17289" y="1726406"/>
                </a:cubicBezTo>
                <a:cubicBezTo>
                  <a:pt x="11150" y="1553355"/>
                  <a:pt x="12904" y="1379647"/>
                  <a:pt x="17289" y="1206596"/>
                </a:cubicBezTo>
                <a:cubicBezTo>
                  <a:pt x="24962" y="897125"/>
                  <a:pt x="46317" y="588368"/>
                  <a:pt x="81352" y="280328"/>
                </a:cubicBezTo>
                <a:cubicBezTo>
                  <a:pt x="89990" y="206026"/>
                  <a:pt x="89333" y="112868"/>
                  <a:pt x="163591" y="71825"/>
                </a:cubicBezTo>
                <a:cubicBezTo>
                  <a:pt x="194285" y="54286"/>
                  <a:pt x="229825" y="46349"/>
                  <a:pt x="264444" y="40978"/>
                </a:cubicBezTo>
                <a:cubicBezTo>
                  <a:pt x="347341" y="28174"/>
                  <a:pt x="431728" y="22408"/>
                  <a:pt x="515502" y="18746"/>
                </a:cubicBezTo>
                <a:cubicBezTo>
                  <a:pt x="692894" y="11029"/>
                  <a:pt x="870483" y="17869"/>
                  <a:pt x="1047743" y="26113"/>
                </a:cubicBezTo>
                <a:cubicBezTo>
                  <a:pt x="1755029" y="63845"/>
                  <a:pt x="2462863" y="37711"/>
                  <a:pt x="3170346" y="20654"/>
                </a:cubicBezTo>
                <a:cubicBezTo>
                  <a:pt x="3346028" y="20478"/>
                  <a:pt x="3500947" y="3289"/>
                  <a:pt x="3675948" y="22605"/>
                </a:cubicBezTo>
                <a:cubicBezTo>
                  <a:pt x="3819576" y="42556"/>
                  <a:pt x="3893001" y="73821"/>
                  <a:pt x="3920034" y="229880"/>
                </a:cubicBezTo>
                <a:cubicBezTo>
                  <a:pt x="4003348" y="663591"/>
                  <a:pt x="3918609" y="1093707"/>
                  <a:pt x="3926392" y="1543489"/>
                </a:cubicBezTo>
                <a:cubicBezTo>
                  <a:pt x="3926568" y="1553092"/>
                  <a:pt x="3940665" y="1547436"/>
                  <a:pt x="3940490" y="1538337"/>
                </a:cubicBezTo>
                <a:cubicBezTo>
                  <a:pt x="3933321" y="1127383"/>
                  <a:pt x="4008215" y="711694"/>
                  <a:pt x="3947725" y="29951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12"/>
          <p:cNvSpPr/>
          <p:nvPr/>
        </p:nvSpPr>
        <p:spPr>
          <a:xfrm rot="-5673298">
            <a:off x="2374092" y="4308014"/>
            <a:ext cx="113285" cy="953670"/>
          </a:xfrm>
          <a:custGeom>
            <a:avLst/>
            <a:gdLst/>
            <a:ahLst/>
            <a:cxnLst/>
            <a:rect l="l" t="t" r="r" b="b"/>
            <a:pathLst>
              <a:path w="53711" h="452156" extrusionOk="0">
                <a:moveTo>
                  <a:pt x="39194" y="6047"/>
                </a:moveTo>
                <a:cubicBezTo>
                  <a:pt x="16217" y="151582"/>
                  <a:pt x="8039" y="298805"/>
                  <a:pt x="15" y="445744"/>
                </a:cubicBezTo>
                <a:cubicBezTo>
                  <a:pt x="-533" y="455478"/>
                  <a:pt x="14244" y="453439"/>
                  <a:pt x="14748" y="444275"/>
                </a:cubicBezTo>
                <a:cubicBezTo>
                  <a:pt x="22707" y="298586"/>
                  <a:pt x="30819" y="152678"/>
                  <a:pt x="53598" y="8393"/>
                </a:cubicBezTo>
                <a:cubicBezTo>
                  <a:pt x="55133" y="-1298"/>
                  <a:pt x="40597" y="-3271"/>
                  <a:pt x="39194" y="604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8" name="Google Shape;158;p12"/>
          <p:cNvSpPr/>
          <p:nvPr/>
        </p:nvSpPr>
        <p:spPr>
          <a:xfrm rot="-5673298">
            <a:off x="2213926" y="4684679"/>
            <a:ext cx="80405" cy="398880"/>
          </a:xfrm>
          <a:custGeom>
            <a:avLst/>
            <a:gdLst/>
            <a:ahLst/>
            <a:cxnLst/>
            <a:rect l="l" t="t" r="r" b="b"/>
            <a:pathLst>
              <a:path w="38122" h="189118" extrusionOk="0">
                <a:moveTo>
                  <a:pt x="23673" y="6072"/>
                </a:moveTo>
                <a:cubicBezTo>
                  <a:pt x="15809" y="64288"/>
                  <a:pt x="7945" y="122498"/>
                  <a:pt x="82" y="180701"/>
                </a:cubicBezTo>
                <a:cubicBezTo>
                  <a:pt x="-1212" y="190414"/>
                  <a:pt x="13237" y="192409"/>
                  <a:pt x="14486" y="183047"/>
                </a:cubicBezTo>
                <a:cubicBezTo>
                  <a:pt x="22364" y="124844"/>
                  <a:pt x="30213" y="66634"/>
                  <a:pt x="38033" y="8418"/>
                </a:cubicBezTo>
                <a:cubicBezTo>
                  <a:pt x="39393" y="-1295"/>
                  <a:pt x="24879" y="-3290"/>
                  <a:pt x="23673" y="607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9" name="Google Shape;159;p12"/>
          <p:cNvSpPr/>
          <p:nvPr/>
        </p:nvSpPr>
        <p:spPr>
          <a:xfrm>
            <a:off x="5590150" y="299125"/>
            <a:ext cx="540251" cy="264299"/>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12"/>
          <p:cNvSpPr/>
          <p:nvPr/>
        </p:nvSpPr>
        <p:spPr>
          <a:xfrm>
            <a:off x="8371587" y="397372"/>
            <a:ext cx="290374" cy="231224"/>
          </a:xfrm>
          <a:custGeom>
            <a:avLst/>
            <a:gdLst/>
            <a:ahLst/>
            <a:cxnLst/>
            <a:rect l="l" t="t" r="r" b="b"/>
            <a:pathLst>
              <a:path w="137618" h="109585" extrusionOk="0">
                <a:moveTo>
                  <a:pt x="136999" y="99882"/>
                </a:moveTo>
                <a:cubicBezTo>
                  <a:pt x="113869" y="47085"/>
                  <a:pt x="65635" y="9548"/>
                  <a:pt x="8785" y="104"/>
                </a:cubicBezTo>
                <a:cubicBezTo>
                  <a:pt x="-292" y="-1365"/>
                  <a:pt x="-3910" y="13258"/>
                  <a:pt x="5627" y="14771"/>
                </a:cubicBezTo>
                <a:cubicBezTo>
                  <a:pt x="57435" y="23274"/>
                  <a:pt x="101482" y="57237"/>
                  <a:pt x="122902" y="105166"/>
                </a:cubicBezTo>
                <a:cubicBezTo>
                  <a:pt x="126738" y="113936"/>
                  <a:pt x="140705" y="108323"/>
                  <a:pt x="136999" y="9988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1" name="Google Shape;161;p12"/>
          <p:cNvSpPr/>
          <p:nvPr/>
        </p:nvSpPr>
        <p:spPr>
          <a:xfrm>
            <a:off x="8526304" y="347275"/>
            <a:ext cx="132428" cy="91243"/>
          </a:xfrm>
          <a:custGeom>
            <a:avLst/>
            <a:gdLst/>
            <a:ahLst/>
            <a:cxnLst/>
            <a:rect l="l" t="t" r="r" b="b"/>
            <a:pathLst>
              <a:path w="62762" h="43243" extrusionOk="0">
                <a:moveTo>
                  <a:pt x="60351" y="30032"/>
                </a:moveTo>
                <a:cubicBezTo>
                  <a:pt x="45705" y="17367"/>
                  <a:pt x="28955" y="7372"/>
                  <a:pt x="10845" y="500"/>
                </a:cubicBezTo>
                <a:cubicBezTo>
                  <a:pt x="2273" y="-2745"/>
                  <a:pt x="-4765" y="10739"/>
                  <a:pt x="4092" y="14093"/>
                </a:cubicBezTo>
                <a:cubicBezTo>
                  <a:pt x="20996" y="20446"/>
                  <a:pt x="36672" y="29731"/>
                  <a:pt x="50353" y="41521"/>
                </a:cubicBezTo>
                <a:cubicBezTo>
                  <a:pt x="57413" y="47594"/>
                  <a:pt x="67410" y="36127"/>
                  <a:pt x="60351" y="3003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2" name="Google Shape;162;p12"/>
          <p:cNvSpPr/>
          <p:nvPr/>
        </p:nvSpPr>
        <p:spPr>
          <a:xfrm>
            <a:off x="331162" y="1999469"/>
            <a:ext cx="211591" cy="267962"/>
          </a:xfrm>
          <a:custGeom>
            <a:avLst/>
            <a:gdLst/>
            <a:ahLst/>
            <a:cxnLst/>
            <a:rect l="l" t="t" r="r" b="b"/>
            <a:pathLst>
              <a:path w="100280" h="126996" extrusionOk="0">
                <a:moveTo>
                  <a:pt x="96357" y="74864"/>
                </a:moveTo>
                <a:cubicBezTo>
                  <a:pt x="82786" y="68484"/>
                  <a:pt x="69679" y="61157"/>
                  <a:pt x="57134" y="52940"/>
                </a:cubicBezTo>
                <a:cubicBezTo>
                  <a:pt x="68090" y="38401"/>
                  <a:pt x="80061" y="24657"/>
                  <a:pt x="92959" y="11809"/>
                </a:cubicBezTo>
                <a:cubicBezTo>
                  <a:pt x="99865" y="4925"/>
                  <a:pt x="88969" y="-4459"/>
                  <a:pt x="81997" y="2382"/>
                </a:cubicBezTo>
                <a:cubicBezTo>
                  <a:pt x="68721" y="15624"/>
                  <a:pt x="56406" y="29794"/>
                  <a:pt x="45141" y="44784"/>
                </a:cubicBezTo>
                <a:cubicBezTo>
                  <a:pt x="33594" y="36487"/>
                  <a:pt x="22607" y="27435"/>
                  <a:pt x="12255" y="17685"/>
                </a:cubicBezTo>
                <a:cubicBezTo>
                  <a:pt x="5480" y="11305"/>
                  <a:pt x="-4518" y="22793"/>
                  <a:pt x="2257" y="29173"/>
                </a:cubicBezTo>
                <a:cubicBezTo>
                  <a:pt x="12947" y="39230"/>
                  <a:pt x="24293" y="48568"/>
                  <a:pt x="36218" y="57127"/>
                </a:cubicBezTo>
                <a:cubicBezTo>
                  <a:pt x="23171" y="75947"/>
                  <a:pt x="11779" y="95863"/>
                  <a:pt x="2169" y="116652"/>
                </a:cubicBezTo>
                <a:cubicBezTo>
                  <a:pt x="-1953" y="125554"/>
                  <a:pt x="11246" y="131429"/>
                  <a:pt x="15324" y="122703"/>
                </a:cubicBezTo>
                <a:cubicBezTo>
                  <a:pt x="24609" y="102651"/>
                  <a:pt x="35613" y="83439"/>
                  <a:pt x="48211" y="65283"/>
                </a:cubicBezTo>
                <a:cubicBezTo>
                  <a:pt x="61447" y="73978"/>
                  <a:pt x="75279" y="81731"/>
                  <a:pt x="89604" y="88479"/>
                </a:cubicBezTo>
                <a:cubicBezTo>
                  <a:pt x="97936" y="92360"/>
                  <a:pt x="104951" y="78898"/>
                  <a:pt x="96357" y="7486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3" name="Google Shape;163;p12"/>
          <p:cNvSpPr/>
          <p:nvPr/>
        </p:nvSpPr>
        <p:spPr>
          <a:xfrm>
            <a:off x="8564788" y="3584529"/>
            <a:ext cx="200902" cy="172792"/>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4" name="Google Shape;164;p12"/>
          <p:cNvSpPr/>
          <p:nvPr/>
        </p:nvSpPr>
        <p:spPr>
          <a:xfrm rot="5069525">
            <a:off x="7853134" y="3741816"/>
            <a:ext cx="814157" cy="1022353"/>
          </a:xfrm>
          <a:custGeom>
            <a:avLst/>
            <a:gdLst/>
            <a:ahLst/>
            <a:cxnLst/>
            <a:rect l="l" t="t" r="r" b="b"/>
            <a:pathLst>
              <a:path w="385904" h="484587" extrusionOk="0">
                <a:moveTo>
                  <a:pt x="316148" y="219239"/>
                </a:moveTo>
                <a:cubicBezTo>
                  <a:pt x="261491" y="116194"/>
                  <a:pt x="157744" y="32311"/>
                  <a:pt x="38101" y="26786"/>
                </a:cubicBezTo>
                <a:cubicBezTo>
                  <a:pt x="47463" y="22510"/>
                  <a:pt x="56935" y="18432"/>
                  <a:pt x="66471" y="14530"/>
                </a:cubicBezTo>
                <a:cubicBezTo>
                  <a:pt x="75241" y="10978"/>
                  <a:pt x="71273" y="-3010"/>
                  <a:pt x="62086" y="586"/>
                </a:cubicBezTo>
                <a:cubicBezTo>
                  <a:pt x="42552" y="8566"/>
                  <a:pt x="23390" y="17336"/>
                  <a:pt x="4578" y="26895"/>
                </a:cubicBezTo>
                <a:cubicBezTo>
                  <a:pt x="-2854" y="30645"/>
                  <a:pt x="-508" y="42440"/>
                  <a:pt x="6398" y="41585"/>
                </a:cubicBezTo>
                <a:cubicBezTo>
                  <a:pt x="7473" y="41870"/>
                  <a:pt x="8591" y="41957"/>
                  <a:pt x="9709" y="41826"/>
                </a:cubicBezTo>
                <a:cubicBezTo>
                  <a:pt x="22162" y="48710"/>
                  <a:pt x="33190" y="57875"/>
                  <a:pt x="42267" y="68837"/>
                </a:cubicBezTo>
                <a:cubicBezTo>
                  <a:pt x="48231" y="76094"/>
                  <a:pt x="60618" y="67368"/>
                  <a:pt x="54786" y="60265"/>
                </a:cubicBezTo>
                <a:cubicBezTo>
                  <a:pt x="49217" y="53468"/>
                  <a:pt x="42990" y="47241"/>
                  <a:pt x="36216" y="41650"/>
                </a:cubicBezTo>
                <a:cubicBezTo>
                  <a:pt x="257544" y="58730"/>
                  <a:pt x="357411" y="281133"/>
                  <a:pt x="371135" y="478147"/>
                </a:cubicBezTo>
                <a:cubicBezTo>
                  <a:pt x="372034" y="487859"/>
                  <a:pt x="386723" y="485952"/>
                  <a:pt x="385869" y="476678"/>
                </a:cubicBezTo>
                <a:cubicBezTo>
                  <a:pt x="377756" y="387730"/>
                  <a:pt x="358704" y="298409"/>
                  <a:pt x="316148" y="21923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5" name="Google Shape;165;p12"/>
          <p:cNvSpPr/>
          <p:nvPr/>
        </p:nvSpPr>
        <p:spPr>
          <a:xfrm rot="5400000">
            <a:off x="305418" y="304611"/>
            <a:ext cx="746254" cy="775710"/>
          </a:xfrm>
          <a:custGeom>
            <a:avLst/>
            <a:gdLst/>
            <a:ahLst/>
            <a:cxnLst/>
            <a:rect l="l" t="t" r="r" b="b"/>
            <a:pathLst>
              <a:path w="353675" h="367635" extrusionOk="0">
                <a:moveTo>
                  <a:pt x="349850" y="316408"/>
                </a:moveTo>
                <a:cubicBezTo>
                  <a:pt x="344216" y="307967"/>
                  <a:pt x="337265" y="300140"/>
                  <a:pt x="331061" y="292094"/>
                </a:cubicBezTo>
                <a:cubicBezTo>
                  <a:pt x="325295" y="284639"/>
                  <a:pt x="312907" y="293387"/>
                  <a:pt x="318542" y="300688"/>
                </a:cubicBezTo>
                <a:cubicBezTo>
                  <a:pt x="320142" y="302661"/>
                  <a:pt x="330951" y="317022"/>
                  <a:pt x="332574" y="318447"/>
                </a:cubicBezTo>
                <a:cubicBezTo>
                  <a:pt x="270198" y="313689"/>
                  <a:pt x="197781" y="305292"/>
                  <a:pt x="142554" y="274598"/>
                </a:cubicBezTo>
                <a:cubicBezTo>
                  <a:pt x="87348" y="239760"/>
                  <a:pt x="52202" y="175937"/>
                  <a:pt x="31747" y="115404"/>
                </a:cubicBezTo>
                <a:cubicBezTo>
                  <a:pt x="20542" y="80171"/>
                  <a:pt x="14804" y="43432"/>
                  <a:pt x="14733" y="6461"/>
                </a:cubicBezTo>
                <a:cubicBezTo>
                  <a:pt x="14733" y="-3318"/>
                  <a:pt x="-44" y="-1323"/>
                  <a:pt x="0" y="7930"/>
                </a:cubicBezTo>
                <a:cubicBezTo>
                  <a:pt x="1184" y="107971"/>
                  <a:pt x="41065" y="213209"/>
                  <a:pt x="119862" y="277470"/>
                </a:cubicBezTo>
                <a:cubicBezTo>
                  <a:pt x="177501" y="318403"/>
                  <a:pt x="263467" y="328116"/>
                  <a:pt x="332705" y="333158"/>
                </a:cubicBezTo>
                <a:cubicBezTo>
                  <a:pt x="322510" y="340196"/>
                  <a:pt x="316437" y="346182"/>
                  <a:pt x="307470" y="353702"/>
                </a:cubicBezTo>
                <a:cubicBezTo>
                  <a:pt x="300301" y="359863"/>
                  <a:pt x="307821" y="372250"/>
                  <a:pt x="315275" y="365848"/>
                </a:cubicBezTo>
                <a:lnTo>
                  <a:pt x="340028" y="344647"/>
                </a:lnTo>
                <a:cubicBezTo>
                  <a:pt x="350048" y="337171"/>
                  <a:pt x="359037" y="328927"/>
                  <a:pt x="349850" y="316408"/>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 Half">
  <p:cSld name="BLANK_1_1">
    <p:bg>
      <p:bgPr>
        <a:solidFill>
          <a:schemeClr val="lt1"/>
        </a:solidFill>
        <a:effectLst/>
      </p:bgPr>
    </p:bg>
    <p:spTree>
      <p:nvGrpSpPr>
        <p:cNvPr id="1" name="Shape 166"/>
        <p:cNvGrpSpPr/>
        <p:nvPr/>
      </p:nvGrpSpPr>
      <p:grpSpPr>
        <a:xfrm>
          <a:off x="0" y="0"/>
          <a:ext cx="0" cy="0"/>
          <a:chOff x="0" y="0"/>
          <a:chExt cx="0" cy="0"/>
        </a:xfrm>
      </p:grpSpPr>
      <p:sp>
        <p:nvSpPr>
          <p:cNvPr id="167" name="Google Shape;167;p13"/>
          <p:cNvSpPr/>
          <p:nvPr/>
        </p:nvSpPr>
        <p:spPr>
          <a:xfrm rot="-1760302">
            <a:off x="4588400" y="637136"/>
            <a:ext cx="4206636" cy="4111947"/>
          </a:xfrm>
          <a:custGeom>
            <a:avLst/>
            <a:gdLst/>
            <a:ahLst/>
            <a:cxnLst/>
            <a:rect l="l" t="t" r="r" b="b"/>
            <a:pathLst>
              <a:path w="549996" h="559316" extrusionOk="0">
                <a:moveTo>
                  <a:pt x="536665" y="198722"/>
                </a:moveTo>
                <a:cubicBezTo>
                  <a:pt x="507988" y="55467"/>
                  <a:pt x="324589" y="-49573"/>
                  <a:pt x="179295" y="24291"/>
                </a:cubicBezTo>
                <a:cubicBezTo>
                  <a:pt x="17974" y="106420"/>
                  <a:pt x="-81169" y="375917"/>
                  <a:pt x="88111" y="512244"/>
                </a:cubicBezTo>
                <a:cubicBezTo>
                  <a:pt x="141168" y="554536"/>
                  <a:pt x="210888" y="558504"/>
                  <a:pt x="276092" y="557584"/>
                </a:cubicBezTo>
                <a:cubicBezTo>
                  <a:pt x="484178" y="579947"/>
                  <a:pt x="588999" y="381814"/>
                  <a:pt x="536665" y="1987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8" name="Google Shape;168;p13"/>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grpSp>
        <p:nvGrpSpPr>
          <p:cNvPr id="169" name="Google Shape;169;p13"/>
          <p:cNvGrpSpPr/>
          <p:nvPr/>
        </p:nvGrpSpPr>
        <p:grpSpPr>
          <a:xfrm>
            <a:off x="4377287" y="431563"/>
            <a:ext cx="4360802" cy="4280374"/>
            <a:chOff x="576654" y="555403"/>
            <a:chExt cx="3865959" cy="3794658"/>
          </a:xfrm>
        </p:grpSpPr>
        <p:sp>
          <p:nvSpPr>
            <p:cNvPr id="170" name="Google Shape;170;p13"/>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1" name="Google Shape;171;p13"/>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2" name="Google Shape;172;p13"/>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3" name="Google Shape;173;p13"/>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4" name="Google Shape;174;p13"/>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75" name="Google Shape;175;p13"/>
          <p:cNvSpPr/>
          <p:nvPr/>
        </p:nvSpPr>
        <p:spPr>
          <a:xfrm rot="2700000">
            <a:off x="4969709" y="954676"/>
            <a:ext cx="200969" cy="172851"/>
          </a:xfrm>
          <a:custGeom>
            <a:avLst/>
            <a:gdLst/>
            <a:ahLst/>
            <a:cxnLst/>
            <a:rect l="l" t="t" r="r" b="b"/>
            <a:pathLst>
              <a:path w="95214" h="81892" extrusionOk="0">
                <a:moveTo>
                  <a:pt x="92489" y="65480"/>
                </a:moveTo>
                <a:lnTo>
                  <a:pt x="61028" y="43753"/>
                </a:lnTo>
                <a:cubicBezTo>
                  <a:pt x="70521" y="33157"/>
                  <a:pt x="80036" y="22580"/>
                  <a:pt x="89530" y="12028"/>
                </a:cubicBezTo>
                <a:cubicBezTo>
                  <a:pt x="96107" y="4771"/>
                  <a:pt x="85145" y="-4635"/>
                  <a:pt x="78567" y="2600"/>
                </a:cubicBezTo>
                <a:lnTo>
                  <a:pt x="48991" y="35487"/>
                </a:lnTo>
                <a:lnTo>
                  <a:pt x="12684" y="10383"/>
                </a:lnTo>
                <a:cubicBezTo>
                  <a:pt x="5098" y="5144"/>
                  <a:pt x="-4856" y="16610"/>
                  <a:pt x="2687" y="21872"/>
                </a:cubicBezTo>
                <a:lnTo>
                  <a:pt x="38796" y="46844"/>
                </a:lnTo>
                <a:lnTo>
                  <a:pt x="18275" y="69865"/>
                </a:lnTo>
                <a:cubicBezTo>
                  <a:pt x="11697" y="77122"/>
                  <a:pt x="22660" y="86527"/>
                  <a:pt x="29237" y="79292"/>
                </a:cubicBezTo>
                <a:lnTo>
                  <a:pt x="50942" y="55175"/>
                </a:lnTo>
                <a:lnTo>
                  <a:pt x="82601" y="77100"/>
                </a:lnTo>
                <a:cubicBezTo>
                  <a:pt x="90078" y="82296"/>
                  <a:pt x="100119" y="70829"/>
                  <a:pt x="92489" y="6548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6" name="Google Shape;176;p13"/>
          <p:cNvSpPr/>
          <p:nvPr/>
        </p:nvSpPr>
        <p:spPr>
          <a:xfrm rot="8434612">
            <a:off x="7810734" y="3959265"/>
            <a:ext cx="540275" cy="264310"/>
          </a:xfrm>
          <a:custGeom>
            <a:avLst/>
            <a:gdLst/>
            <a:ahLst/>
            <a:cxnLst/>
            <a:rect l="l" t="t" r="r" b="b"/>
            <a:pathLst>
              <a:path w="256043" h="125260" extrusionOk="0">
                <a:moveTo>
                  <a:pt x="122835" y="3891"/>
                </a:moveTo>
                <a:cubicBezTo>
                  <a:pt x="106677" y="35258"/>
                  <a:pt x="90541" y="66632"/>
                  <a:pt x="74404" y="98013"/>
                </a:cubicBezTo>
                <a:cubicBezTo>
                  <a:pt x="67103" y="82972"/>
                  <a:pt x="59737" y="67939"/>
                  <a:pt x="52348" y="52914"/>
                </a:cubicBezTo>
                <a:cubicBezTo>
                  <a:pt x="49783" y="47630"/>
                  <a:pt x="41583" y="45218"/>
                  <a:pt x="38602" y="51708"/>
                </a:cubicBezTo>
                <a:cubicBezTo>
                  <a:pt x="30007" y="70416"/>
                  <a:pt x="17598" y="87110"/>
                  <a:pt x="2141" y="100709"/>
                </a:cubicBezTo>
                <a:cubicBezTo>
                  <a:pt x="-4787" y="106848"/>
                  <a:pt x="6723" y="116802"/>
                  <a:pt x="13629" y="110685"/>
                </a:cubicBezTo>
                <a:cubicBezTo>
                  <a:pt x="26258" y="99453"/>
                  <a:pt x="36979" y="86235"/>
                  <a:pt x="45354" y="71550"/>
                </a:cubicBezTo>
                <a:lnTo>
                  <a:pt x="67432" y="116670"/>
                </a:lnTo>
                <a:cubicBezTo>
                  <a:pt x="70107" y="122174"/>
                  <a:pt x="77978" y="124147"/>
                  <a:pt x="81179" y="117876"/>
                </a:cubicBezTo>
                <a:lnTo>
                  <a:pt x="128580" y="25793"/>
                </a:lnTo>
                <a:cubicBezTo>
                  <a:pt x="139147" y="55900"/>
                  <a:pt x="147259" y="86822"/>
                  <a:pt x="152784" y="118249"/>
                </a:cubicBezTo>
                <a:cubicBezTo>
                  <a:pt x="153969" y="125024"/>
                  <a:pt x="163462" y="128422"/>
                  <a:pt x="166970" y="121318"/>
                </a:cubicBezTo>
                <a:cubicBezTo>
                  <a:pt x="177515" y="99979"/>
                  <a:pt x="188039" y="78638"/>
                  <a:pt x="198585" y="57299"/>
                </a:cubicBezTo>
                <a:cubicBezTo>
                  <a:pt x="214107" y="75321"/>
                  <a:pt x="228819" y="94022"/>
                  <a:pt x="242434" y="113469"/>
                </a:cubicBezTo>
                <a:cubicBezTo>
                  <a:pt x="247959" y="121297"/>
                  <a:pt x="260259" y="113711"/>
                  <a:pt x="254580" y="105686"/>
                </a:cubicBezTo>
                <a:cubicBezTo>
                  <a:pt x="238509" y="82896"/>
                  <a:pt x="221145" y="61039"/>
                  <a:pt x="202575" y="40220"/>
                </a:cubicBezTo>
                <a:cubicBezTo>
                  <a:pt x="199023" y="36229"/>
                  <a:pt x="192512" y="35089"/>
                  <a:pt x="189705" y="40746"/>
                </a:cubicBezTo>
                <a:lnTo>
                  <a:pt x="163001" y="94899"/>
                </a:lnTo>
                <a:cubicBezTo>
                  <a:pt x="156468" y="64295"/>
                  <a:pt x="147566" y="34241"/>
                  <a:pt x="136407" y="5009"/>
                </a:cubicBezTo>
                <a:cubicBezTo>
                  <a:pt x="134324" y="-823"/>
                  <a:pt x="125861" y="-2029"/>
                  <a:pt x="122835" y="38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83375" y="683600"/>
            <a:ext cx="6426300" cy="3963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1pPr>
            <a:lvl2pPr lvl="1"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2pPr>
            <a:lvl3pPr lvl="2"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3pPr>
            <a:lvl4pPr lvl="3"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4pPr>
            <a:lvl5pPr lvl="4"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5pPr>
            <a:lvl6pPr lvl="5"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6pPr>
            <a:lvl7pPr lvl="6"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7pPr>
            <a:lvl8pPr lvl="7"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8pPr>
            <a:lvl9pPr lvl="8" rtl="0">
              <a:lnSpc>
                <a:spcPct val="90000"/>
              </a:lnSpc>
              <a:spcBef>
                <a:spcPts val="0"/>
              </a:spcBef>
              <a:spcAft>
                <a:spcPts val="0"/>
              </a:spcAft>
              <a:buClr>
                <a:schemeClr val="dk1"/>
              </a:buClr>
              <a:buSzPts val="3400"/>
              <a:buFont typeface="Amatic SC"/>
              <a:buNone/>
              <a:defRPr sz="3400" b="1">
                <a:solidFill>
                  <a:schemeClr val="dk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1188175" y="1506350"/>
            <a:ext cx="6426300" cy="2840400"/>
          </a:xfrm>
          <a:prstGeom prst="rect">
            <a:avLst/>
          </a:prstGeom>
          <a:noFill/>
          <a:ln>
            <a:noFill/>
          </a:ln>
        </p:spPr>
        <p:txBody>
          <a:bodyPr spcFirstLastPara="1" wrap="square" lIns="0" tIns="0" rIns="0" bIns="0" anchor="t" anchorCtr="0">
            <a:noAutofit/>
          </a:bodyPr>
          <a:lstStyle>
            <a:lvl1pPr marL="457200" lvl="0" indent="-368300" rtl="0">
              <a:lnSpc>
                <a:spcPct val="100000"/>
              </a:lnSpc>
              <a:spcBef>
                <a:spcPts val="0"/>
              </a:spcBef>
              <a:spcAft>
                <a:spcPts val="0"/>
              </a:spcAft>
              <a:buClr>
                <a:schemeClr val="accent1"/>
              </a:buClr>
              <a:buSzPts val="2200"/>
              <a:buFont typeface="Nunito"/>
              <a:buChar char="✗"/>
              <a:defRPr sz="2200">
                <a:solidFill>
                  <a:schemeClr val="dk1"/>
                </a:solidFill>
                <a:latin typeface="Nunito"/>
                <a:ea typeface="Nunito"/>
                <a:cs typeface="Nunito"/>
                <a:sym typeface="Nunito"/>
              </a:defRPr>
            </a:lvl1pPr>
            <a:lvl2pPr marL="914400" lvl="1" indent="-368300" rtl="0">
              <a:lnSpc>
                <a:spcPct val="100000"/>
              </a:lnSpc>
              <a:spcBef>
                <a:spcPts val="1000"/>
              </a:spcBef>
              <a:spcAft>
                <a:spcPts val="0"/>
              </a:spcAft>
              <a:buClr>
                <a:schemeClr val="dk2"/>
              </a:buClr>
              <a:buSzPts val="2200"/>
              <a:buFont typeface="Nunito"/>
              <a:buChar char="✗"/>
              <a:defRPr sz="2200">
                <a:solidFill>
                  <a:schemeClr val="dk1"/>
                </a:solidFill>
                <a:latin typeface="Nunito"/>
                <a:ea typeface="Nunito"/>
                <a:cs typeface="Nunito"/>
                <a:sym typeface="Nunito"/>
              </a:defRPr>
            </a:lvl2pPr>
            <a:lvl3pPr marL="1371600" lvl="2"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3pPr>
            <a:lvl4pPr marL="1828800" lvl="3"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4pPr>
            <a:lvl5pPr marL="2286000" lvl="4"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5pPr>
            <a:lvl6pPr marL="2743200" lvl="5"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6pPr>
            <a:lvl7pPr marL="3200400" lvl="6"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7pPr>
            <a:lvl8pPr marL="3657600" lvl="7" indent="-368300" rtl="0">
              <a:lnSpc>
                <a:spcPct val="100000"/>
              </a:lnSpc>
              <a:spcBef>
                <a:spcPts val="1000"/>
              </a:spcBef>
              <a:spcAft>
                <a:spcPts val="0"/>
              </a:spcAft>
              <a:buClr>
                <a:schemeClr val="dk1"/>
              </a:buClr>
              <a:buSzPts val="2200"/>
              <a:buFont typeface="Nunito"/>
              <a:buChar char="○"/>
              <a:defRPr sz="2200">
                <a:solidFill>
                  <a:schemeClr val="dk1"/>
                </a:solidFill>
                <a:latin typeface="Nunito"/>
                <a:ea typeface="Nunito"/>
                <a:cs typeface="Nunito"/>
                <a:sym typeface="Nunito"/>
              </a:defRPr>
            </a:lvl8pPr>
            <a:lvl9pPr marL="4114800" lvl="8" indent="-368300" rtl="0">
              <a:lnSpc>
                <a:spcPct val="100000"/>
              </a:lnSpc>
              <a:spcBef>
                <a:spcPts val="1000"/>
              </a:spcBef>
              <a:spcAft>
                <a:spcPts val="1000"/>
              </a:spcAft>
              <a:buClr>
                <a:schemeClr val="dk1"/>
              </a:buClr>
              <a:buSzPts val="2200"/>
              <a:buFont typeface="Nunito"/>
              <a:buChar char="■"/>
              <a:defRPr sz="2200">
                <a:solidFill>
                  <a:schemeClr val="dk1"/>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04375" y="4693376"/>
            <a:ext cx="548700" cy="300300"/>
          </a:xfrm>
          <a:prstGeom prst="rect">
            <a:avLst/>
          </a:prstGeom>
          <a:noFill/>
          <a:ln>
            <a:noFill/>
          </a:ln>
        </p:spPr>
        <p:txBody>
          <a:bodyPr spcFirstLastPara="1" wrap="square" lIns="0" tIns="0" rIns="0" bIns="0" anchor="ctr" anchorCtr="0">
            <a:noAutofit/>
          </a:bodyPr>
          <a:lstStyle>
            <a:lvl1pPr lvl="0" algn="r" rtl="0">
              <a:buNone/>
              <a:defRPr sz="1500" b="1">
                <a:solidFill>
                  <a:schemeClr val="dk2"/>
                </a:solidFill>
                <a:latin typeface="Amatic SC"/>
                <a:ea typeface="Amatic SC"/>
                <a:cs typeface="Amatic SC"/>
                <a:sym typeface="Amatic SC"/>
              </a:defRPr>
            </a:lvl1pPr>
            <a:lvl2pPr lvl="1" algn="r" rtl="0">
              <a:buNone/>
              <a:defRPr sz="1500" b="1">
                <a:solidFill>
                  <a:schemeClr val="dk2"/>
                </a:solidFill>
                <a:latin typeface="Amatic SC"/>
                <a:ea typeface="Amatic SC"/>
                <a:cs typeface="Amatic SC"/>
                <a:sym typeface="Amatic SC"/>
              </a:defRPr>
            </a:lvl2pPr>
            <a:lvl3pPr lvl="2" algn="r" rtl="0">
              <a:buNone/>
              <a:defRPr sz="1500" b="1">
                <a:solidFill>
                  <a:schemeClr val="dk2"/>
                </a:solidFill>
                <a:latin typeface="Amatic SC"/>
                <a:ea typeface="Amatic SC"/>
                <a:cs typeface="Amatic SC"/>
                <a:sym typeface="Amatic SC"/>
              </a:defRPr>
            </a:lvl3pPr>
            <a:lvl4pPr lvl="3" algn="r" rtl="0">
              <a:buNone/>
              <a:defRPr sz="1500" b="1">
                <a:solidFill>
                  <a:schemeClr val="dk2"/>
                </a:solidFill>
                <a:latin typeface="Amatic SC"/>
                <a:ea typeface="Amatic SC"/>
                <a:cs typeface="Amatic SC"/>
                <a:sym typeface="Amatic SC"/>
              </a:defRPr>
            </a:lvl4pPr>
            <a:lvl5pPr lvl="4" algn="r" rtl="0">
              <a:buNone/>
              <a:defRPr sz="1500" b="1">
                <a:solidFill>
                  <a:schemeClr val="dk2"/>
                </a:solidFill>
                <a:latin typeface="Amatic SC"/>
                <a:ea typeface="Amatic SC"/>
                <a:cs typeface="Amatic SC"/>
                <a:sym typeface="Amatic SC"/>
              </a:defRPr>
            </a:lvl5pPr>
            <a:lvl6pPr lvl="5" algn="r" rtl="0">
              <a:buNone/>
              <a:defRPr sz="1500" b="1">
                <a:solidFill>
                  <a:schemeClr val="dk2"/>
                </a:solidFill>
                <a:latin typeface="Amatic SC"/>
                <a:ea typeface="Amatic SC"/>
                <a:cs typeface="Amatic SC"/>
                <a:sym typeface="Amatic SC"/>
              </a:defRPr>
            </a:lvl6pPr>
            <a:lvl7pPr lvl="6" algn="r" rtl="0">
              <a:buNone/>
              <a:defRPr sz="1500" b="1">
                <a:solidFill>
                  <a:schemeClr val="dk2"/>
                </a:solidFill>
                <a:latin typeface="Amatic SC"/>
                <a:ea typeface="Amatic SC"/>
                <a:cs typeface="Amatic SC"/>
                <a:sym typeface="Amatic SC"/>
              </a:defRPr>
            </a:lvl7pPr>
            <a:lvl8pPr lvl="7" algn="r" rtl="0">
              <a:buNone/>
              <a:defRPr sz="1500" b="1">
                <a:solidFill>
                  <a:schemeClr val="dk2"/>
                </a:solidFill>
                <a:latin typeface="Amatic SC"/>
                <a:ea typeface="Amatic SC"/>
                <a:cs typeface="Amatic SC"/>
                <a:sym typeface="Amatic SC"/>
              </a:defRPr>
            </a:lvl8pPr>
            <a:lvl9pPr lvl="8" algn="r" rtl="0">
              <a:buNone/>
              <a:defRPr sz="1500" b="1">
                <a:solidFill>
                  <a:schemeClr val="dk2"/>
                </a:solidFill>
                <a:latin typeface="Amatic SC"/>
                <a:ea typeface="Amatic SC"/>
                <a:cs typeface="Amatic SC"/>
                <a:sym typeface="Amatic SC"/>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7" r:id="rId7"/>
    <p:sldLayoutId id="2147483658" r:id="rId8"/>
    <p:sldLayoutId id="2147483659" r:id="rId9"/>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20000"/>
            <a:lumOff val="80000"/>
          </a:schemeClr>
        </a:solidFill>
        <a:effectLst/>
      </p:bgPr>
    </p:bg>
    <p:spTree>
      <p:nvGrpSpPr>
        <p:cNvPr id="1" name="Shape 182"/>
        <p:cNvGrpSpPr/>
        <p:nvPr/>
      </p:nvGrpSpPr>
      <p:grpSpPr>
        <a:xfrm>
          <a:off x="0" y="0"/>
          <a:ext cx="0" cy="0"/>
          <a:chOff x="0" y="0"/>
          <a:chExt cx="0" cy="0"/>
        </a:xfrm>
      </p:grpSpPr>
      <p:sp>
        <p:nvSpPr>
          <p:cNvPr id="183" name="Google Shape;183;p15"/>
          <p:cNvSpPr txBox="1">
            <a:spLocks noGrp="1"/>
          </p:cNvSpPr>
          <p:nvPr>
            <p:ph type="ctrTitle"/>
          </p:nvPr>
        </p:nvSpPr>
        <p:spPr>
          <a:xfrm>
            <a:off x="1921402" y="2704241"/>
            <a:ext cx="5408100" cy="1680600"/>
          </a:xfrm>
          <a:prstGeom prst="rect">
            <a:avLst/>
          </a:prstGeom>
        </p:spPr>
        <p:txBody>
          <a:bodyPr spcFirstLastPara="1" wrap="square" lIns="0" tIns="0" rIns="0" bIns="0" anchor="ctr" anchorCtr="0">
            <a:noAutofit/>
          </a:bodyPr>
          <a:lstStyle/>
          <a:p>
            <a:r>
              <a:rPr lang="en-US" sz="4000" b="1" i="0" dirty="0">
                <a:solidFill>
                  <a:schemeClr val="tx1"/>
                </a:solidFill>
                <a:effectLst/>
                <a:latin typeface="Arial Narrow" panose="020B0606020202030204" pitchFamily="34" charset="0"/>
              </a:rPr>
              <a:t>Google Play Store Apps</a:t>
            </a:r>
            <a:br>
              <a:rPr lang="en-US" sz="16600" b="1" i="0" dirty="0">
                <a:solidFill>
                  <a:schemeClr val="tx1"/>
                </a:solidFill>
                <a:effectLst/>
                <a:latin typeface="zeitung"/>
              </a:rPr>
            </a:br>
            <a:endParaRPr sz="16600" dirty="0">
              <a:solidFill>
                <a:schemeClr val="tx1"/>
              </a:solidFill>
            </a:endParaRPr>
          </a:p>
        </p:txBody>
      </p:sp>
      <p:pic>
        <p:nvPicPr>
          <p:cNvPr id="3" name="صورة 2">
            <a:extLst>
              <a:ext uri="{FF2B5EF4-FFF2-40B4-BE49-F238E27FC236}">
                <a16:creationId xmlns:a16="http://schemas.microsoft.com/office/drawing/2014/main" id="{37D14D42-72DF-4917-9FB1-C1F0B5DEEF4D}"/>
              </a:ext>
            </a:extLst>
          </p:cNvPr>
          <p:cNvPicPr>
            <a:picLocks noChangeAspect="1"/>
          </p:cNvPicPr>
          <p:nvPr/>
        </p:nvPicPr>
        <p:blipFill>
          <a:blip r:embed="rId3"/>
          <a:stretch>
            <a:fillRect/>
          </a:stretch>
        </p:blipFill>
        <p:spPr>
          <a:xfrm>
            <a:off x="1002107" y="2704241"/>
            <a:ext cx="1523832" cy="159898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31" name="Google Shape;331;p30"/>
          <p:cNvSpPr txBox="1">
            <a:spLocks noGrp="1"/>
          </p:cNvSpPr>
          <p:nvPr>
            <p:ph type="subTitle" idx="4294967295"/>
          </p:nvPr>
        </p:nvSpPr>
        <p:spPr>
          <a:xfrm>
            <a:off x="515724" y="108300"/>
            <a:ext cx="7433400" cy="463200"/>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US" sz="2000" b="1" dirty="0">
                <a:solidFill>
                  <a:srgbClr val="000000"/>
                </a:solidFill>
                <a:latin typeface="Arial Narrow" panose="020B0606020202030204" pitchFamily="34" charset="0"/>
              </a:rPr>
              <a:t>H</a:t>
            </a:r>
            <a:r>
              <a:rPr lang="en-US" sz="2000" b="1" i="0" dirty="0">
                <a:solidFill>
                  <a:srgbClr val="000000"/>
                </a:solidFill>
                <a:effectLst/>
                <a:latin typeface="Arial Narrow" panose="020B0606020202030204" pitchFamily="34" charset="0"/>
              </a:rPr>
              <a:t>ighest installed app categories is it free or paid?</a:t>
            </a:r>
            <a:endParaRPr sz="2000" b="1" dirty="0">
              <a:latin typeface="Arial Narrow" panose="020B0606020202030204" pitchFamily="34" charset="0"/>
            </a:endParaRPr>
          </a:p>
        </p:txBody>
      </p:sp>
      <p:sp>
        <p:nvSpPr>
          <p:cNvPr id="332" name="Google Shape;332;p3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10</a:t>
            </a:fld>
            <a:endParaRPr/>
          </a:p>
        </p:txBody>
      </p:sp>
      <p:pic>
        <p:nvPicPr>
          <p:cNvPr id="4" name="صورة 3">
            <a:extLst>
              <a:ext uri="{FF2B5EF4-FFF2-40B4-BE49-F238E27FC236}">
                <a16:creationId xmlns:a16="http://schemas.microsoft.com/office/drawing/2014/main" id="{87AA76E5-31CC-4E25-BF2A-AD9CE6F08AD2}"/>
              </a:ext>
            </a:extLst>
          </p:cNvPr>
          <p:cNvPicPr>
            <a:picLocks noChangeAspect="1"/>
          </p:cNvPicPr>
          <p:nvPr/>
        </p:nvPicPr>
        <p:blipFill>
          <a:blip r:embed="rId3"/>
          <a:stretch>
            <a:fillRect/>
          </a:stretch>
        </p:blipFill>
        <p:spPr>
          <a:xfrm>
            <a:off x="622024" y="762000"/>
            <a:ext cx="7899951" cy="3810000"/>
          </a:xfrm>
          <a:prstGeom prst="rect">
            <a:avLst/>
          </a:prstGeom>
        </p:spPr>
      </p:pic>
    </p:spTree>
    <p:extLst>
      <p:ext uri="{BB962C8B-B14F-4D97-AF65-F5344CB8AC3E}">
        <p14:creationId xmlns:p14="http://schemas.microsoft.com/office/powerpoint/2010/main" val="25627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31" name="Google Shape;331;p30"/>
          <p:cNvSpPr txBox="1">
            <a:spLocks noGrp="1"/>
          </p:cNvSpPr>
          <p:nvPr>
            <p:ph type="subTitle" idx="4294967295"/>
          </p:nvPr>
        </p:nvSpPr>
        <p:spPr>
          <a:xfrm>
            <a:off x="421912" y="692643"/>
            <a:ext cx="7433400" cy="4632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US" sz="2000" b="1" dirty="0">
                <a:solidFill>
                  <a:schemeClr val="dk1"/>
                </a:solidFill>
                <a:latin typeface="Arial Narrow" panose="020B0606020202030204" pitchFamily="34" charset="0"/>
                <a:sym typeface="Nunito"/>
              </a:rPr>
              <a:t>What is Highest Content Rating</a:t>
            </a:r>
          </a:p>
        </p:txBody>
      </p:sp>
      <p:sp>
        <p:nvSpPr>
          <p:cNvPr id="332" name="Google Shape;332;p3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11</a:t>
            </a:fld>
            <a:endParaRPr/>
          </a:p>
        </p:txBody>
      </p:sp>
      <p:pic>
        <p:nvPicPr>
          <p:cNvPr id="5" name="رسم 4" descr="عدسة مكبرة">
            <a:extLst>
              <a:ext uri="{FF2B5EF4-FFF2-40B4-BE49-F238E27FC236}">
                <a16:creationId xmlns:a16="http://schemas.microsoft.com/office/drawing/2014/main" id="{3F6011BD-8FA1-44D6-8066-42ABA483EA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9813" y="559911"/>
            <a:ext cx="842963" cy="842963"/>
          </a:xfrm>
          <a:prstGeom prst="rect">
            <a:avLst/>
          </a:prstGeom>
        </p:spPr>
      </p:pic>
      <p:pic>
        <p:nvPicPr>
          <p:cNvPr id="4" name="صورة 3">
            <a:extLst>
              <a:ext uri="{FF2B5EF4-FFF2-40B4-BE49-F238E27FC236}">
                <a16:creationId xmlns:a16="http://schemas.microsoft.com/office/drawing/2014/main" id="{A7516E27-A5CE-48C8-BB6B-A084273CAA1C}"/>
              </a:ext>
            </a:extLst>
          </p:cNvPr>
          <p:cNvPicPr>
            <a:picLocks noChangeAspect="1"/>
          </p:cNvPicPr>
          <p:nvPr/>
        </p:nvPicPr>
        <p:blipFill>
          <a:blip r:embed="rId5"/>
          <a:stretch>
            <a:fillRect/>
          </a:stretch>
        </p:blipFill>
        <p:spPr>
          <a:xfrm>
            <a:off x="563921" y="1045686"/>
            <a:ext cx="3198454" cy="3279896"/>
          </a:xfrm>
          <a:prstGeom prst="rect">
            <a:avLst/>
          </a:prstGeom>
        </p:spPr>
      </p:pic>
    </p:spTree>
    <p:extLst>
      <p:ext uri="{BB962C8B-B14F-4D97-AF65-F5344CB8AC3E}">
        <p14:creationId xmlns:p14="http://schemas.microsoft.com/office/powerpoint/2010/main" val="425474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19"/>
          <p:cNvSpPr txBox="1">
            <a:spLocks noGrp="1"/>
          </p:cNvSpPr>
          <p:nvPr>
            <p:ph type="body" idx="1"/>
          </p:nvPr>
        </p:nvSpPr>
        <p:spPr>
          <a:xfrm>
            <a:off x="1714350" y="1243950"/>
            <a:ext cx="5715300" cy="2769900"/>
          </a:xfrm>
          <a:prstGeom prst="rect">
            <a:avLst/>
          </a:prstGeom>
        </p:spPr>
        <p:txBody>
          <a:bodyPr spcFirstLastPara="1" wrap="square" lIns="0" tIns="0" rIns="0" bIns="0" anchor="ctr" anchorCtr="0">
            <a:noAutofit/>
          </a:bodyPr>
          <a:lstStyle/>
          <a:p>
            <a:pPr marL="0" lvl="0" indent="0" algn="ctr" rtl="0">
              <a:spcBef>
                <a:spcPts val="0"/>
              </a:spcBef>
              <a:spcAft>
                <a:spcPts val="1000"/>
              </a:spcAft>
              <a:buNone/>
            </a:pPr>
            <a:r>
              <a:rPr lang="en-US" dirty="0">
                <a:latin typeface="Arial Narrow" panose="020B0606020202030204" pitchFamily="34" charset="0"/>
              </a:rPr>
              <a:t>Conclusion </a:t>
            </a:r>
          </a:p>
          <a:p>
            <a:pPr marL="0" lvl="0" indent="0" algn="l" rtl="0">
              <a:spcBef>
                <a:spcPts val="0"/>
              </a:spcBef>
              <a:spcAft>
                <a:spcPts val="1000"/>
              </a:spcAft>
              <a:buNone/>
            </a:pPr>
            <a:r>
              <a:rPr lang="en-US" sz="2400" dirty="0">
                <a:latin typeface="Arial Narrow" panose="020B0606020202030204" pitchFamily="34" charset="0"/>
              </a:rPr>
              <a:t>▸ Family Category got the people interest more than the other categories . </a:t>
            </a:r>
          </a:p>
          <a:p>
            <a:pPr marL="0" lvl="0" indent="0" algn="l" rtl="0">
              <a:spcBef>
                <a:spcPts val="0"/>
              </a:spcBef>
              <a:spcAft>
                <a:spcPts val="1000"/>
              </a:spcAft>
              <a:buNone/>
            </a:pPr>
            <a:r>
              <a:rPr lang="en-US" sz="2400" dirty="0">
                <a:latin typeface="Arial Narrow" panose="020B0606020202030204" pitchFamily="34" charset="0"/>
              </a:rPr>
              <a:t>▸Free Apps in the google play store apps more than the paid one.</a:t>
            </a:r>
          </a:p>
          <a:p>
            <a:pPr marL="0" lvl="0" indent="0" algn="l" rtl="0">
              <a:spcBef>
                <a:spcPts val="0"/>
              </a:spcBef>
              <a:spcAft>
                <a:spcPts val="1000"/>
              </a:spcAft>
              <a:buNone/>
            </a:pPr>
            <a:r>
              <a:rPr lang="en-US" sz="2400" dirty="0">
                <a:latin typeface="Arial Narrow" panose="020B0606020202030204" pitchFamily="34" charset="0"/>
              </a:rPr>
              <a:t>▸the Content ‘Everyone’ is more than the others.</a:t>
            </a:r>
          </a:p>
          <a:p>
            <a:pPr marL="0" lvl="0" indent="0" algn="ctr" rtl="0">
              <a:spcBef>
                <a:spcPts val="0"/>
              </a:spcBef>
              <a:spcAft>
                <a:spcPts val="1000"/>
              </a:spcAft>
              <a:buNone/>
            </a:pPr>
            <a:r>
              <a:rPr lang="en-US" dirty="0"/>
              <a:t>  </a:t>
            </a:r>
            <a:endParaRPr dirty="0"/>
          </a:p>
        </p:txBody>
      </p:sp>
      <p:sp>
        <p:nvSpPr>
          <p:cNvPr id="220" name="Google Shape;220;p1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75000"/>
          </a:schemeClr>
        </a:solidFill>
        <a:effectLst/>
      </p:bgPr>
    </p:bg>
    <p:spTree>
      <p:nvGrpSpPr>
        <p:cNvPr id="1" name="Shape 318"/>
        <p:cNvGrpSpPr/>
        <p:nvPr/>
      </p:nvGrpSpPr>
      <p:grpSpPr>
        <a:xfrm>
          <a:off x="0" y="0"/>
          <a:ext cx="0" cy="0"/>
          <a:chOff x="0" y="0"/>
          <a:chExt cx="0" cy="0"/>
        </a:xfrm>
      </p:grpSpPr>
      <p:sp>
        <p:nvSpPr>
          <p:cNvPr id="319" name="Google Shape;319;p29"/>
          <p:cNvSpPr txBox="1">
            <a:spLocks noGrp="1"/>
          </p:cNvSpPr>
          <p:nvPr>
            <p:ph type="ctrTitle" idx="4294967295"/>
          </p:nvPr>
        </p:nvSpPr>
        <p:spPr>
          <a:xfrm>
            <a:off x="855300" y="1642800"/>
            <a:ext cx="7433400" cy="1401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6600" dirty="0">
                <a:solidFill>
                  <a:schemeClr val="accent1"/>
                </a:solidFill>
                <a:latin typeface="Bell MT" panose="02020503060305020303" pitchFamily="18" charset="0"/>
              </a:rPr>
              <a:t>Thank you</a:t>
            </a:r>
            <a:endParaRPr sz="6600" dirty="0">
              <a:solidFill>
                <a:schemeClr val="accent1"/>
              </a:solidFill>
              <a:latin typeface="Bell MT" panose="02020503060305020303" pitchFamily="18" charset="0"/>
            </a:endParaRPr>
          </a:p>
        </p:txBody>
      </p:sp>
      <p:sp>
        <p:nvSpPr>
          <p:cNvPr id="321" name="Google Shape;321;p29"/>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solidFill>
                  <a:schemeClr val="lt2"/>
                </a:solidFill>
              </a:rPr>
              <a:t>13</a:t>
            </a:fld>
            <a:endParaRPr>
              <a:solidFill>
                <a:schemeClr val="lt2"/>
              </a:solidFill>
            </a:endParaRPr>
          </a:p>
        </p:txBody>
      </p:sp>
      <p:pic>
        <p:nvPicPr>
          <p:cNvPr id="4" name="رسم 3" descr="علامة إبهام لأعلى">
            <a:extLst>
              <a:ext uri="{FF2B5EF4-FFF2-40B4-BE49-F238E27FC236}">
                <a16:creationId xmlns:a16="http://schemas.microsoft.com/office/drawing/2014/main" id="{EA77BDF5-80E2-4CEF-A633-1681862185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62762" y="1681161"/>
            <a:ext cx="1095375" cy="10953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rtl="0">
              <a:spcBef>
                <a:spcPts val="0"/>
              </a:spcBef>
              <a:spcAft>
                <a:spcPts val="0"/>
              </a:spcAft>
              <a:buNone/>
            </a:pPr>
            <a:r>
              <a:rPr lang="en-US" sz="4400" dirty="0">
                <a:solidFill>
                  <a:schemeClr val="tx1"/>
                </a:solidFill>
                <a:latin typeface="Arial Narrow" panose="020B0606020202030204" pitchFamily="34" charset="0"/>
              </a:rPr>
              <a:t>Introduction</a:t>
            </a:r>
            <a:endParaRPr sz="4400" dirty="0">
              <a:solidFill>
                <a:schemeClr val="tx1"/>
              </a:solidFill>
              <a:latin typeface="Arial Narrow" panose="020B0606020202030204" pitchFamily="34" charset="0"/>
            </a:endParaRPr>
          </a:p>
        </p:txBody>
      </p:sp>
      <p:sp>
        <p:nvSpPr>
          <p:cNvPr id="190" name="Google Shape;190;p16"/>
          <p:cNvSpPr txBox="1">
            <a:spLocks noGrp="1"/>
          </p:cNvSpPr>
          <p:nvPr>
            <p:ph type="body" idx="1"/>
          </p:nvPr>
        </p:nvSpPr>
        <p:spPr>
          <a:xfrm>
            <a:off x="1066800" y="1576388"/>
            <a:ext cx="4881562" cy="2181425"/>
          </a:xfrm>
          <a:prstGeom prst="rect">
            <a:avLst/>
          </a:prstGeom>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1800" dirty="0">
                <a:solidFill>
                  <a:srgbClr val="222222"/>
                </a:solidFill>
                <a:effectLst/>
                <a:latin typeface="Arial Nova Light" panose="020B0304020202020204" pitchFamily="34" charset="0"/>
                <a:ea typeface="Times New Roman" panose="02020603050405020304" pitchFamily="18" charset="0"/>
              </a:rPr>
              <a:t>The goal of this project is to deliver insights to understand customer demands and helping developers to popularize the product. The dataset is chosen from Kaggle. It is of 10k Play Store apps for analyzing the Android market.</a:t>
            </a:r>
            <a:endParaRPr dirty="0">
              <a:latin typeface="Arial Nova Light" panose="020B0304020202020204" pitchFamily="34" charset="0"/>
            </a:endParaRPr>
          </a:p>
        </p:txBody>
      </p:sp>
      <p:sp>
        <p:nvSpPr>
          <p:cNvPr id="192" name="Google Shape;192;p1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193" name="Google Shape;193;p16"/>
          <p:cNvSpPr/>
          <p:nvPr/>
        </p:nvSpPr>
        <p:spPr>
          <a:xfrm>
            <a:off x="7742111" y="3713990"/>
            <a:ext cx="1020301" cy="979373"/>
          </a:xfrm>
          <a:custGeom>
            <a:avLst/>
            <a:gdLst/>
            <a:ahLst/>
            <a:cxnLst/>
            <a:rect l="l" t="t" r="r" b="b"/>
            <a:pathLst>
              <a:path w="483555" h="464158" extrusionOk="0">
                <a:moveTo>
                  <a:pt x="14370" y="311041"/>
                </a:moveTo>
                <a:cubicBezTo>
                  <a:pt x="13208" y="301350"/>
                  <a:pt x="-977" y="305669"/>
                  <a:pt x="54" y="314812"/>
                </a:cubicBezTo>
                <a:cubicBezTo>
                  <a:pt x="5227" y="358303"/>
                  <a:pt x="26648" y="398237"/>
                  <a:pt x="59995" y="426627"/>
                </a:cubicBezTo>
                <a:cubicBezTo>
                  <a:pt x="67120" y="432700"/>
                  <a:pt x="77995" y="422132"/>
                  <a:pt x="70957" y="416191"/>
                </a:cubicBezTo>
                <a:cubicBezTo>
                  <a:pt x="39408" y="389609"/>
                  <a:pt x="19172" y="352011"/>
                  <a:pt x="14370" y="311041"/>
                </a:cubicBezTo>
                <a:close/>
                <a:moveTo>
                  <a:pt x="336880" y="193437"/>
                </a:moveTo>
                <a:cubicBezTo>
                  <a:pt x="334468" y="176358"/>
                  <a:pt x="330303" y="159652"/>
                  <a:pt x="314956" y="149764"/>
                </a:cubicBezTo>
                <a:cubicBezTo>
                  <a:pt x="298096" y="138801"/>
                  <a:pt x="277136" y="134943"/>
                  <a:pt x="257360" y="135008"/>
                </a:cubicBezTo>
                <a:cubicBezTo>
                  <a:pt x="255101" y="134929"/>
                  <a:pt x="252953" y="136054"/>
                  <a:pt x="251747" y="137968"/>
                </a:cubicBezTo>
                <a:cubicBezTo>
                  <a:pt x="221513" y="140051"/>
                  <a:pt x="199128" y="156275"/>
                  <a:pt x="191038" y="185961"/>
                </a:cubicBezTo>
                <a:cubicBezTo>
                  <a:pt x="183255" y="213827"/>
                  <a:pt x="188122" y="259386"/>
                  <a:pt x="214563" y="276487"/>
                </a:cubicBezTo>
                <a:cubicBezTo>
                  <a:pt x="227893" y="285104"/>
                  <a:pt x="244534" y="286924"/>
                  <a:pt x="260056" y="287450"/>
                </a:cubicBezTo>
                <a:cubicBezTo>
                  <a:pt x="318003" y="291681"/>
                  <a:pt x="344510" y="246232"/>
                  <a:pt x="336880" y="193437"/>
                </a:cubicBezTo>
                <a:close/>
                <a:moveTo>
                  <a:pt x="264069" y="272760"/>
                </a:moveTo>
                <a:cubicBezTo>
                  <a:pt x="249708" y="272541"/>
                  <a:pt x="231906" y="271489"/>
                  <a:pt x="220220" y="261973"/>
                </a:cubicBezTo>
                <a:cubicBezTo>
                  <a:pt x="207306" y="251384"/>
                  <a:pt x="204105" y="231060"/>
                  <a:pt x="203031" y="215384"/>
                </a:cubicBezTo>
                <a:cubicBezTo>
                  <a:pt x="201891" y="198787"/>
                  <a:pt x="204719" y="181006"/>
                  <a:pt x="216185" y="168158"/>
                </a:cubicBezTo>
                <a:cubicBezTo>
                  <a:pt x="228003" y="154806"/>
                  <a:pt x="245827" y="152811"/>
                  <a:pt x="262600" y="152000"/>
                </a:cubicBezTo>
                <a:cubicBezTo>
                  <a:pt x="264244" y="151908"/>
                  <a:pt x="265801" y="151241"/>
                  <a:pt x="266985" y="150114"/>
                </a:cubicBezTo>
                <a:cubicBezTo>
                  <a:pt x="282332" y="151211"/>
                  <a:pt x="299411" y="155376"/>
                  <a:pt x="310373" y="165264"/>
                </a:cubicBezTo>
                <a:cubicBezTo>
                  <a:pt x="321840" y="175613"/>
                  <a:pt x="323133" y="196616"/>
                  <a:pt x="323353" y="210999"/>
                </a:cubicBezTo>
                <a:cubicBezTo>
                  <a:pt x="324142" y="248709"/>
                  <a:pt x="303270" y="274580"/>
                  <a:pt x="264069" y="272760"/>
                </a:cubicBezTo>
                <a:close/>
                <a:moveTo>
                  <a:pt x="271414" y="444539"/>
                </a:moveTo>
                <a:cubicBezTo>
                  <a:pt x="155805" y="470849"/>
                  <a:pt x="43398" y="380958"/>
                  <a:pt x="44122" y="262302"/>
                </a:cubicBezTo>
                <a:cubicBezTo>
                  <a:pt x="44122" y="252502"/>
                  <a:pt x="29498" y="252809"/>
                  <a:pt x="29520" y="262302"/>
                </a:cubicBezTo>
                <a:cubicBezTo>
                  <a:pt x="28555" y="390561"/>
                  <a:pt x="149250" y="487818"/>
                  <a:pt x="274351" y="459097"/>
                </a:cubicBezTo>
                <a:cubicBezTo>
                  <a:pt x="283428" y="457080"/>
                  <a:pt x="280951" y="442456"/>
                  <a:pt x="271414" y="444539"/>
                </a:cubicBezTo>
                <a:close/>
                <a:moveTo>
                  <a:pt x="348150" y="137245"/>
                </a:moveTo>
                <a:cubicBezTo>
                  <a:pt x="328966" y="112294"/>
                  <a:pt x="296408" y="110321"/>
                  <a:pt x="267029" y="109072"/>
                </a:cubicBezTo>
                <a:cubicBezTo>
                  <a:pt x="257952" y="108677"/>
                  <a:pt x="254291" y="123344"/>
                  <a:pt x="263871" y="123739"/>
                </a:cubicBezTo>
                <a:cubicBezTo>
                  <a:pt x="287988" y="124770"/>
                  <a:pt x="319450" y="125011"/>
                  <a:pt x="335521" y="145817"/>
                </a:cubicBezTo>
                <a:cubicBezTo>
                  <a:pt x="353389" y="169123"/>
                  <a:pt x="358585" y="191859"/>
                  <a:pt x="354222" y="220580"/>
                </a:cubicBezTo>
                <a:cubicBezTo>
                  <a:pt x="353104" y="230270"/>
                  <a:pt x="367553" y="232309"/>
                  <a:pt x="368627" y="222926"/>
                </a:cubicBezTo>
                <a:cubicBezTo>
                  <a:pt x="370447" y="207184"/>
                  <a:pt x="371850" y="191530"/>
                  <a:pt x="367575" y="176029"/>
                </a:cubicBezTo>
                <a:cubicBezTo>
                  <a:pt x="363562" y="162000"/>
                  <a:pt x="356985" y="148845"/>
                  <a:pt x="348128" y="137245"/>
                </a:cubicBezTo>
                <a:close/>
                <a:moveTo>
                  <a:pt x="311163" y="288349"/>
                </a:moveTo>
                <a:cubicBezTo>
                  <a:pt x="301867" y="288349"/>
                  <a:pt x="302064" y="303148"/>
                  <a:pt x="311777" y="303148"/>
                </a:cubicBezTo>
                <a:cubicBezTo>
                  <a:pt x="321029" y="303148"/>
                  <a:pt x="320853" y="288349"/>
                  <a:pt x="311163" y="288349"/>
                </a:cubicBezTo>
                <a:close/>
                <a:moveTo>
                  <a:pt x="475115" y="172784"/>
                </a:moveTo>
                <a:cubicBezTo>
                  <a:pt x="469348" y="169934"/>
                  <a:pt x="460294" y="171272"/>
                  <a:pt x="454242" y="171140"/>
                </a:cubicBezTo>
                <a:lnTo>
                  <a:pt x="430717" y="170680"/>
                </a:lnTo>
                <a:cubicBezTo>
                  <a:pt x="430652" y="154344"/>
                  <a:pt x="425916" y="138365"/>
                  <a:pt x="417058" y="124638"/>
                </a:cubicBezTo>
                <a:lnTo>
                  <a:pt x="428547" y="109839"/>
                </a:lnTo>
                <a:cubicBezTo>
                  <a:pt x="432318" y="105016"/>
                  <a:pt x="437448" y="99622"/>
                  <a:pt x="438369" y="93220"/>
                </a:cubicBezTo>
                <a:cubicBezTo>
                  <a:pt x="440101" y="81227"/>
                  <a:pt x="425938" y="71405"/>
                  <a:pt x="417957" y="64828"/>
                </a:cubicBezTo>
                <a:cubicBezTo>
                  <a:pt x="409187" y="57637"/>
                  <a:pt x="394805" y="44855"/>
                  <a:pt x="382878" y="44219"/>
                </a:cubicBezTo>
                <a:cubicBezTo>
                  <a:pt x="370951" y="43583"/>
                  <a:pt x="362379" y="58799"/>
                  <a:pt x="355867" y="68643"/>
                </a:cubicBezTo>
                <a:cubicBezTo>
                  <a:pt x="343874" y="58630"/>
                  <a:pt x="329777" y="51469"/>
                  <a:pt x="314627" y="47705"/>
                </a:cubicBezTo>
                <a:cubicBezTo>
                  <a:pt x="314627" y="35186"/>
                  <a:pt x="315635" y="19882"/>
                  <a:pt x="310045" y="9381"/>
                </a:cubicBezTo>
                <a:cubicBezTo>
                  <a:pt x="303095" y="-3774"/>
                  <a:pt x="285117" y="611"/>
                  <a:pt x="273080" y="1049"/>
                </a:cubicBezTo>
                <a:cubicBezTo>
                  <a:pt x="263915" y="1415"/>
                  <a:pt x="254751" y="1882"/>
                  <a:pt x="245609" y="2452"/>
                </a:cubicBezTo>
                <a:cubicBezTo>
                  <a:pt x="240500" y="2781"/>
                  <a:pt x="233901" y="2189"/>
                  <a:pt x="229822" y="5938"/>
                </a:cubicBezTo>
                <a:cubicBezTo>
                  <a:pt x="221272" y="13853"/>
                  <a:pt x="223092" y="34857"/>
                  <a:pt x="224407" y="46148"/>
                </a:cubicBezTo>
                <a:cubicBezTo>
                  <a:pt x="208359" y="49327"/>
                  <a:pt x="194239" y="57527"/>
                  <a:pt x="180558" y="66604"/>
                </a:cubicBezTo>
                <a:cubicBezTo>
                  <a:pt x="175647" y="61544"/>
                  <a:pt x="171087" y="56168"/>
                  <a:pt x="166899" y="50511"/>
                </a:cubicBezTo>
                <a:cubicBezTo>
                  <a:pt x="163523" y="46126"/>
                  <a:pt x="160322" y="43429"/>
                  <a:pt x="154534" y="43320"/>
                </a:cubicBezTo>
                <a:cubicBezTo>
                  <a:pt x="141182" y="43079"/>
                  <a:pt x="126646" y="51585"/>
                  <a:pt x="117021" y="60136"/>
                </a:cubicBezTo>
                <a:cubicBezTo>
                  <a:pt x="108843" y="67415"/>
                  <a:pt x="96697" y="81205"/>
                  <a:pt x="97903" y="93176"/>
                </a:cubicBezTo>
                <a:cubicBezTo>
                  <a:pt x="98560" y="99754"/>
                  <a:pt x="104348" y="105695"/>
                  <a:pt x="108185" y="110716"/>
                </a:cubicBezTo>
                <a:cubicBezTo>
                  <a:pt x="111759" y="115386"/>
                  <a:pt x="115486" y="119924"/>
                  <a:pt x="119301" y="124375"/>
                </a:cubicBezTo>
                <a:cubicBezTo>
                  <a:pt x="106432" y="135995"/>
                  <a:pt x="101761" y="152548"/>
                  <a:pt x="99569" y="169583"/>
                </a:cubicBezTo>
                <a:cubicBezTo>
                  <a:pt x="94329" y="169583"/>
                  <a:pt x="89111" y="169583"/>
                  <a:pt x="83871" y="170044"/>
                </a:cubicBezTo>
                <a:cubicBezTo>
                  <a:pt x="77294" y="170592"/>
                  <a:pt x="67712" y="170614"/>
                  <a:pt x="62231" y="174999"/>
                </a:cubicBezTo>
                <a:cubicBezTo>
                  <a:pt x="52212" y="183023"/>
                  <a:pt x="52080" y="203259"/>
                  <a:pt x="51861" y="214945"/>
                </a:cubicBezTo>
                <a:cubicBezTo>
                  <a:pt x="51642" y="226631"/>
                  <a:pt x="51050" y="244083"/>
                  <a:pt x="62407" y="250923"/>
                </a:cubicBezTo>
                <a:cubicBezTo>
                  <a:pt x="73040" y="257347"/>
                  <a:pt x="87883" y="257128"/>
                  <a:pt x="100819" y="256405"/>
                </a:cubicBezTo>
                <a:cubicBezTo>
                  <a:pt x="102463" y="271447"/>
                  <a:pt x="108076" y="285781"/>
                  <a:pt x="117108" y="297930"/>
                </a:cubicBezTo>
                <a:cubicBezTo>
                  <a:pt x="108054" y="305757"/>
                  <a:pt x="99569" y="317662"/>
                  <a:pt x="96456" y="328734"/>
                </a:cubicBezTo>
                <a:cubicBezTo>
                  <a:pt x="92334" y="343642"/>
                  <a:pt x="108185" y="356578"/>
                  <a:pt x="118051" y="365326"/>
                </a:cubicBezTo>
                <a:cubicBezTo>
                  <a:pt x="127917" y="374074"/>
                  <a:pt x="141686" y="385167"/>
                  <a:pt x="156244" y="382537"/>
                </a:cubicBezTo>
                <a:cubicBezTo>
                  <a:pt x="169596" y="380147"/>
                  <a:pt x="172578" y="369206"/>
                  <a:pt x="178169" y="359318"/>
                </a:cubicBezTo>
                <a:cubicBezTo>
                  <a:pt x="191433" y="369803"/>
                  <a:pt x="206649" y="377546"/>
                  <a:pt x="222938" y="382098"/>
                </a:cubicBezTo>
                <a:cubicBezTo>
                  <a:pt x="222938" y="390057"/>
                  <a:pt x="223289" y="398037"/>
                  <a:pt x="223991" y="405996"/>
                </a:cubicBezTo>
                <a:cubicBezTo>
                  <a:pt x="224495" y="411499"/>
                  <a:pt x="224670" y="417331"/>
                  <a:pt x="228376" y="421716"/>
                </a:cubicBezTo>
                <a:cubicBezTo>
                  <a:pt x="236773" y="431450"/>
                  <a:pt x="255979" y="430486"/>
                  <a:pt x="267598" y="430486"/>
                </a:cubicBezTo>
                <a:cubicBezTo>
                  <a:pt x="301560" y="431889"/>
                  <a:pt x="310768" y="414481"/>
                  <a:pt x="306164" y="382843"/>
                </a:cubicBezTo>
                <a:cubicBezTo>
                  <a:pt x="325129" y="382488"/>
                  <a:pt x="343151" y="374525"/>
                  <a:pt x="356174" y="360744"/>
                </a:cubicBezTo>
                <a:cubicBezTo>
                  <a:pt x="385026" y="392403"/>
                  <a:pt x="400483" y="391197"/>
                  <a:pt x="427078" y="358968"/>
                </a:cubicBezTo>
                <a:cubicBezTo>
                  <a:pt x="435519" y="349277"/>
                  <a:pt x="445889" y="337503"/>
                  <a:pt x="438764" y="324173"/>
                </a:cubicBezTo>
                <a:cubicBezTo>
                  <a:pt x="433414" y="314154"/>
                  <a:pt x="421465" y="307248"/>
                  <a:pt x="410262" y="302249"/>
                </a:cubicBezTo>
                <a:cubicBezTo>
                  <a:pt x="422079" y="288428"/>
                  <a:pt x="429402" y="271322"/>
                  <a:pt x="431222" y="253225"/>
                </a:cubicBezTo>
                <a:cubicBezTo>
                  <a:pt x="438413" y="253225"/>
                  <a:pt x="445604" y="253225"/>
                  <a:pt x="452817" y="253225"/>
                </a:cubicBezTo>
                <a:cubicBezTo>
                  <a:pt x="460030" y="253225"/>
                  <a:pt x="467857" y="253861"/>
                  <a:pt x="473361" y="248731"/>
                </a:cubicBezTo>
                <a:cubicBezTo>
                  <a:pt x="482635" y="240093"/>
                  <a:pt x="482372" y="220229"/>
                  <a:pt x="482854" y="208434"/>
                </a:cubicBezTo>
                <a:cubicBezTo>
                  <a:pt x="483446" y="198370"/>
                  <a:pt x="486077" y="178222"/>
                  <a:pt x="475093" y="172784"/>
                </a:cubicBezTo>
                <a:close/>
                <a:moveTo>
                  <a:pt x="468384" y="207644"/>
                </a:moveTo>
                <a:cubicBezTo>
                  <a:pt x="468208" y="213777"/>
                  <a:pt x="467573" y="219887"/>
                  <a:pt x="466520" y="225929"/>
                </a:cubicBezTo>
                <a:cubicBezTo>
                  <a:pt x="465446" y="232178"/>
                  <a:pt x="465643" y="236672"/>
                  <a:pt x="458934" y="238054"/>
                </a:cubicBezTo>
                <a:cubicBezTo>
                  <a:pt x="450164" y="239873"/>
                  <a:pt x="439553" y="239062"/>
                  <a:pt x="429862" y="238558"/>
                </a:cubicBezTo>
                <a:cubicBezTo>
                  <a:pt x="427231" y="236640"/>
                  <a:pt x="423680" y="236561"/>
                  <a:pt x="420961" y="238361"/>
                </a:cubicBezTo>
                <a:cubicBezTo>
                  <a:pt x="414932" y="239040"/>
                  <a:pt x="413594" y="246473"/>
                  <a:pt x="416949" y="250507"/>
                </a:cubicBezTo>
                <a:cubicBezTo>
                  <a:pt x="415743" y="268680"/>
                  <a:pt x="407784" y="285746"/>
                  <a:pt x="394630" y="298346"/>
                </a:cubicBezTo>
                <a:cubicBezTo>
                  <a:pt x="390705" y="300319"/>
                  <a:pt x="388447" y="305537"/>
                  <a:pt x="390551" y="309045"/>
                </a:cubicBezTo>
                <a:cubicBezTo>
                  <a:pt x="391735" y="312531"/>
                  <a:pt x="394936" y="314987"/>
                  <a:pt x="398488" y="313430"/>
                </a:cubicBezTo>
                <a:cubicBezTo>
                  <a:pt x="406513" y="316388"/>
                  <a:pt x="414011" y="320606"/>
                  <a:pt x="420698" y="325927"/>
                </a:cubicBezTo>
                <a:cubicBezTo>
                  <a:pt x="431660" y="333864"/>
                  <a:pt x="420479" y="345067"/>
                  <a:pt x="413923" y="352061"/>
                </a:cubicBezTo>
                <a:cubicBezTo>
                  <a:pt x="407981" y="358639"/>
                  <a:pt x="398203" y="371662"/>
                  <a:pt x="388140" y="367518"/>
                </a:cubicBezTo>
                <a:cubicBezTo>
                  <a:pt x="378559" y="363572"/>
                  <a:pt x="369504" y="352018"/>
                  <a:pt x="362247" y="344892"/>
                </a:cubicBezTo>
                <a:cubicBezTo>
                  <a:pt x="358717" y="342018"/>
                  <a:pt x="353587" y="342252"/>
                  <a:pt x="350320" y="345440"/>
                </a:cubicBezTo>
                <a:cubicBezTo>
                  <a:pt x="338832" y="361007"/>
                  <a:pt x="320020" y="369423"/>
                  <a:pt x="300749" y="367628"/>
                </a:cubicBezTo>
                <a:cubicBezTo>
                  <a:pt x="299674" y="367536"/>
                  <a:pt x="298600" y="367661"/>
                  <a:pt x="297592" y="368001"/>
                </a:cubicBezTo>
                <a:cubicBezTo>
                  <a:pt x="293623" y="368141"/>
                  <a:pt x="290510" y="371473"/>
                  <a:pt x="290663" y="375442"/>
                </a:cubicBezTo>
                <a:cubicBezTo>
                  <a:pt x="290663" y="375578"/>
                  <a:pt x="290663" y="375714"/>
                  <a:pt x="290685" y="375849"/>
                </a:cubicBezTo>
                <a:cubicBezTo>
                  <a:pt x="291518" y="385014"/>
                  <a:pt x="294018" y="395691"/>
                  <a:pt x="292132" y="404812"/>
                </a:cubicBezTo>
                <a:cubicBezTo>
                  <a:pt x="289502" y="417375"/>
                  <a:pt x="273935" y="415643"/>
                  <a:pt x="264047" y="415358"/>
                </a:cubicBezTo>
                <a:cubicBezTo>
                  <a:pt x="258960" y="415246"/>
                  <a:pt x="253874" y="414792"/>
                  <a:pt x="248831" y="413998"/>
                </a:cubicBezTo>
                <a:cubicBezTo>
                  <a:pt x="242648" y="412968"/>
                  <a:pt x="240390" y="412968"/>
                  <a:pt x="238987" y="406434"/>
                </a:cubicBezTo>
                <a:cubicBezTo>
                  <a:pt x="236795" y="396590"/>
                  <a:pt x="237803" y="385211"/>
                  <a:pt x="237694" y="375192"/>
                </a:cubicBezTo>
                <a:cubicBezTo>
                  <a:pt x="237694" y="375076"/>
                  <a:pt x="237694" y="374957"/>
                  <a:pt x="237694" y="374841"/>
                </a:cubicBezTo>
                <a:cubicBezTo>
                  <a:pt x="237672" y="372460"/>
                  <a:pt x="236203" y="370331"/>
                  <a:pt x="233988" y="369470"/>
                </a:cubicBezTo>
                <a:cubicBezTo>
                  <a:pt x="215243" y="365120"/>
                  <a:pt x="197835" y="356236"/>
                  <a:pt x="183321" y="343598"/>
                </a:cubicBezTo>
                <a:cubicBezTo>
                  <a:pt x="181764" y="342145"/>
                  <a:pt x="179593" y="341553"/>
                  <a:pt x="177533" y="342020"/>
                </a:cubicBezTo>
                <a:cubicBezTo>
                  <a:pt x="167820" y="339586"/>
                  <a:pt x="165540" y="360064"/>
                  <a:pt x="159335" y="364931"/>
                </a:cubicBezTo>
                <a:cubicBezTo>
                  <a:pt x="150763" y="373482"/>
                  <a:pt x="137630" y="361686"/>
                  <a:pt x="130943" y="356052"/>
                </a:cubicBezTo>
                <a:cubicBezTo>
                  <a:pt x="124256" y="350417"/>
                  <a:pt x="109632" y="339718"/>
                  <a:pt x="111649" y="329742"/>
                </a:cubicBezTo>
                <a:cubicBezTo>
                  <a:pt x="113228" y="321871"/>
                  <a:pt x="122195" y="311874"/>
                  <a:pt x="128356" y="307291"/>
                </a:cubicBezTo>
                <a:cubicBezTo>
                  <a:pt x="130110" y="306035"/>
                  <a:pt x="131250" y="304101"/>
                  <a:pt x="131491" y="301964"/>
                </a:cubicBezTo>
                <a:cubicBezTo>
                  <a:pt x="134276" y="300023"/>
                  <a:pt x="134977" y="296184"/>
                  <a:pt x="133048" y="293389"/>
                </a:cubicBezTo>
                <a:cubicBezTo>
                  <a:pt x="132916" y="293207"/>
                  <a:pt x="132784" y="293032"/>
                  <a:pt x="132631" y="292865"/>
                </a:cubicBezTo>
                <a:cubicBezTo>
                  <a:pt x="122677" y="281184"/>
                  <a:pt x="116626" y="266663"/>
                  <a:pt x="115376" y="251362"/>
                </a:cubicBezTo>
                <a:cubicBezTo>
                  <a:pt x="117174" y="246977"/>
                  <a:pt x="114938" y="240685"/>
                  <a:pt x="108558" y="241014"/>
                </a:cubicBezTo>
                <a:cubicBezTo>
                  <a:pt x="97990" y="241584"/>
                  <a:pt x="87138" y="242307"/>
                  <a:pt x="76724" y="239895"/>
                </a:cubicBezTo>
                <a:cubicBezTo>
                  <a:pt x="65016" y="237199"/>
                  <a:pt x="66506" y="223189"/>
                  <a:pt x="66748" y="213367"/>
                </a:cubicBezTo>
                <a:cubicBezTo>
                  <a:pt x="66880" y="207118"/>
                  <a:pt x="66748" y="190587"/>
                  <a:pt x="72427" y="186180"/>
                </a:cubicBezTo>
                <a:cubicBezTo>
                  <a:pt x="75298" y="183988"/>
                  <a:pt x="85120" y="184624"/>
                  <a:pt x="88716" y="184426"/>
                </a:cubicBezTo>
                <a:cubicBezTo>
                  <a:pt x="94899" y="184075"/>
                  <a:pt x="101103" y="184075"/>
                  <a:pt x="107286" y="184426"/>
                </a:cubicBezTo>
                <a:cubicBezTo>
                  <a:pt x="114850" y="184865"/>
                  <a:pt x="118621" y="174823"/>
                  <a:pt x="114170" y="171118"/>
                </a:cubicBezTo>
                <a:cubicBezTo>
                  <a:pt x="115946" y="156560"/>
                  <a:pt x="119169" y="141542"/>
                  <a:pt x="131864" y="132597"/>
                </a:cubicBezTo>
                <a:cubicBezTo>
                  <a:pt x="132872" y="131902"/>
                  <a:pt x="133706" y="130979"/>
                  <a:pt x="134276" y="129900"/>
                </a:cubicBezTo>
                <a:cubicBezTo>
                  <a:pt x="137235" y="126918"/>
                  <a:pt x="137455" y="122187"/>
                  <a:pt x="134802" y="118938"/>
                </a:cubicBezTo>
                <a:cubicBezTo>
                  <a:pt x="130833" y="114443"/>
                  <a:pt x="126996" y="109861"/>
                  <a:pt x="123291" y="105147"/>
                </a:cubicBezTo>
                <a:cubicBezTo>
                  <a:pt x="120682" y="101815"/>
                  <a:pt x="114894" y="96487"/>
                  <a:pt x="113820" y="92387"/>
                </a:cubicBezTo>
                <a:cubicBezTo>
                  <a:pt x="109983" y="79583"/>
                  <a:pt x="145018" y="51980"/>
                  <a:pt x="155476" y="60399"/>
                </a:cubicBezTo>
                <a:cubicBezTo>
                  <a:pt x="158633" y="62942"/>
                  <a:pt x="161089" y="67831"/>
                  <a:pt x="163830" y="70945"/>
                </a:cubicBezTo>
                <a:cubicBezTo>
                  <a:pt x="167206" y="74740"/>
                  <a:pt x="170780" y="78342"/>
                  <a:pt x="174551" y="81732"/>
                </a:cubicBezTo>
                <a:cubicBezTo>
                  <a:pt x="176875" y="83913"/>
                  <a:pt x="180448" y="84106"/>
                  <a:pt x="182992" y="82192"/>
                </a:cubicBezTo>
                <a:cubicBezTo>
                  <a:pt x="198339" y="71975"/>
                  <a:pt x="213533" y="61430"/>
                  <a:pt x="232344" y="59719"/>
                </a:cubicBezTo>
                <a:cubicBezTo>
                  <a:pt x="236575" y="59255"/>
                  <a:pt x="239645" y="55444"/>
                  <a:pt x="239184" y="51208"/>
                </a:cubicBezTo>
                <a:cubicBezTo>
                  <a:pt x="239118" y="50772"/>
                  <a:pt x="239053" y="50340"/>
                  <a:pt x="238921" y="49919"/>
                </a:cubicBezTo>
                <a:cubicBezTo>
                  <a:pt x="239404" y="48801"/>
                  <a:pt x="239557" y="47571"/>
                  <a:pt x="239382" y="46367"/>
                </a:cubicBezTo>
                <a:cubicBezTo>
                  <a:pt x="238286" y="37444"/>
                  <a:pt x="237189" y="26087"/>
                  <a:pt x="239996" y="17076"/>
                </a:cubicBezTo>
                <a:cubicBezTo>
                  <a:pt x="245740" y="15805"/>
                  <a:pt x="253852" y="16638"/>
                  <a:pt x="258894" y="16375"/>
                </a:cubicBezTo>
                <a:cubicBezTo>
                  <a:pt x="267358" y="15936"/>
                  <a:pt x="275820" y="15579"/>
                  <a:pt x="284261" y="15300"/>
                </a:cubicBezTo>
                <a:cubicBezTo>
                  <a:pt x="296648" y="13963"/>
                  <a:pt x="299104" y="16068"/>
                  <a:pt x="298644" y="28630"/>
                </a:cubicBezTo>
                <a:cubicBezTo>
                  <a:pt x="299148" y="37269"/>
                  <a:pt x="299587" y="45929"/>
                  <a:pt x="300047" y="54567"/>
                </a:cubicBezTo>
                <a:cubicBezTo>
                  <a:pt x="300025" y="58115"/>
                  <a:pt x="302897" y="61004"/>
                  <a:pt x="306449" y="61020"/>
                </a:cubicBezTo>
                <a:cubicBezTo>
                  <a:pt x="306558" y="61022"/>
                  <a:pt x="306668" y="61017"/>
                  <a:pt x="306778" y="61013"/>
                </a:cubicBezTo>
                <a:cubicBezTo>
                  <a:pt x="323155" y="64446"/>
                  <a:pt x="338262" y="72390"/>
                  <a:pt x="350386" y="83946"/>
                </a:cubicBezTo>
                <a:cubicBezTo>
                  <a:pt x="352403" y="85992"/>
                  <a:pt x="355560" y="86397"/>
                  <a:pt x="358037" y="84933"/>
                </a:cubicBezTo>
                <a:cubicBezTo>
                  <a:pt x="360339" y="85104"/>
                  <a:pt x="362576" y="84014"/>
                  <a:pt x="363847" y="82082"/>
                </a:cubicBezTo>
                <a:cubicBezTo>
                  <a:pt x="367662" y="77018"/>
                  <a:pt x="376257" y="60158"/>
                  <a:pt x="383207" y="59807"/>
                </a:cubicBezTo>
                <a:cubicBezTo>
                  <a:pt x="386583" y="59676"/>
                  <a:pt x="394958" y="66582"/>
                  <a:pt x="397545" y="68336"/>
                </a:cubicBezTo>
                <a:cubicBezTo>
                  <a:pt x="404693" y="73269"/>
                  <a:pt x="411424" y="78792"/>
                  <a:pt x="417650" y="84845"/>
                </a:cubicBezTo>
                <a:cubicBezTo>
                  <a:pt x="422693" y="89800"/>
                  <a:pt x="424381" y="90567"/>
                  <a:pt x="420259" y="96947"/>
                </a:cubicBezTo>
                <a:cubicBezTo>
                  <a:pt x="414647" y="105717"/>
                  <a:pt x="407324" y="113588"/>
                  <a:pt x="400988" y="121744"/>
                </a:cubicBezTo>
                <a:cubicBezTo>
                  <a:pt x="398357" y="124978"/>
                  <a:pt x="398861" y="129727"/>
                  <a:pt x="402084" y="132353"/>
                </a:cubicBezTo>
                <a:cubicBezTo>
                  <a:pt x="402917" y="133037"/>
                  <a:pt x="403904" y="133531"/>
                  <a:pt x="404956" y="133802"/>
                </a:cubicBezTo>
                <a:cubicBezTo>
                  <a:pt x="412980" y="146576"/>
                  <a:pt x="416817" y="161539"/>
                  <a:pt x="415918" y="176599"/>
                </a:cubicBezTo>
                <a:cubicBezTo>
                  <a:pt x="415458" y="179594"/>
                  <a:pt x="417497" y="182398"/>
                  <a:pt x="420501" y="182870"/>
                </a:cubicBezTo>
                <a:cubicBezTo>
                  <a:pt x="421882" y="184446"/>
                  <a:pt x="423899" y="185336"/>
                  <a:pt x="426003" y="185303"/>
                </a:cubicBezTo>
                <a:cubicBezTo>
                  <a:pt x="439772" y="185720"/>
                  <a:pt x="453475" y="185632"/>
                  <a:pt x="467243" y="186005"/>
                </a:cubicBezTo>
                <a:cubicBezTo>
                  <a:pt x="466651" y="186005"/>
                  <a:pt x="467660" y="187649"/>
                  <a:pt x="467770" y="189315"/>
                </a:cubicBezTo>
                <a:cubicBezTo>
                  <a:pt x="468121" y="195498"/>
                  <a:pt x="468537" y="201505"/>
                  <a:pt x="468362" y="207644"/>
                </a:cubicBezTo>
                <a:close/>
                <a:moveTo>
                  <a:pt x="342734" y="248753"/>
                </a:moveTo>
                <a:cubicBezTo>
                  <a:pt x="340673" y="256992"/>
                  <a:pt x="336178" y="264409"/>
                  <a:pt x="329799" y="270020"/>
                </a:cubicBezTo>
                <a:cubicBezTo>
                  <a:pt x="327058" y="273034"/>
                  <a:pt x="327234" y="277691"/>
                  <a:pt x="330215" y="280478"/>
                </a:cubicBezTo>
                <a:cubicBezTo>
                  <a:pt x="333526" y="283438"/>
                  <a:pt x="337757" y="282078"/>
                  <a:pt x="340629" y="279447"/>
                </a:cubicBezTo>
                <a:cubicBezTo>
                  <a:pt x="348851" y="271859"/>
                  <a:pt x="354595" y="261987"/>
                  <a:pt x="357138" y="251099"/>
                </a:cubicBezTo>
                <a:cubicBezTo>
                  <a:pt x="359397" y="241540"/>
                  <a:pt x="344948" y="239632"/>
                  <a:pt x="342712" y="2487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4" name="صورة 3">
            <a:extLst>
              <a:ext uri="{FF2B5EF4-FFF2-40B4-BE49-F238E27FC236}">
                <a16:creationId xmlns:a16="http://schemas.microsoft.com/office/drawing/2014/main" id="{F58A8176-45E5-47EC-B294-D1135B322455}"/>
              </a:ext>
            </a:extLst>
          </p:cNvPr>
          <p:cNvPicPr>
            <a:picLocks noChangeAspect="1"/>
          </p:cNvPicPr>
          <p:nvPr/>
        </p:nvPicPr>
        <p:blipFill>
          <a:blip r:embed="rId3"/>
          <a:stretch>
            <a:fillRect/>
          </a:stretch>
        </p:blipFill>
        <p:spPr>
          <a:xfrm>
            <a:off x="7314564" y="620252"/>
            <a:ext cx="855930" cy="10520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2"/>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1800" dirty="0">
                <a:effectLst/>
                <a:latin typeface="Arial Narrow" panose="020B0606020202030204" pitchFamily="34" charset="0"/>
                <a:ea typeface="Calibri" panose="020F0502020204030204" pitchFamily="34" charset="0"/>
                <a:cs typeface="Arial" panose="020B0604020202020204" pitchFamily="34" charset="0"/>
              </a:rPr>
              <a:t>The Dataset contain 10841 rows × 13 columns consists of :</a:t>
            </a:r>
            <a:endParaRPr dirty="0">
              <a:latin typeface="Arial Narrow" panose="020B0606020202030204" pitchFamily="34" charset="0"/>
            </a:endParaRPr>
          </a:p>
        </p:txBody>
      </p:sp>
      <p:sp>
        <p:nvSpPr>
          <p:cNvPr id="354" name="Google Shape;354;p32"/>
          <p:cNvSpPr txBox="1">
            <a:spLocks noGrp="1"/>
          </p:cNvSpPr>
          <p:nvPr>
            <p:ph type="body" idx="1"/>
          </p:nvPr>
        </p:nvSpPr>
        <p:spPr>
          <a:xfrm>
            <a:off x="650012" y="1306325"/>
            <a:ext cx="2164625" cy="3613338"/>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1400" b="1" dirty="0">
                <a:effectLst/>
                <a:latin typeface="Arial Nova Light" panose="020B0304020202020204" pitchFamily="34" charset="0"/>
                <a:ea typeface="Calibri" panose="020F0502020204030204" pitchFamily="34" charset="0"/>
                <a:cs typeface="Arial" panose="020B0604020202020204" pitchFamily="34" charset="0"/>
              </a:rPr>
              <a:t>App:</a:t>
            </a:r>
          </a:p>
          <a:p>
            <a:pPr marL="0" lvl="0" indent="0" algn="l" rtl="0">
              <a:spcBef>
                <a:spcPts val="0"/>
              </a:spcBef>
              <a:spcAft>
                <a:spcPts val="0"/>
              </a:spcAft>
              <a:buNone/>
            </a:pPr>
            <a:r>
              <a:rPr lang="en-US" sz="1000" dirty="0">
                <a:effectLst/>
                <a:latin typeface="Arial Nova Light" panose="020B0304020202020204" pitchFamily="34" charset="0"/>
                <a:ea typeface="Calibri" panose="020F0502020204030204" pitchFamily="34" charset="0"/>
                <a:cs typeface="Arial" panose="020B0604020202020204" pitchFamily="34" charset="0"/>
              </a:rPr>
              <a:t>Application name</a:t>
            </a:r>
          </a:p>
          <a:p>
            <a:pPr marL="0" lvl="0" indent="0" algn="l" rtl="0">
              <a:spcBef>
                <a:spcPts val="0"/>
              </a:spcBef>
              <a:spcAft>
                <a:spcPts val="0"/>
              </a:spcAft>
              <a:buNone/>
            </a:pPr>
            <a:endParaRPr lang="en-US" sz="1200" dirty="0">
              <a:latin typeface="Arial Nova Light" panose="020B0304020202020204" pitchFamily="34" charset="0"/>
              <a:ea typeface="Calibri" panose="020F0502020204030204" pitchFamily="34" charset="0"/>
              <a:cs typeface="Arial" panose="020B0604020202020204" pitchFamily="34" charset="0"/>
            </a:endParaRPr>
          </a:p>
          <a:p>
            <a:pPr marL="0" indent="0">
              <a:buNone/>
            </a:pPr>
            <a:r>
              <a:rPr lang="en-US" sz="1400" b="1" dirty="0">
                <a:effectLst/>
                <a:latin typeface="Arial Nova Light" panose="020B0304020202020204" pitchFamily="34" charset="0"/>
                <a:ea typeface="Calibri" panose="020F0502020204030204" pitchFamily="34" charset="0"/>
                <a:cs typeface="Arial" panose="020B0604020202020204" pitchFamily="34" charset="0"/>
              </a:rPr>
              <a:t>Category: </a:t>
            </a:r>
          </a:p>
          <a:p>
            <a:pPr marL="0" indent="0">
              <a:buNone/>
            </a:pPr>
            <a:r>
              <a:rPr lang="en-US" sz="1000" dirty="0">
                <a:effectLst/>
                <a:latin typeface="Arial Nova Light" panose="020B0304020202020204" pitchFamily="34" charset="0"/>
                <a:ea typeface="Calibri" panose="020F0502020204030204" pitchFamily="34" charset="0"/>
                <a:cs typeface="Arial" panose="020B0604020202020204" pitchFamily="34" charset="0"/>
              </a:rPr>
              <a:t>Category the app belongs to </a:t>
            </a:r>
          </a:p>
          <a:p>
            <a:pPr marL="0" indent="0">
              <a:buNone/>
            </a:pPr>
            <a:endParaRPr lang="en-US" sz="1200" dirty="0">
              <a:latin typeface="Arial Nova Light" panose="020B0304020202020204" pitchFamily="34" charset="0"/>
              <a:ea typeface="Calibri" panose="020F0502020204030204" pitchFamily="34" charset="0"/>
              <a:cs typeface="Arial" panose="020B0604020202020204" pitchFamily="34" charset="0"/>
            </a:endParaRPr>
          </a:p>
          <a:p>
            <a:pPr marL="0" indent="0">
              <a:buNone/>
            </a:pPr>
            <a:r>
              <a:rPr lang="en-US" sz="1400" b="1" dirty="0">
                <a:effectLst/>
                <a:latin typeface="Arial Nova Light" panose="020B0304020202020204" pitchFamily="34" charset="0"/>
                <a:ea typeface="Calibri" panose="020F0502020204030204" pitchFamily="34" charset="0"/>
                <a:cs typeface="Arial" panose="020B0604020202020204" pitchFamily="34" charset="0"/>
              </a:rPr>
              <a:t>Rating: </a:t>
            </a:r>
          </a:p>
          <a:p>
            <a:pPr marL="0" indent="0">
              <a:buNone/>
            </a:pPr>
            <a:r>
              <a:rPr lang="en-US" sz="1000" dirty="0">
                <a:effectLst/>
                <a:latin typeface="Arial Nova Light" panose="020B0304020202020204" pitchFamily="34" charset="0"/>
                <a:ea typeface="Calibri" panose="020F0502020204030204" pitchFamily="34" charset="0"/>
                <a:cs typeface="Arial" panose="020B0604020202020204" pitchFamily="34" charset="0"/>
              </a:rPr>
              <a:t>Overall user rating of the app (as when scraped) </a:t>
            </a:r>
          </a:p>
          <a:p>
            <a:pPr marL="0" indent="0">
              <a:buNone/>
            </a:pPr>
            <a:endParaRPr lang="en-US" sz="1200" dirty="0">
              <a:effectLst/>
              <a:latin typeface="Arial Nova Light" panose="020B0304020202020204" pitchFamily="34" charset="0"/>
              <a:ea typeface="Calibri" panose="020F0502020204030204" pitchFamily="34" charset="0"/>
              <a:cs typeface="Arial" panose="020B0604020202020204" pitchFamily="34" charset="0"/>
            </a:endParaRPr>
          </a:p>
          <a:p>
            <a:pPr marL="0" indent="0">
              <a:buNone/>
            </a:pPr>
            <a:r>
              <a:rPr lang="en-US" sz="1400" b="1" dirty="0">
                <a:effectLst/>
                <a:latin typeface="Arial Nova Light" panose="020B0304020202020204" pitchFamily="34" charset="0"/>
                <a:ea typeface="Calibri" panose="020F0502020204030204" pitchFamily="34" charset="0"/>
                <a:cs typeface="Arial" panose="020B0604020202020204" pitchFamily="34" charset="0"/>
              </a:rPr>
              <a:t>Reviews: </a:t>
            </a:r>
          </a:p>
          <a:p>
            <a:pPr marL="0" indent="0">
              <a:buNone/>
            </a:pPr>
            <a:r>
              <a:rPr lang="en-US" sz="1000" dirty="0">
                <a:effectLst/>
                <a:latin typeface="Arial Nova Light" panose="020B0304020202020204" pitchFamily="34" charset="0"/>
                <a:ea typeface="Calibri" panose="020F0502020204030204" pitchFamily="34" charset="0"/>
                <a:cs typeface="Arial" panose="020B0604020202020204" pitchFamily="34" charset="0"/>
              </a:rPr>
              <a:t>Number of user reviews for the app (as when scraped) </a:t>
            </a:r>
          </a:p>
          <a:p>
            <a:pPr marL="0" indent="0">
              <a:buNone/>
            </a:pPr>
            <a:endParaRPr lang="en-US" sz="1400" b="1" dirty="0">
              <a:effectLst/>
              <a:latin typeface="Arial Nova Light" panose="020B0304020202020204" pitchFamily="34" charset="0"/>
              <a:ea typeface="Calibri" panose="020F0502020204030204" pitchFamily="34" charset="0"/>
              <a:cs typeface="Arial" panose="020B0604020202020204" pitchFamily="34" charset="0"/>
            </a:endParaRPr>
          </a:p>
          <a:p>
            <a:pPr marL="0" indent="0">
              <a:buNone/>
            </a:pPr>
            <a:r>
              <a:rPr lang="en-US" sz="1400" b="1" dirty="0">
                <a:effectLst/>
                <a:latin typeface="Arial Nova Light" panose="020B0304020202020204" pitchFamily="34" charset="0"/>
                <a:ea typeface="Calibri" panose="020F0502020204030204" pitchFamily="34" charset="0"/>
                <a:cs typeface="Arial" panose="020B0604020202020204" pitchFamily="34" charset="0"/>
              </a:rPr>
              <a:t>Size:</a:t>
            </a:r>
          </a:p>
          <a:p>
            <a:pPr marL="0" indent="0">
              <a:buNone/>
            </a:pPr>
            <a:r>
              <a:rPr lang="en-US" sz="1000" dirty="0">
                <a:latin typeface="Arial Nova Light" panose="020B0304020202020204" pitchFamily="34" charset="0"/>
                <a:ea typeface="Calibri" panose="020F0502020204030204" pitchFamily="34" charset="0"/>
                <a:cs typeface="Arial" panose="020B0604020202020204" pitchFamily="34" charset="0"/>
              </a:rPr>
              <a:t>Size of the app(as when scraped)</a:t>
            </a:r>
            <a:endParaRPr lang="en-US" sz="1000" dirty="0">
              <a:effectLst/>
              <a:latin typeface="Arial Nova Light" panose="020B0304020202020204" pitchFamily="34" charset="0"/>
              <a:ea typeface="Calibri" panose="020F0502020204030204" pitchFamily="34" charset="0"/>
              <a:cs typeface="Arial" panose="020B0604020202020204" pitchFamily="34" charset="0"/>
            </a:endParaRPr>
          </a:p>
          <a:p>
            <a:pPr marL="0" lvl="0" indent="0" algn="l" rtl="0">
              <a:spcBef>
                <a:spcPts val="0"/>
              </a:spcBef>
              <a:spcAft>
                <a:spcPts val="0"/>
              </a:spcAft>
              <a:buNone/>
            </a:pPr>
            <a:endParaRPr lang="en-US" sz="1200" dirty="0">
              <a:effectLst/>
              <a:latin typeface="Nunito" pitchFamily="2" charset="0"/>
              <a:ea typeface="Calibri" panose="020F0502020204030204" pitchFamily="34" charset="0"/>
              <a:cs typeface="Arial" panose="020B0604020202020204" pitchFamily="34" charset="0"/>
            </a:endParaRPr>
          </a:p>
        </p:txBody>
      </p:sp>
      <p:sp>
        <p:nvSpPr>
          <p:cNvPr id="357" name="Google Shape;357;p32"/>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12" name="مربع نص 11">
            <a:extLst>
              <a:ext uri="{FF2B5EF4-FFF2-40B4-BE49-F238E27FC236}">
                <a16:creationId xmlns:a16="http://schemas.microsoft.com/office/drawing/2014/main" id="{F185F71C-8CC8-4A37-838E-C08FBEE823EE}"/>
              </a:ext>
            </a:extLst>
          </p:cNvPr>
          <p:cNvSpPr txBox="1"/>
          <p:nvPr/>
        </p:nvSpPr>
        <p:spPr>
          <a:xfrm>
            <a:off x="2847976" y="1219687"/>
            <a:ext cx="2281238" cy="3302058"/>
          </a:xfrm>
          <a:prstGeom prst="rect">
            <a:avLst/>
          </a:prstGeom>
          <a:noFill/>
        </p:spPr>
        <p:txBody>
          <a:bodyPr wrap="square" rtlCol="1">
            <a:spAutoFit/>
          </a:bodyPr>
          <a:lstStyle/>
          <a:p>
            <a:pPr marL="0" marR="0" algn="l" rtl="1">
              <a:lnSpc>
                <a:spcPct val="107000"/>
              </a:lnSpc>
              <a:spcBef>
                <a:spcPts val="0"/>
              </a:spcBef>
              <a:spcAft>
                <a:spcPts val="800"/>
              </a:spcAft>
            </a:pPr>
            <a:r>
              <a:rPr lang="en-US" b="1" dirty="0">
                <a:effectLst/>
                <a:latin typeface="Arial Nova Light" panose="020B0304020202020204" pitchFamily="34" charset="0"/>
                <a:ea typeface="Calibri" panose="020F0502020204030204" pitchFamily="34" charset="0"/>
                <a:cs typeface="Arial" panose="020B0604020202020204" pitchFamily="34" charset="0"/>
              </a:rPr>
              <a:t>Installs:</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Number of user downloads/installs for the app (as when scraped) </a:t>
            </a:r>
          </a:p>
          <a:p>
            <a:pPr marL="0" marR="0" algn="l" rtl="1">
              <a:lnSpc>
                <a:spcPct val="107000"/>
              </a:lnSpc>
              <a:spcBef>
                <a:spcPts val="0"/>
              </a:spcBef>
              <a:spcAft>
                <a:spcPts val="800"/>
              </a:spcAft>
            </a:pPr>
            <a:r>
              <a:rPr lang="en-US" b="1" dirty="0">
                <a:effectLst/>
                <a:latin typeface="Arial Nova Light" panose="020B0304020202020204" pitchFamily="34" charset="0"/>
                <a:ea typeface="Calibri" panose="020F0502020204030204" pitchFamily="34" charset="0"/>
                <a:cs typeface="Arial" panose="020B0604020202020204" pitchFamily="34" charset="0"/>
              </a:rPr>
              <a:t>Type :</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Paid or Free </a:t>
            </a:r>
          </a:p>
          <a:p>
            <a:pPr marL="0" marR="0" algn="l" rtl="1">
              <a:lnSpc>
                <a:spcPct val="107000"/>
              </a:lnSpc>
              <a:spcBef>
                <a:spcPts val="0"/>
              </a:spcBef>
              <a:spcAft>
                <a:spcPts val="800"/>
              </a:spcAft>
            </a:pPr>
            <a:r>
              <a:rPr lang="en-US" b="1" dirty="0">
                <a:effectLst/>
                <a:latin typeface="Arial Nova Light" panose="020B0304020202020204" pitchFamily="34" charset="0"/>
                <a:ea typeface="Calibri" panose="020F0502020204030204" pitchFamily="34" charset="0"/>
                <a:cs typeface="Arial" panose="020B0604020202020204" pitchFamily="34" charset="0"/>
              </a:rPr>
              <a:t>Price:</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Price of the app (as when scraped)</a:t>
            </a:r>
          </a:p>
          <a:p>
            <a:pPr marL="0" marR="0" algn="l" rtl="1">
              <a:lnSpc>
                <a:spcPct val="107000"/>
              </a:lnSpc>
              <a:spcBef>
                <a:spcPts val="0"/>
              </a:spcBef>
              <a:spcAft>
                <a:spcPts val="800"/>
              </a:spcAft>
            </a:pPr>
            <a:r>
              <a:rPr lang="en-US" b="1" dirty="0">
                <a:effectLst/>
                <a:latin typeface="Arial Nova Light" panose="020B0304020202020204" pitchFamily="34" charset="0"/>
                <a:ea typeface="Calibri" panose="020F0502020204030204" pitchFamily="34" charset="0"/>
                <a:cs typeface="Arial" panose="020B0604020202020204" pitchFamily="34" charset="0"/>
              </a:rPr>
              <a:t>Content Rating: </a:t>
            </a:r>
          </a:p>
          <a:p>
            <a:pPr marL="0" marR="0" algn="l" rtl="1">
              <a:lnSpc>
                <a:spcPct val="107000"/>
              </a:lnSpc>
              <a:spcBef>
                <a:spcPts val="0"/>
              </a:spcBef>
              <a:spcAft>
                <a:spcPts val="800"/>
              </a:spcAft>
            </a:pPr>
            <a:r>
              <a:rPr lang="en-US" sz="1200" dirty="0">
                <a:effectLst/>
                <a:latin typeface="Arial Nova Light" panose="020B0304020202020204" pitchFamily="34" charset="0"/>
                <a:ea typeface="Calibri" panose="020F0502020204030204" pitchFamily="34" charset="0"/>
                <a:cs typeface="Arial" panose="020B0604020202020204" pitchFamily="34" charset="0"/>
              </a:rPr>
              <a:t>Age group the app is targeted at - Children / Mature 21+ / Adult</a:t>
            </a:r>
          </a:p>
          <a:p>
            <a:endParaRPr lang="ar-SA" dirty="0"/>
          </a:p>
        </p:txBody>
      </p:sp>
      <p:sp>
        <p:nvSpPr>
          <p:cNvPr id="13" name="مربع نص 12">
            <a:extLst>
              <a:ext uri="{FF2B5EF4-FFF2-40B4-BE49-F238E27FC236}">
                <a16:creationId xmlns:a16="http://schemas.microsoft.com/office/drawing/2014/main" id="{0019E467-E1EA-470E-9205-3471C802F405}"/>
              </a:ext>
            </a:extLst>
          </p:cNvPr>
          <p:cNvSpPr txBox="1"/>
          <p:nvPr/>
        </p:nvSpPr>
        <p:spPr>
          <a:xfrm>
            <a:off x="5652562" y="1306325"/>
            <a:ext cx="2751813" cy="2602828"/>
          </a:xfrm>
          <a:prstGeom prst="rect">
            <a:avLst/>
          </a:prstGeom>
          <a:noFill/>
        </p:spPr>
        <p:txBody>
          <a:bodyPr wrap="square" rtlCol="1">
            <a:spAutoFit/>
          </a:bodyPr>
          <a:lstStyle/>
          <a:p>
            <a:pPr marL="0" marR="0" algn="l" rtl="1">
              <a:lnSpc>
                <a:spcPct val="107000"/>
              </a:lnSpc>
              <a:spcBef>
                <a:spcPts val="0"/>
              </a:spcBef>
              <a:spcAft>
                <a:spcPts val="800"/>
              </a:spcAft>
            </a:pPr>
            <a:r>
              <a:rPr lang="en-US" b="1" dirty="0">
                <a:effectLst/>
                <a:latin typeface="Arial Nova Light" panose="020B0304020202020204" pitchFamily="34" charset="0"/>
                <a:ea typeface="Calibri" panose="020F0502020204030204" pitchFamily="34" charset="0"/>
                <a:cs typeface="Arial" panose="020B0604020202020204" pitchFamily="34" charset="0"/>
              </a:rPr>
              <a:t>Genres : </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An app can belong to multiple genres (apart from its main category). For </a:t>
            </a:r>
            <a:r>
              <a:rPr lang="en-US" sz="1000" dirty="0" err="1">
                <a:effectLst/>
                <a:latin typeface="Arial Nova Light" panose="020B0304020202020204" pitchFamily="34" charset="0"/>
                <a:ea typeface="Calibri" panose="020F0502020204030204" pitchFamily="34" charset="0"/>
                <a:cs typeface="Arial" panose="020B0604020202020204" pitchFamily="34" charset="0"/>
              </a:rPr>
              <a:t>eg</a:t>
            </a:r>
            <a:r>
              <a:rPr lang="en-US" sz="1000" dirty="0">
                <a:effectLst/>
                <a:latin typeface="Arial Nova Light" panose="020B0304020202020204" pitchFamily="34" charset="0"/>
                <a:ea typeface="Calibri" panose="020F0502020204030204" pitchFamily="34" charset="0"/>
                <a:cs typeface="Arial" panose="020B0604020202020204" pitchFamily="34" charset="0"/>
              </a:rPr>
              <a:t>, a musical family game will belong to</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 </a:t>
            </a:r>
            <a:r>
              <a:rPr lang="en-US" b="1" dirty="0">
                <a:effectLst/>
                <a:latin typeface="Arial Nova Light" panose="020B0304020202020204" pitchFamily="34" charset="0"/>
                <a:ea typeface="Calibri" panose="020F0502020204030204" pitchFamily="34" charset="0"/>
                <a:cs typeface="Arial" panose="020B0604020202020204" pitchFamily="34" charset="0"/>
              </a:rPr>
              <a:t>Last update: </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Date of the last update</a:t>
            </a:r>
          </a:p>
          <a:p>
            <a:pPr marL="0" marR="0" algn="l" rtl="1">
              <a:lnSpc>
                <a:spcPct val="107000"/>
              </a:lnSpc>
              <a:spcBef>
                <a:spcPts val="0"/>
              </a:spcBef>
              <a:spcAft>
                <a:spcPts val="800"/>
              </a:spcAft>
            </a:pPr>
            <a:r>
              <a:rPr lang="en-US" b="1" dirty="0">
                <a:effectLst/>
                <a:latin typeface="Arial Nova Light" panose="020B0304020202020204" pitchFamily="34" charset="0"/>
                <a:ea typeface="Calibri" panose="020F0502020204030204" pitchFamily="34" charset="0"/>
                <a:cs typeface="Arial" panose="020B0604020202020204" pitchFamily="34" charset="0"/>
              </a:rPr>
              <a:t>Current Ver : </a:t>
            </a:r>
          </a:p>
          <a:p>
            <a:pPr marL="0" marR="0" algn="l" rtl="1">
              <a:lnSpc>
                <a:spcPct val="107000"/>
              </a:lnSpc>
              <a:spcBef>
                <a:spcPts val="0"/>
              </a:spcBef>
              <a:spcAft>
                <a:spcPts val="800"/>
              </a:spcAft>
            </a:pPr>
            <a:r>
              <a:rPr lang="en-US" sz="1000" dirty="0">
                <a:effectLst/>
                <a:latin typeface="Arial Nova Light" panose="020B0304020202020204" pitchFamily="34" charset="0"/>
                <a:ea typeface="Calibri" panose="020F0502020204030204" pitchFamily="34" charset="0"/>
                <a:cs typeface="Arial" panose="020B0604020202020204" pitchFamily="34" charset="0"/>
              </a:rPr>
              <a:t>Current Version of the app Android Ver Which Android Ver its compatible with the app</a:t>
            </a:r>
          </a:p>
          <a:p>
            <a:endParaRPr lang="ar-SA" dirty="0"/>
          </a:p>
        </p:txBody>
      </p:sp>
      <p:pic>
        <p:nvPicPr>
          <p:cNvPr id="15" name="رسم 14" descr="قائمة">
            <a:extLst>
              <a:ext uri="{FF2B5EF4-FFF2-40B4-BE49-F238E27FC236}">
                <a16:creationId xmlns:a16="http://schemas.microsoft.com/office/drawing/2014/main" id="{FC423983-5E4E-4B7E-9937-86C47A82DDB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06583" y="3629095"/>
            <a:ext cx="1021140" cy="10211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8"/>
          <p:cNvSpPr txBox="1">
            <a:spLocks noGrp="1"/>
          </p:cNvSpPr>
          <p:nvPr>
            <p:ph type="ctrTitle"/>
          </p:nvPr>
        </p:nvSpPr>
        <p:spPr>
          <a:xfrm>
            <a:off x="-1365600" y="900400"/>
            <a:ext cx="5597100" cy="6711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latin typeface="Arial Narrow" panose="020B0606020202030204" pitchFamily="34" charset="0"/>
              </a:rPr>
              <a:t>Tools</a:t>
            </a:r>
            <a:endParaRPr dirty="0">
              <a:latin typeface="Arial Narrow" panose="020B0606020202030204" pitchFamily="34" charset="0"/>
            </a:endParaRPr>
          </a:p>
        </p:txBody>
      </p:sp>
      <p:sp>
        <p:nvSpPr>
          <p:cNvPr id="213" name="Google Shape;213;p18"/>
          <p:cNvSpPr txBox="1">
            <a:spLocks noGrp="1"/>
          </p:cNvSpPr>
          <p:nvPr>
            <p:ph type="subTitle" idx="1"/>
          </p:nvPr>
        </p:nvSpPr>
        <p:spPr>
          <a:xfrm>
            <a:off x="903203" y="2059802"/>
            <a:ext cx="6769709" cy="386400"/>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US" dirty="0">
                <a:latin typeface="Arial Narrow" panose="020B0606020202030204" pitchFamily="34" charset="0"/>
              </a:rPr>
              <a:t>The tools that I used for the MTA project are:</a:t>
            </a:r>
            <a:endParaRPr dirty="0">
              <a:latin typeface="Arial Narrow" panose="020B0606020202030204" pitchFamily="34" charset="0"/>
            </a:endParaRPr>
          </a:p>
        </p:txBody>
      </p:sp>
      <p:sp>
        <p:nvSpPr>
          <p:cNvPr id="214" name="Google Shape;214;p18"/>
          <p:cNvSpPr txBox="1"/>
          <p:nvPr/>
        </p:nvSpPr>
        <p:spPr>
          <a:xfrm>
            <a:off x="1324275" y="900400"/>
            <a:ext cx="1493700" cy="1488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endParaRPr sz="7200" b="1" dirty="0">
              <a:solidFill>
                <a:schemeClr val="dk1"/>
              </a:solidFill>
              <a:latin typeface="Amatic SC"/>
              <a:ea typeface="Amatic SC"/>
              <a:cs typeface="Amatic SC"/>
              <a:sym typeface="Amatic SC"/>
            </a:endParaRPr>
          </a:p>
        </p:txBody>
      </p:sp>
      <p:sp>
        <p:nvSpPr>
          <p:cNvPr id="2" name="مربع نص 1">
            <a:extLst>
              <a:ext uri="{FF2B5EF4-FFF2-40B4-BE49-F238E27FC236}">
                <a16:creationId xmlns:a16="http://schemas.microsoft.com/office/drawing/2014/main" id="{9F040594-D896-4635-958E-90839A859627}"/>
              </a:ext>
            </a:extLst>
          </p:cNvPr>
          <p:cNvSpPr txBox="1"/>
          <p:nvPr/>
        </p:nvSpPr>
        <p:spPr>
          <a:xfrm>
            <a:off x="2369976" y="2544565"/>
            <a:ext cx="4441371" cy="1077218"/>
          </a:xfrm>
          <a:prstGeom prst="rect">
            <a:avLst/>
          </a:prstGeom>
          <a:noFill/>
        </p:spPr>
        <p:txBody>
          <a:bodyPr wrap="square" rtlCol="1">
            <a:spAutoFit/>
          </a:bodyPr>
          <a:lstStyle/>
          <a:p>
            <a:r>
              <a:rPr lang="en-US" sz="1600" dirty="0">
                <a:solidFill>
                  <a:schemeClr val="tx1"/>
                </a:solidFill>
                <a:latin typeface="Arial Nova Light" panose="020B0304020202020204" pitchFamily="34" charset="0"/>
              </a:rPr>
              <a:t>• Python programming language</a:t>
            </a:r>
          </a:p>
          <a:p>
            <a:r>
              <a:rPr lang="en-US" sz="1600" dirty="0">
                <a:solidFill>
                  <a:schemeClr val="tx1"/>
                </a:solidFill>
                <a:latin typeface="Arial Nova Light" panose="020B0304020202020204" pitchFamily="34" charset="0"/>
              </a:rPr>
              <a:t>• Jupyter lab as programming environment </a:t>
            </a:r>
          </a:p>
          <a:p>
            <a:r>
              <a:rPr lang="en-US" sz="1600" dirty="0">
                <a:solidFill>
                  <a:schemeClr val="tx1"/>
                </a:solidFill>
                <a:latin typeface="Arial Nova Light" panose="020B0304020202020204" pitchFamily="34" charset="0"/>
              </a:rPr>
              <a:t>• Numpy and Pandas for data manipulation </a:t>
            </a:r>
          </a:p>
          <a:p>
            <a:r>
              <a:rPr lang="en-US" sz="1600" dirty="0">
                <a:solidFill>
                  <a:schemeClr val="tx1"/>
                </a:solidFill>
                <a:latin typeface="Arial Nova Light" panose="020B0304020202020204" pitchFamily="34" charset="0"/>
              </a:rPr>
              <a:t>• Matplotlib and Seaborn for plotting</a:t>
            </a:r>
            <a:endParaRPr lang="ar-SA" sz="1600" dirty="0">
              <a:solidFill>
                <a:schemeClr val="tx1"/>
              </a:solidFill>
              <a:latin typeface="Arial Nova Light" panose="020B03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1"/>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3600" dirty="0">
                <a:solidFill>
                  <a:schemeClr val="tx1"/>
                </a:solidFill>
                <a:latin typeface="Arial Narrow" panose="020B0606020202030204" pitchFamily="34" charset="0"/>
                <a:cs typeface="+mn-cs"/>
              </a:rPr>
              <a:t>Preprocessing</a:t>
            </a:r>
            <a:endParaRPr dirty="0">
              <a:latin typeface="Arial Narrow" panose="020B0606020202030204" pitchFamily="34" charset="0"/>
              <a:cs typeface="+mn-cs"/>
            </a:endParaRPr>
          </a:p>
        </p:txBody>
      </p:sp>
      <p:sp>
        <p:nvSpPr>
          <p:cNvPr id="338" name="Google Shape;338;p3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339" name="Google Shape;339;p31"/>
          <p:cNvSpPr/>
          <p:nvPr/>
        </p:nvSpPr>
        <p:spPr>
          <a:xfrm>
            <a:off x="7812624" y="3691500"/>
            <a:ext cx="906340" cy="903912"/>
          </a:xfrm>
          <a:custGeom>
            <a:avLst/>
            <a:gdLst/>
            <a:ahLst/>
            <a:cxnLst/>
            <a:rect l="l" t="t" r="r" b="b"/>
            <a:pathLst>
              <a:path w="17958" h="17909" extrusionOk="0">
                <a:moveTo>
                  <a:pt x="11972" y="390"/>
                </a:moveTo>
                <a:lnTo>
                  <a:pt x="12069" y="414"/>
                </a:lnTo>
                <a:lnTo>
                  <a:pt x="12166" y="463"/>
                </a:lnTo>
                <a:lnTo>
                  <a:pt x="12288" y="511"/>
                </a:lnTo>
                <a:lnTo>
                  <a:pt x="12483" y="682"/>
                </a:lnTo>
                <a:lnTo>
                  <a:pt x="12653" y="852"/>
                </a:lnTo>
                <a:lnTo>
                  <a:pt x="12823" y="1047"/>
                </a:lnTo>
                <a:lnTo>
                  <a:pt x="13091" y="1387"/>
                </a:lnTo>
                <a:lnTo>
                  <a:pt x="13456" y="1801"/>
                </a:lnTo>
                <a:lnTo>
                  <a:pt x="13821" y="2166"/>
                </a:lnTo>
                <a:lnTo>
                  <a:pt x="14235" y="2507"/>
                </a:lnTo>
                <a:lnTo>
                  <a:pt x="14648" y="2847"/>
                </a:lnTo>
                <a:lnTo>
                  <a:pt x="14843" y="3042"/>
                </a:lnTo>
                <a:lnTo>
                  <a:pt x="15038" y="3237"/>
                </a:lnTo>
                <a:lnTo>
                  <a:pt x="15403" y="3626"/>
                </a:lnTo>
                <a:lnTo>
                  <a:pt x="15743" y="4040"/>
                </a:lnTo>
                <a:lnTo>
                  <a:pt x="16108" y="4453"/>
                </a:lnTo>
                <a:lnTo>
                  <a:pt x="16449" y="4818"/>
                </a:lnTo>
                <a:lnTo>
                  <a:pt x="16619" y="4988"/>
                </a:lnTo>
                <a:lnTo>
                  <a:pt x="16814" y="5159"/>
                </a:lnTo>
                <a:lnTo>
                  <a:pt x="17130" y="5426"/>
                </a:lnTo>
                <a:lnTo>
                  <a:pt x="17276" y="5572"/>
                </a:lnTo>
                <a:lnTo>
                  <a:pt x="17398" y="5743"/>
                </a:lnTo>
                <a:lnTo>
                  <a:pt x="17422" y="5791"/>
                </a:lnTo>
                <a:lnTo>
                  <a:pt x="17422" y="5791"/>
                </a:lnTo>
                <a:lnTo>
                  <a:pt x="16887" y="5499"/>
                </a:lnTo>
                <a:lnTo>
                  <a:pt x="16449" y="5280"/>
                </a:lnTo>
                <a:lnTo>
                  <a:pt x="16230" y="5159"/>
                </a:lnTo>
                <a:lnTo>
                  <a:pt x="15987" y="5061"/>
                </a:lnTo>
                <a:lnTo>
                  <a:pt x="15962" y="5086"/>
                </a:lnTo>
                <a:lnTo>
                  <a:pt x="15962" y="5110"/>
                </a:lnTo>
                <a:lnTo>
                  <a:pt x="15987" y="5232"/>
                </a:lnTo>
                <a:lnTo>
                  <a:pt x="16035" y="5329"/>
                </a:lnTo>
                <a:lnTo>
                  <a:pt x="16181" y="5499"/>
                </a:lnTo>
                <a:lnTo>
                  <a:pt x="16352" y="5645"/>
                </a:lnTo>
                <a:lnTo>
                  <a:pt x="16571" y="5791"/>
                </a:lnTo>
                <a:lnTo>
                  <a:pt x="17033" y="6010"/>
                </a:lnTo>
                <a:lnTo>
                  <a:pt x="17252" y="6132"/>
                </a:lnTo>
                <a:lnTo>
                  <a:pt x="17446" y="6229"/>
                </a:lnTo>
                <a:lnTo>
                  <a:pt x="17349" y="6351"/>
                </a:lnTo>
                <a:lnTo>
                  <a:pt x="17227" y="6448"/>
                </a:lnTo>
                <a:lnTo>
                  <a:pt x="17154" y="6375"/>
                </a:lnTo>
                <a:lnTo>
                  <a:pt x="17082" y="6302"/>
                </a:lnTo>
                <a:lnTo>
                  <a:pt x="16887" y="6205"/>
                </a:lnTo>
                <a:lnTo>
                  <a:pt x="16498" y="6010"/>
                </a:lnTo>
                <a:lnTo>
                  <a:pt x="16400" y="5937"/>
                </a:lnTo>
                <a:lnTo>
                  <a:pt x="16303" y="5840"/>
                </a:lnTo>
                <a:lnTo>
                  <a:pt x="16108" y="5645"/>
                </a:lnTo>
                <a:lnTo>
                  <a:pt x="16011" y="5548"/>
                </a:lnTo>
                <a:lnTo>
                  <a:pt x="15914" y="5451"/>
                </a:lnTo>
                <a:lnTo>
                  <a:pt x="15816" y="5402"/>
                </a:lnTo>
                <a:lnTo>
                  <a:pt x="15695" y="5353"/>
                </a:lnTo>
                <a:lnTo>
                  <a:pt x="15670" y="5353"/>
                </a:lnTo>
                <a:lnTo>
                  <a:pt x="15646" y="5378"/>
                </a:lnTo>
                <a:lnTo>
                  <a:pt x="15622" y="5426"/>
                </a:lnTo>
                <a:lnTo>
                  <a:pt x="15622" y="5548"/>
                </a:lnTo>
                <a:lnTo>
                  <a:pt x="15670" y="5645"/>
                </a:lnTo>
                <a:lnTo>
                  <a:pt x="15792" y="5864"/>
                </a:lnTo>
                <a:lnTo>
                  <a:pt x="15962" y="6083"/>
                </a:lnTo>
                <a:lnTo>
                  <a:pt x="16133" y="6229"/>
                </a:lnTo>
                <a:lnTo>
                  <a:pt x="16303" y="6351"/>
                </a:lnTo>
                <a:lnTo>
                  <a:pt x="16473" y="6448"/>
                </a:lnTo>
                <a:lnTo>
                  <a:pt x="16668" y="6521"/>
                </a:lnTo>
                <a:lnTo>
                  <a:pt x="16838" y="6643"/>
                </a:lnTo>
                <a:lnTo>
                  <a:pt x="16619" y="6692"/>
                </a:lnTo>
                <a:lnTo>
                  <a:pt x="16400" y="6716"/>
                </a:lnTo>
                <a:lnTo>
                  <a:pt x="16376" y="6692"/>
                </a:lnTo>
                <a:lnTo>
                  <a:pt x="16327" y="6643"/>
                </a:lnTo>
                <a:lnTo>
                  <a:pt x="16181" y="6570"/>
                </a:lnTo>
                <a:lnTo>
                  <a:pt x="16108" y="6546"/>
                </a:lnTo>
                <a:lnTo>
                  <a:pt x="16035" y="6497"/>
                </a:lnTo>
                <a:lnTo>
                  <a:pt x="15889" y="6375"/>
                </a:lnTo>
                <a:lnTo>
                  <a:pt x="15768" y="6229"/>
                </a:lnTo>
                <a:lnTo>
                  <a:pt x="15670" y="6108"/>
                </a:lnTo>
                <a:lnTo>
                  <a:pt x="15549" y="6010"/>
                </a:lnTo>
                <a:lnTo>
                  <a:pt x="15403" y="5962"/>
                </a:lnTo>
                <a:lnTo>
                  <a:pt x="15330" y="5937"/>
                </a:lnTo>
                <a:lnTo>
                  <a:pt x="15257" y="5962"/>
                </a:lnTo>
                <a:lnTo>
                  <a:pt x="15232" y="5962"/>
                </a:lnTo>
                <a:lnTo>
                  <a:pt x="15232" y="6010"/>
                </a:lnTo>
                <a:lnTo>
                  <a:pt x="15281" y="6181"/>
                </a:lnTo>
                <a:lnTo>
                  <a:pt x="15354" y="6327"/>
                </a:lnTo>
                <a:lnTo>
                  <a:pt x="15573" y="6619"/>
                </a:lnTo>
                <a:lnTo>
                  <a:pt x="15622" y="6692"/>
                </a:lnTo>
                <a:lnTo>
                  <a:pt x="15354" y="6643"/>
                </a:lnTo>
                <a:lnTo>
                  <a:pt x="15086" y="6570"/>
                </a:lnTo>
                <a:lnTo>
                  <a:pt x="15086" y="6546"/>
                </a:lnTo>
                <a:lnTo>
                  <a:pt x="14843" y="6205"/>
                </a:lnTo>
                <a:lnTo>
                  <a:pt x="14575" y="5889"/>
                </a:lnTo>
                <a:lnTo>
                  <a:pt x="14283" y="5572"/>
                </a:lnTo>
                <a:lnTo>
                  <a:pt x="13991" y="5256"/>
                </a:lnTo>
                <a:lnTo>
                  <a:pt x="13359" y="4672"/>
                </a:lnTo>
                <a:lnTo>
                  <a:pt x="12726" y="4137"/>
                </a:lnTo>
                <a:lnTo>
                  <a:pt x="11996" y="3456"/>
                </a:lnTo>
                <a:lnTo>
                  <a:pt x="11607" y="3139"/>
                </a:lnTo>
                <a:lnTo>
                  <a:pt x="11217" y="2823"/>
                </a:lnTo>
                <a:lnTo>
                  <a:pt x="11169" y="2823"/>
                </a:lnTo>
                <a:lnTo>
                  <a:pt x="11144" y="2750"/>
                </a:lnTo>
                <a:lnTo>
                  <a:pt x="11071" y="2628"/>
                </a:lnTo>
                <a:lnTo>
                  <a:pt x="11023" y="2482"/>
                </a:lnTo>
                <a:lnTo>
                  <a:pt x="10974" y="2336"/>
                </a:lnTo>
                <a:lnTo>
                  <a:pt x="10950" y="2166"/>
                </a:lnTo>
                <a:lnTo>
                  <a:pt x="10925" y="1850"/>
                </a:lnTo>
                <a:lnTo>
                  <a:pt x="10974" y="1509"/>
                </a:lnTo>
                <a:lnTo>
                  <a:pt x="11071" y="1193"/>
                </a:lnTo>
                <a:lnTo>
                  <a:pt x="11144" y="1022"/>
                </a:lnTo>
                <a:lnTo>
                  <a:pt x="11217" y="901"/>
                </a:lnTo>
                <a:lnTo>
                  <a:pt x="11315" y="755"/>
                </a:lnTo>
                <a:lnTo>
                  <a:pt x="11412" y="633"/>
                </a:lnTo>
                <a:lnTo>
                  <a:pt x="11534" y="536"/>
                </a:lnTo>
                <a:lnTo>
                  <a:pt x="11655" y="463"/>
                </a:lnTo>
                <a:lnTo>
                  <a:pt x="11753" y="414"/>
                </a:lnTo>
                <a:lnTo>
                  <a:pt x="11850" y="390"/>
                </a:lnTo>
                <a:close/>
                <a:moveTo>
                  <a:pt x="10098" y="4745"/>
                </a:moveTo>
                <a:lnTo>
                  <a:pt x="9976" y="4794"/>
                </a:lnTo>
                <a:lnTo>
                  <a:pt x="9879" y="4867"/>
                </a:lnTo>
                <a:lnTo>
                  <a:pt x="9684" y="5037"/>
                </a:lnTo>
                <a:lnTo>
                  <a:pt x="9149" y="5572"/>
                </a:lnTo>
                <a:lnTo>
                  <a:pt x="8687" y="6035"/>
                </a:lnTo>
                <a:lnTo>
                  <a:pt x="8468" y="6302"/>
                </a:lnTo>
                <a:lnTo>
                  <a:pt x="8273" y="6570"/>
                </a:lnTo>
                <a:lnTo>
                  <a:pt x="8249" y="6643"/>
                </a:lnTo>
                <a:lnTo>
                  <a:pt x="8273" y="6716"/>
                </a:lnTo>
                <a:lnTo>
                  <a:pt x="8346" y="6789"/>
                </a:lnTo>
                <a:lnTo>
                  <a:pt x="8419" y="6789"/>
                </a:lnTo>
                <a:lnTo>
                  <a:pt x="8565" y="6765"/>
                </a:lnTo>
                <a:lnTo>
                  <a:pt x="8687" y="6716"/>
                </a:lnTo>
                <a:lnTo>
                  <a:pt x="8833" y="6619"/>
                </a:lnTo>
                <a:lnTo>
                  <a:pt x="8979" y="6521"/>
                </a:lnTo>
                <a:lnTo>
                  <a:pt x="9222" y="6278"/>
                </a:lnTo>
                <a:lnTo>
                  <a:pt x="9417" y="6059"/>
                </a:lnTo>
                <a:lnTo>
                  <a:pt x="9976" y="5524"/>
                </a:lnTo>
                <a:lnTo>
                  <a:pt x="10171" y="5353"/>
                </a:lnTo>
                <a:lnTo>
                  <a:pt x="10268" y="5280"/>
                </a:lnTo>
                <a:lnTo>
                  <a:pt x="10341" y="5207"/>
                </a:lnTo>
                <a:lnTo>
                  <a:pt x="10414" y="5110"/>
                </a:lnTo>
                <a:lnTo>
                  <a:pt x="10414" y="5037"/>
                </a:lnTo>
                <a:lnTo>
                  <a:pt x="10414" y="4964"/>
                </a:lnTo>
                <a:lnTo>
                  <a:pt x="10390" y="4891"/>
                </a:lnTo>
                <a:lnTo>
                  <a:pt x="10341" y="4818"/>
                </a:lnTo>
                <a:lnTo>
                  <a:pt x="10268" y="4770"/>
                </a:lnTo>
                <a:lnTo>
                  <a:pt x="10195" y="4745"/>
                </a:lnTo>
                <a:close/>
                <a:moveTo>
                  <a:pt x="11047" y="3018"/>
                </a:moveTo>
                <a:lnTo>
                  <a:pt x="11193" y="3188"/>
                </a:lnTo>
                <a:lnTo>
                  <a:pt x="11339" y="3358"/>
                </a:lnTo>
                <a:lnTo>
                  <a:pt x="11680" y="3699"/>
                </a:lnTo>
                <a:lnTo>
                  <a:pt x="12385" y="4307"/>
                </a:lnTo>
                <a:lnTo>
                  <a:pt x="12994" y="4867"/>
                </a:lnTo>
                <a:lnTo>
                  <a:pt x="13602" y="5451"/>
                </a:lnTo>
                <a:lnTo>
                  <a:pt x="14162" y="6059"/>
                </a:lnTo>
                <a:lnTo>
                  <a:pt x="14429" y="6375"/>
                </a:lnTo>
                <a:lnTo>
                  <a:pt x="14697" y="6716"/>
                </a:lnTo>
                <a:lnTo>
                  <a:pt x="14624" y="6789"/>
                </a:lnTo>
                <a:lnTo>
                  <a:pt x="14308" y="6619"/>
                </a:lnTo>
                <a:lnTo>
                  <a:pt x="14137" y="6521"/>
                </a:lnTo>
                <a:lnTo>
                  <a:pt x="13943" y="6424"/>
                </a:lnTo>
                <a:lnTo>
                  <a:pt x="13821" y="6400"/>
                </a:lnTo>
                <a:lnTo>
                  <a:pt x="13748" y="6375"/>
                </a:lnTo>
                <a:lnTo>
                  <a:pt x="13699" y="6327"/>
                </a:lnTo>
                <a:lnTo>
                  <a:pt x="13675" y="6327"/>
                </a:lnTo>
                <a:lnTo>
                  <a:pt x="13651" y="6351"/>
                </a:lnTo>
                <a:lnTo>
                  <a:pt x="13651" y="6375"/>
                </a:lnTo>
                <a:lnTo>
                  <a:pt x="13724" y="6497"/>
                </a:lnTo>
                <a:lnTo>
                  <a:pt x="13772" y="6594"/>
                </a:lnTo>
                <a:lnTo>
                  <a:pt x="13918" y="6765"/>
                </a:lnTo>
                <a:lnTo>
                  <a:pt x="14089" y="6911"/>
                </a:lnTo>
                <a:lnTo>
                  <a:pt x="14405" y="7105"/>
                </a:lnTo>
                <a:lnTo>
                  <a:pt x="14332" y="7203"/>
                </a:lnTo>
                <a:lnTo>
                  <a:pt x="14283" y="7251"/>
                </a:lnTo>
                <a:lnTo>
                  <a:pt x="14235" y="7227"/>
                </a:lnTo>
                <a:lnTo>
                  <a:pt x="13967" y="7105"/>
                </a:lnTo>
                <a:lnTo>
                  <a:pt x="13699" y="6984"/>
                </a:lnTo>
                <a:lnTo>
                  <a:pt x="13602" y="6911"/>
                </a:lnTo>
                <a:lnTo>
                  <a:pt x="13480" y="6862"/>
                </a:lnTo>
                <a:lnTo>
                  <a:pt x="13359" y="6838"/>
                </a:lnTo>
                <a:lnTo>
                  <a:pt x="13237" y="6862"/>
                </a:lnTo>
                <a:lnTo>
                  <a:pt x="13188" y="6886"/>
                </a:lnTo>
                <a:lnTo>
                  <a:pt x="13188" y="6911"/>
                </a:lnTo>
                <a:lnTo>
                  <a:pt x="13164" y="6959"/>
                </a:lnTo>
                <a:lnTo>
                  <a:pt x="13188" y="6984"/>
                </a:lnTo>
                <a:lnTo>
                  <a:pt x="13261" y="7105"/>
                </a:lnTo>
                <a:lnTo>
                  <a:pt x="13383" y="7178"/>
                </a:lnTo>
                <a:lnTo>
                  <a:pt x="13626" y="7349"/>
                </a:lnTo>
                <a:lnTo>
                  <a:pt x="13821" y="7446"/>
                </a:lnTo>
                <a:lnTo>
                  <a:pt x="14016" y="7543"/>
                </a:lnTo>
                <a:lnTo>
                  <a:pt x="13699" y="7835"/>
                </a:lnTo>
                <a:lnTo>
                  <a:pt x="13480" y="7738"/>
                </a:lnTo>
                <a:lnTo>
                  <a:pt x="13237" y="7616"/>
                </a:lnTo>
                <a:lnTo>
                  <a:pt x="13018" y="7568"/>
                </a:lnTo>
                <a:lnTo>
                  <a:pt x="12896" y="7543"/>
                </a:lnTo>
                <a:lnTo>
                  <a:pt x="12775" y="7543"/>
                </a:lnTo>
                <a:lnTo>
                  <a:pt x="12702" y="7568"/>
                </a:lnTo>
                <a:lnTo>
                  <a:pt x="12653" y="7641"/>
                </a:lnTo>
                <a:lnTo>
                  <a:pt x="12653" y="7714"/>
                </a:lnTo>
                <a:lnTo>
                  <a:pt x="12653" y="7762"/>
                </a:lnTo>
                <a:lnTo>
                  <a:pt x="12702" y="7787"/>
                </a:lnTo>
                <a:lnTo>
                  <a:pt x="13042" y="7981"/>
                </a:lnTo>
                <a:lnTo>
                  <a:pt x="13383" y="8176"/>
                </a:lnTo>
                <a:lnTo>
                  <a:pt x="13164" y="8419"/>
                </a:lnTo>
                <a:lnTo>
                  <a:pt x="12969" y="8346"/>
                </a:lnTo>
                <a:lnTo>
                  <a:pt x="12775" y="8273"/>
                </a:lnTo>
                <a:lnTo>
                  <a:pt x="12580" y="8152"/>
                </a:lnTo>
                <a:lnTo>
                  <a:pt x="12483" y="8103"/>
                </a:lnTo>
                <a:lnTo>
                  <a:pt x="12385" y="8054"/>
                </a:lnTo>
                <a:lnTo>
                  <a:pt x="12337" y="8054"/>
                </a:lnTo>
                <a:lnTo>
                  <a:pt x="12288" y="8079"/>
                </a:lnTo>
                <a:lnTo>
                  <a:pt x="12264" y="8127"/>
                </a:lnTo>
                <a:lnTo>
                  <a:pt x="12264" y="8176"/>
                </a:lnTo>
                <a:lnTo>
                  <a:pt x="12312" y="8273"/>
                </a:lnTo>
                <a:lnTo>
                  <a:pt x="12410" y="8371"/>
                </a:lnTo>
                <a:lnTo>
                  <a:pt x="12507" y="8468"/>
                </a:lnTo>
                <a:lnTo>
                  <a:pt x="12604" y="8541"/>
                </a:lnTo>
                <a:lnTo>
                  <a:pt x="12750" y="8614"/>
                </a:lnTo>
                <a:lnTo>
                  <a:pt x="12921" y="8687"/>
                </a:lnTo>
                <a:lnTo>
                  <a:pt x="12726" y="8930"/>
                </a:lnTo>
                <a:lnTo>
                  <a:pt x="12531" y="8833"/>
                </a:lnTo>
                <a:lnTo>
                  <a:pt x="12361" y="8784"/>
                </a:lnTo>
                <a:lnTo>
                  <a:pt x="12142" y="8638"/>
                </a:lnTo>
                <a:lnTo>
                  <a:pt x="11923" y="8517"/>
                </a:lnTo>
                <a:lnTo>
                  <a:pt x="11899" y="8517"/>
                </a:lnTo>
                <a:lnTo>
                  <a:pt x="11850" y="8565"/>
                </a:lnTo>
                <a:lnTo>
                  <a:pt x="11826" y="8590"/>
                </a:lnTo>
                <a:lnTo>
                  <a:pt x="11826" y="8687"/>
                </a:lnTo>
                <a:lnTo>
                  <a:pt x="11850" y="8809"/>
                </a:lnTo>
                <a:lnTo>
                  <a:pt x="11947" y="8906"/>
                </a:lnTo>
                <a:lnTo>
                  <a:pt x="12045" y="9003"/>
                </a:lnTo>
                <a:lnTo>
                  <a:pt x="12166" y="9101"/>
                </a:lnTo>
                <a:lnTo>
                  <a:pt x="12458" y="9247"/>
                </a:lnTo>
                <a:lnTo>
                  <a:pt x="12166" y="9539"/>
                </a:lnTo>
                <a:lnTo>
                  <a:pt x="11947" y="9441"/>
                </a:lnTo>
                <a:lnTo>
                  <a:pt x="11753" y="9320"/>
                </a:lnTo>
                <a:lnTo>
                  <a:pt x="11582" y="9198"/>
                </a:lnTo>
                <a:lnTo>
                  <a:pt x="11461" y="9174"/>
                </a:lnTo>
                <a:lnTo>
                  <a:pt x="11339" y="9174"/>
                </a:lnTo>
                <a:lnTo>
                  <a:pt x="11315" y="9198"/>
                </a:lnTo>
                <a:lnTo>
                  <a:pt x="11315" y="9271"/>
                </a:lnTo>
                <a:lnTo>
                  <a:pt x="11363" y="9368"/>
                </a:lnTo>
                <a:lnTo>
                  <a:pt x="11436" y="9466"/>
                </a:lnTo>
                <a:lnTo>
                  <a:pt x="11582" y="9612"/>
                </a:lnTo>
                <a:lnTo>
                  <a:pt x="11728" y="9709"/>
                </a:lnTo>
                <a:lnTo>
                  <a:pt x="11850" y="9806"/>
                </a:lnTo>
                <a:lnTo>
                  <a:pt x="11777" y="9879"/>
                </a:lnTo>
                <a:lnTo>
                  <a:pt x="11728" y="9928"/>
                </a:lnTo>
                <a:lnTo>
                  <a:pt x="11704" y="9977"/>
                </a:lnTo>
                <a:lnTo>
                  <a:pt x="11680" y="10050"/>
                </a:lnTo>
                <a:lnTo>
                  <a:pt x="11680" y="10098"/>
                </a:lnTo>
                <a:lnTo>
                  <a:pt x="11655" y="10196"/>
                </a:lnTo>
                <a:lnTo>
                  <a:pt x="11680" y="10244"/>
                </a:lnTo>
                <a:lnTo>
                  <a:pt x="11704" y="10317"/>
                </a:lnTo>
                <a:lnTo>
                  <a:pt x="11777" y="10488"/>
                </a:lnTo>
                <a:lnTo>
                  <a:pt x="11874" y="10682"/>
                </a:lnTo>
                <a:lnTo>
                  <a:pt x="11680" y="10561"/>
                </a:lnTo>
                <a:lnTo>
                  <a:pt x="11509" y="10463"/>
                </a:lnTo>
                <a:lnTo>
                  <a:pt x="11412" y="10439"/>
                </a:lnTo>
                <a:lnTo>
                  <a:pt x="11217" y="10439"/>
                </a:lnTo>
                <a:lnTo>
                  <a:pt x="11144" y="10463"/>
                </a:lnTo>
                <a:lnTo>
                  <a:pt x="11096" y="10488"/>
                </a:lnTo>
                <a:lnTo>
                  <a:pt x="11096" y="10512"/>
                </a:lnTo>
                <a:lnTo>
                  <a:pt x="11096" y="10561"/>
                </a:lnTo>
                <a:lnTo>
                  <a:pt x="11096" y="10585"/>
                </a:lnTo>
                <a:lnTo>
                  <a:pt x="11193" y="10658"/>
                </a:lnTo>
                <a:lnTo>
                  <a:pt x="11315" y="10731"/>
                </a:lnTo>
                <a:lnTo>
                  <a:pt x="11509" y="10877"/>
                </a:lnTo>
                <a:lnTo>
                  <a:pt x="11753" y="11072"/>
                </a:lnTo>
                <a:lnTo>
                  <a:pt x="11996" y="11266"/>
                </a:lnTo>
                <a:lnTo>
                  <a:pt x="12020" y="11266"/>
                </a:lnTo>
                <a:lnTo>
                  <a:pt x="12093" y="11631"/>
                </a:lnTo>
                <a:lnTo>
                  <a:pt x="12118" y="11972"/>
                </a:lnTo>
                <a:lnTo>
                  <a:pt x="11777" y="11704"/>
                </a:lnTo>
                <a:lnTo>
                  <a:pt x="11461" y="11437"/>
                </a:lnTo>
                <a:lnTo>
                  <a:pt x="11315" y="11339"/>
                </a:lnTo>
                <a:lnTo>
                  <a:pt x="11144" y="11242"/>
                </a:lnTo>
                <a:lnTo>
                  <a:pt x="10974" y="11193"/>
                </a:lnTo>
                <a:lnTo>
                  <a:pt x="10877" y="11169"/>
                </a:lnTo>
                <a:lnTo>
                  <a:pt x="10779" y="11193"/>
                </a:lnTo>
                <a:lnTo>
                  <a:pt x="10755" y="11218"/>
                </a:lnTo>
                <a:lnTo>
                  <a:pt x="10779" y="11242"/>
                </a:lnTo>
                <a:lnTo>
                  <a:pt x="11363" y="11826"/>
                </a:lnTo>
                <a:lnTo>
                  <a:pt x="11509" y="11972"/>
                </a:lnTo>
                <a:lnTo>
                  <a:pt x="11680" y="12142"/>
                </a:lnTo>
                <a:lnTo>
                  <a:pt x="11850" y="12264"/>
                </a:lnTo>
                <a:lnTo>
                  <a:pt x="12069" y="12361"/>
                </a:lnTo>
                <a:lnTo>
                  <a:pt x="12118" y="12361"/>
                </a:lnTo>
                <a:lnTo>
                  <a:pt x="12118" y="12921"/>
                </a:lnTo>
                <a:lnTo>
                  <a:pt x="12093" y="13091"/>
                </a:lnTo>
                <a:lnTo>
                  <a:pt x="11972" y="12969"/>
                </a:lnTo>
                <a:lnTo>
                  <a:pt x="11850" y="12824"/>
                </a:lnTo>
                <a:lnTo>
                  <a:pt x="11655" y="12653"/>
                </a:lnTo>
                <a:lnTo>
                  <a:pt x="11120" y="12167"/>
                </a:lnTo>
                <a:lnTo>
                  <a:pt x="10877" y="11948"/>
                </a:lnTo>
                <a:lnTo>
                  <a:pt x="10731" y="11875"/>
                </a:lnTo>
                <a:lnTo>
                  <a:pt x="10585" y="11826"/>
                </a:lnTo>
                <a:lnTo>
                  <a:pt x="10536" y="11850"/>
                </a:lnTo>
                <a:lnTo>
                  <a:pt x="10512" y="11875"/>
                </a:lnTo>
                <a:lnTo>
                  <a:pt x="10536" y="12021"/>
                </a:lnTo>
                <a:lnTo>
                  <a:pt x="10609" y="12142"/>
                </a:lnTo>
                <a:lnTo>
                  <a:pt x="10682" y="12264"/>
                </a:lnTo>
                <a:lnTo>
                  <a:pt x="10779" y="12386"/>
                </a:lnTo>
                <a:lnTo>
                  <a:pt x="11023" y="12605"/>
                </a:lnTo>
                <a:lnTo>
                  <a:pt x="11217" y="12799"/>
                </a:lnTo>
                <a:lnTo>
                  <a:pt x="11728" y="13286"/>
                </a:lnTo>
                <a:lnTo>
                  <a:pt x="11801" y="13359"/>
                </a:lnTo>
                <a:lnTo>
                  <a:pt x="11874" y="13407"/>
                </a:lnTo>
                <a:lnTo>
                  <a:pt x="12045" y="13407"/>
                </a:lnTo>
                <a:lnTo>
                  <a:pt x="11947" y="13699"/>
                </a:lnTo>
                <a:lnTo>
                  <a:pt x="11899" y="13845"/>
                </a:lnTo>
                <a:lnTo>
                  <a:pt x="11826" y="13991"/>
                </a:lnTo>
                <a:lnTo>
                  <a:pt x="11631" y="13748"/>
                </a:lnTo>
                <a:lnTo>
                  <a:pt x="11412" y="13529"/>
                </a:lnTo>
                <a:lnTo>
                  <a:pt x="11169" y="13334"/>
                </a:lnTo>
                <a:lnTo>
                  <a:pt x="10950" y="13115"/>
                </a:lnTo>
                <a:lnTo>
                  <a:pt x="10536" y="12702"/>
                </a:lnTo>
                <a:lnTo>
                  <a:pt x="10439" y="12629"/>
                </a:lnTo>
                <a:lnTo>
                  <a:pt x="10293" y="12532"/>
                </a:lnTo>
                <a:lnTo>
                  <a:pt x="10171" y="12459"/>
                </a:lnTo>
                <a:lnTo>
                  <a:pt x="10098" y="12361"/>
                </a:lnTo>
                <a:lnTo>
                  <a:pt x="10074" y="12361"/>
                </a:lnTo>
                <a:lnTo>
                  <a:pt x="10049" y="12386"/>
                </a:lnTo>
                <a:lnTo>
                  <a:pt x="10098" y="12532"/>
                </a:lnTo>
                <a:lnTo>
                  <a:pt x="10147" y="12653"/>
                </a:lnTo>
                <a:lnTo>
                  <a:pt x="10293" y="12921"/>
                </a:lnTo>
                <a:lnTo>
                  <a:pt x="10487" y="13140"/>
                </a:lnTo>
                <a:lnTo>
                  <a:pt x="10706" y="13359"/>
                </a:lnTo>
                <a:lnTo>
                  <a:pt x="11169" y="13797"/>
                </a:lnTo>
                <a:lnTo>
                  <a:pt x="11388" y="14016"/>
                </a:lnTo>
                <a:lnTo>
                  <a:pt x="11558" y="14235"/>
                </a:lnTo>
                <a:lnTo>
                  <a:pt x="11412" y="14283"/>
                </a:lnTo>
                <a:lnTo>
                  <a:pt x="11266" y="14283"/>
                </a:lnTo>
                <a:lnTo>
                  <a:pt x="11096" y="14259"/>
                </a:lnTo>
                <a:lnTo>
                  <a:pt x="10925" y="14210"/>
                </a:lnTo>
                <a:lnTo>
                  <a:pt x="10877" y="14162"/>
                </a:lnTo>
                <a:lnTo>
                  <a:pt x="10414" y="13651"/>
                </a:lnTo>
                <a:lnTo>
                  <a:pt x="9903" y="13164"/>
                </a:lnTo>
                <a:lnTo>
                  <a:pt x="9392" y="12678"/>
                </a:lnTo>
                <a:lnTo>
                  <a:pt x="8857" y="12240"/>
                </a:lnTo>
                <a:lnTo>
                  <a:pt x="7811" y="11315"/>
                </a:lnTo>
                <a:lnTo>
                  <a:pt x="7300" y="10828"/>
                </a:lnTo>
                <a:lnTo>
                  <a:pt x="6813" y="10342"/>
                </a:lnTo>
                <a:lnTo>
                  <a:pt x="5913" y="9344"/>
                </a:lnTo>
                <a:lnTo>
                  <a:pt x="5426" y="8857"/>
                </a:lnTo>
                <a:lnTo>
                  <a:pt x="4940" y="8419"/>
                </a:lnTo>
                <a:lnTo>
                  <a:pt x="4429" y="7981"/>
                </a:lnTo>
                <a:lnTo>
                  <a:pt x="3918" y="7568"/>
                </a:lnTo>
                <a:lnTo>
                  <a:pt x="3747" y="7397"/>
                </a:lnTo>
                <a:lnTo>
                  <a:pt x="3577" y="7203"/>
                </a:lnTo>
                <a:lnTo>
                  <a:pt x="3504" y="7130"/>
                </a:lnTo>
                <a:lnTo>
                  <a:pt x="3407" y="7057"/>
                </a:lnTo>
                <a:lnTo>
                  <a:pt x="3309" y="7008"/>
                </a:lnTo>
                <a:lnTo>
                  <a:pt x="3212" y="6984"/>
                </a:lnTo>
                <a:lnTo>
                  <a:pt x="3163" y="6911"/>
                </a:lnTo>
                <a:lnTo>
                  <a:pt x="3139" y="6838"/>
                </a:lnTo>
                <a:lnTo>
                  <a:pt x="3163" y="6740"/>
                </a:lnTo>
                <a:lnTo>
                  <a:pt x="3163" y="6667"/>
                </a:lnTo>
                <a:lnTo>
                  <a:pt x="3236" y="6521"/>
                </a:lnTo>
                <a:lnTo>
                  <a:pt x="3358" y="6375"/>
                </a:lnTo>
                <a:lnTo>
                  <a:pt x="3504" y="6254"/>
                </a:lnTo>
                <a:lnTo>
                  <a:pt x="3650" y="6156"/>
                </a:lnTo>
                <a:lnTo>
                  <a:pt x="3942" y="6010"/>
                </a:lnTo>
                <a:lnTo>
                  <a:pt x="4234" y="5913"/>
                </a:lnTo>
                <a:lnTo>
                  <a:pt x="4526" y="5840"/>
                </a:lnTo>
                <a:lnTo>
                  <a:pt x="4842" y="5767"/>
                </a:lnTo>
                <a:lnTo>
                  <a:pt x="5134" y="5743"/>
                </a:lnTo>
                <a:lnTo>
                  <a:pt x="5499" y="5743"/>
                </a:lnTo>
                <a:lnTo>
                  <a:pt x="5864" y="5767"/>
                </a:lnTo>
                <a:lnTo>
                  <a:pt x="6229" y="5816"/>
                </a:lnTo>
                <a:lnTo>
                  <a:pt x="6594" y="5913"/>
                </a:lnTo>
                <a:lnTo>
                  <a:pt x="6862" y="6010"/>
                </a:lnTo>
                <a:lnTo>
                  <a:pt x="7154" y="6108"/>
                </a:lnTo>
                <a:lnTo>
                  <a:pt x="7446" y="6205"/>
                </a:lnTo>
                <a:lnTo>
                  <a:pt x="7592" y="6254"/>
                </a:lnTo>
                <a:lnTo>
                  <a:pt x="7738" y="6254"/>
                </a:lnTo>
                <a:lnTo>
                  <a:pt x="7787" y="6229"/>
                </a:lnTo>
                <a:lnTo>
                  <a:pt x="7860" y="6181"/>
                </a:lnTo>
                <a:lnTo>
                  <a:pt x="7884" y="6132"/>
                </a:lnTo>
                <a:lnTo>
                  <a:pt x="7884" y="6083"/>
                </a:lnTo>
                <a:lnTo>
                  <a:pt x="8006" y="5962"/>
                </a:lnTo>
                <a:lnTo>
                  <a:pt x="8079" y="5864"/>
                </a:lnTo>
                <a:lnTo>
                  <a:pt x="8346" y="5621"/>
                </a:lnTo>
                <a:lnTo>
                  <a:pt x="8614" y="5402"/>
                </a:lnTo>
                <a:lnTo>
                  <a:pt x="9198" y="4964"/>
                </a:lnTo>
                <a:lnTo>
                  <a:pt x="9490" y="4721"/>
                </a:lnTo>
                <a:lnTo>
                  <a:pt x="9757" y="4453"/>
                </a:lnTo>
                <a:lnTo>
                  <a:pt x="10293" y="3894"/>
                </a:lnTo>
                <a:lnTo>
                  <a:pt x="10706" y="3480"/>
                </a:lnTo>
                <a:lnTo>
                  <a:pt x="10901" y="3261"/>
                </a:lnTo>
                <a:lnTo>
                  <a:pt x="10974" y="3139"/>
                </a:lnTo>
                <a:lnTo>
                  <a:pt x="11047" y="3018"/>
                </a:lnTo>
                <a:close/>
                <a:moveTo>
                  <a:pt x="6327" y="10463"/>
                </a:moveTo>
                <a:lnTo>
                  <a:pt x="6594" y="10780"/>
                </a:lnTo>
                <a:lnTo>
                  <a:pt x="7057" y="11266"/>
                </a:lnTo>
                <a:lnTo>
                  <a:pt x="7543" y="11729"/>
                </a:lnTo>
                <a:lnTo>
                  <a:pt x="6643" y="12580"/>
                </a:lnTo>
                <a:lnTo>
                  <a:pt x="5718" y="13407"/>
                </a:lnTo>
                <a:lnTo>
                  <a:pt x="4794" y="14210"/>
                </a:lnTo>
                <a:lnTo>
                  <a:pt x="3820" y="14989"/>
                </a:lnTo>
                <a:lnTo>
                  <a:pt x="3042" y="15597"/>
                </a:lnTo>
                <a:lnTo>
                  <a:pt x="2263" y="16157"/>
                </a:lnTo>
                <a:lnTo>
                  <a:pt x="1460" y="16717"/>
                </a:lnTo>
                <a:lnTo>
                  <a:pt x="682" y="17301"/>
                </a:lnTo>
                <a:lnTo>
                  <a:pt x="1120" y="16765"/>
                </a:lnTo>
                <a:lnTo>
                  <a:pt x="1533" y="16230"/>
                </a:lnTo>
                <a:lnTo>
                  <a:pt x="1971" y="15646"/>
                </a:lnTo>
                <a:lnTo>
                  <a:pt x="2458" y="15111"/>
                </a:lnTo>
                <a:lnTo>
                  <a:pt x="3431" y="14064"/>
                </a:lnTo>
                <a:lnTo>
                  <a:pt x="4307" y="13018"/>
                </a:lnTo>
                <a:lnTo>
                  <a:pt x="5159" y="11972"/>
                </a:lnTo>
                <a:lnTo>
                  <a:pt x="5524" y="11485"/>
                </a:lnTo>
                <a:lnTo>
                  <a:pt x="5913" y="11023"/>
                </a:lnTo>
                <a:lnTo>
                  <a:pt x="6132" y="10755"/>
                </a:lnTo>
                <a:lnTo>
                  <a:pt x="6229" y="10609"/>
                </a:lnTo>
                <a:lnTo>
                  <a:pt x="6327" y="10463"/>
                </a:lnTo>
                <a:close/>
                <a:moveTo>
                  <a:pt x="11753" y="0"/>
                </a:moveTo>
                <a:lnTo>
                  <a:pt x="11558" y="49"/>
                </a:lnTo>
                <a:lnTo>
                  <a:pt x="11363" y="122"/>
                </a:lnTo>
                <a:lnTo>
                  <a:pt x="11217" y="219"/>
                </a:lnTo>
                <a:lnTo>
                  <a:pt x="11096" y="341"/>
                </a:lnTo>
                <a:lnTo>
                  <a:pt x="10974" y="463"/>
                </a:lnTo>
                <a:lnTo>
                  <a:pt x="10877" y="609"/>
                </a:lnTo>
                <a:lnTo>
                  <a:pt x="10779" y="779"/>
                </a:lnTo>
                <a:lnTo>
                  <a:pt x="10706" y="949"/>
                </a:lnTo>
                <a:lnTo>
                  <a:pt x="10633" y="1120"/>
                </a:lnTo>
                <a:lnTo>
                  <a:pt x="10585" y="1314"/>
                </a:lnTo>
                <a:lnTo>
                  <a:pt x="10536" y="1509"/>
                </a:lnTo>
                <a:lnTo>
                  <a:pt x="10512" y="1704"/>
                </a:lnTo>
                <a:lnTo>
                  <a:pt x="10512" y="1898"/>
                </a:lnTo>
                <a:lnTo>
                  <a:pt x="10512" y="2093"/>
                </a:lnTo>
                <a:lnTo>
                  <a:pt x="10536" y="2263"/>
                </a:lnTo>
                <a:lnTo>
                  <a:pt x="10585" y="2458"/>
                </a:lnTo>
                <a:lnTo>
                  <a:pt x="10633" y="2604"/>
                </a:lnTo>
                <a:lnTo>
                  <a:pt x="10731" y="2774"/>
                </a:lnTo>
                <a:lnTo>
                  <a:pt x="10609" y="2823"/>
                </a:lnTo>
                <a:lnTo>
                  <a:pt x="10487" y="2920"/>
                </a:lnTo>
                <a:lnTo>
                  <a:pt x="10293" y="3115"/>
                </a:lnTo>
                <a:lnTo>
                  <a:pt x="9928" y="3553"/>
                </a:lnTo>
                <a:lnTo>
                  <a:pt x="9417" y="4113"/>
                </a:lnTo>
                <a:lnTo>
                  <a:pt x="9149" y="4356"/>
                </a:lnTo>
                <a:lnTo>
                  <a:pt x="8857" y="4624"/>
                </a:lnTo>
                <a:lnTo>
                  <a:pt x="8298" y="5061"/>
                </a:lnTo>
                <a:lnTo>
                  <a:pt x="8030" y="5305"/>
                </a:lnTo>
                <a:lnTo>
                  <a:pt x="7787" y="5572"/>
                </a:lnTo>
                <a:lnTo>
                  <a:pt x="7714" y="5670"/>
                </a:lnTo>
                <a:lnTo>
                  <a:pt x="7616" y="5791"/>
                </a:lnTo>
                <a:lnTo>
                  <a:pt x="7470" y="5718"/>
                </a:lnTo>
                <a:lnTo>
                  <a:pt x="7300" y="5645"/>
                </a:lnTo>
                <a:lnTo>
                  <a:pt x="6935" y="5524"/>
                </a:lnTo>
                <a:lnTo>
                  <a:pt x="6570" y="5451"/>
                </a:lnTo>
                <a:lnTo>
                  <a:pt x="6254" y="5402"/>
                </a:lnTo>
                <a:lnTo>
                  <a:pt x="5767" y="5329"/>
                </a:lnTo>
                <a:lnTo>
                  <a:pt x="5280" y="5305"/>
                </a:lnTo>
                <a:lnTo>
                  <a:pt x="4794" y="5353"/>
                </a:lnTo>
                <a:lnTo>
                  <a:pt x="4307" y="5451"/>
                </a:lnTo>
                <a:lnTo>
                  <a:pt x="3942" y="5548"/>
                </a:lnTo>
                <a:lnTo>
                  <a:pt x="3601" y="5718"/>
                </a:lnTo>
                <a:lnTo>
                  <a:pt x="3431" y="5791"/>
                </a:lnTo>
                <a:lnTo>
                  <a:pt x="3261" y="5913"/>
                </a:lnTo>
                <a:lnTo>
                  <a:pt x="3139" y="6035"/>
                </a:lnTo>
                <a:lnTo>
                  <a:pt x="3017" y="6181"/>
                </a:lnTo>
                <a:lnTo>
                  <a:pt x="2871" y="6448"/>
                </a:lnTo>
                <a:lnTo>
                  <a:pt x="2823" y="6570"/>
                </a:lnTo>
                <a:lnTo>
                  <a:pt x="2798" y="6716"/>
                </a:lnTo>
                <a:lnTo>
                  <a:pt x="2798" y="6862"/>
                </a:lnTo>
                <a:lnTo>
                  <a:pt x="2823" y="7008"/>
                </a:lnTo>
                <a:lnTo>
                  <a:pt x="2871" y="7130"/>
                </a:lnTo>
                <a:lnTo>
                  <a:pt x="2969" y="7227"/>
                </a:lnTo>
                <a:lnTo>
                  <a:pt x="3042" y="7251"/>
                </a:lnTo>
                <a:lnTo>
                  <a:pt x="3115" y="7251"/>
                </a:lnTo>
                <a:lnTo>
                  <a:pt x="3285" y="7470"/>
                </a:lnTo>
                <a:lnTo>
                  <a:pt x="3455" y="7689"/>
                </a:lnTo>
                <a:lnTo>
                  <a:pt x="3650" y="7908"/>
                </a:lnTo>
                <a:lnTo>
                  <a:pt x="3869" y="8103"/>
                </a:lnTo>
                <a:lnTo>
                  <a:pt x="4307" y="8468"/>
                </a:lnTo>
                <a:lnTo>
                  <a:pt x="4769" y="8833"/>
                </a:lnTo>
                <a:lnTo>
                  <a:pt x="5086" y="9125"/>
                </a:lnTo>
                <a:lnTo>
                  <a:pt x="5402" y="9466"/>
                </a:lnTo>
                <a:lnTo>
                  <a:pt x="6010" y="10123"/>
                </a:lnTo>
                <a:lnTo>
                  <a:pt x="5962" y="10196"/>
                </a:lnTo>
                <a:lnTo>
                  <a:pt x="5864" y="10342"/>
                </a:lnTo>
                <a:lnTo>
                  <a:pt x="5767" y="10488"/>
                </a:lnTo>
                <a:lnTo>
                  <a:pt x="5499" y="10780"/>
                </a:lnTo>
                <a:lnTo>
                  <a:pt x="5110" y="11291"/>
                </a:lnTo>
                <a:lnTo>
                  <a:pt x="4721" y="11777"/>
                </a:lnTo>
                <a:lnTo>
                  <a:pt x="3820" y="12921"/>
                </a:lnTo>
                <a:lnTo>
                  <a:pt x="2871" y="14016"/>
                </a:lnTo>
                <a:lnTo>
                  <a:pt x="1995" y="14989"/>
                </a:lnTo>
                <a:lnTo>
                  <a:pt x="1582" y="15500"/>
                </a:lnTo>
                <a:lnTo>
                  <a:pt x="1168" y="16011"/>
                </a:lnTo>
                <a:lnTo>
                  <a:pt x="779" y="16571"/>
                </a:lnTo>
                <a:lnTo>
                  <a:pt x="584" y="16838"/>
                </a:lnTo>
                <a:lnTo>
                  <a:pt x="365" y="17106"/>
                </a:lnTo>
                <a:lnTo>
                  <a:pt x="244" y="17276"/>
                </a:lnTo>
                <a:lnTo>
                  <a:pt x="122" y="17422"/>
                </a:lnTo>
                <a:lnTo>
                  <a:pt x="49" y="17593"/>
                </a:lnTo>
                <a:lnTo>
                  <a:pt x="0" y="17787"/>
                </a:lnTo>
                <a:lnTo>
                  <a:pt x="0" y="17860"/>
                </a:lnTo>
                <a:lnTo>
                  <a:pt x="73" y="17909"/>
                </a:lnTo>
                <a:lnTo>
                  <a:pt x="122" y="17909"/>
                </a:lnTo>
                <a:lnTo>
                  <a:pt x="195" y="17885"/>
                </a:lnTo>
                <a:lnTo>
                  <a:pt x="219" y="17836"/>
                </a:lnTo>
                <a:lnTo>
                  <a:pt x="463" y="17763"/>
                </a:lnTo>
                <a:lnTo>
                  <a:pt x="682" y="17666"/>
                </a:lnTo>
                <a:lnTo>
                  <a:pt x="901" y="17544"/>
                </a:lnTo>
                <a:lnTo>
                  <a:pt x="1120" y="17398"/>
                </a:lnTo>
                <a:lnTo>
                  <a:pt x="1533" y="17106"/>
                </a:lnTo>
                <a:lnTo>
                  <a:pt x="1947" y="16838"/>
                </a:lnTo>
                <a:lnTo>
                  <a:pt x="2433" y="16522"/>
                </a:lnTo>
                <a:lnTo>
                  <a:pt x="2896" y="16206"/>
                </a:lnTo>
                <a:lnTo>
                  <a:pt x="3358" y="15865"/>
                </a:lnTo>
                <a:lnTo>
                  <a:pt x="3820" y="15524"/>
                </a:lnTo>
                <a:lnTo>
                  <a:pt x="4867" y="14697"/>
                </a:lnTo>
                <a:lnTo>
                  <a:pt x="5889" y="13845"/>
                </a:lnTo>
                <a:lnTo>
                  <a:pt x="6886" y="12945"/>
                </a:lnTo>
                <a:lnTo>
                  <a:pt x="7860" y="12045"/>
                </a:lnTo>
                <a:lnTo>
                  <a:pt x="7860" y="12021"/>
                </a:lnTo>
                <a:lnTo>
                  <a:pt x="9222" y="13261"/>
                </a:lnTo>
                <a:lnTo>
                  <a:pt x="9879" y="13870"/>
                </a:lnTo>
                <a:lnTo>
                  <a:pt x="10195" y="14210"/>
                </a:lnTo>
                <a:lnTo>
                  <a:pt x="10512" y="14527"/>
                </a:lnTo>
                <a:lnTo>
                  <a:pt x="10585" y="14600"/>
                </a:lnTo>
                <a:lnTo>
                  <a:pt x="10658" y="14624"/>
                </a:lnTo>
                <a:lnTo>
                  <a:pt x="10731" y="14624"/>
                </a:lnTo>
                <a:lnTo>
                  <a:pt x="10804" y="14600"/>
                </a:lnTo>
                <a:lnTo>
                  <a:pt x="10925" y="14648"/>
                </a:lnTo>
                <a:lnTo>
                  <a:pt x="11047" y="14673"/>
                </a:lnTo>
                <a:lnTo>
                  <a:pt x="11290" y="14721"/>
                </a:lnTo>
                <a:lnTo>
                  <a:pt x="11534" y="14697"/>
                </a:lnTo>
                <a:lnTo>
                  <a:pt x="11655" y="14673"/>
                </a:lnTo>
                <a:lnTo>
                  <a:pt x="11777" y="14624"/>
                </a:lnTo>
                <a:lnTo>
                  <a:pt x="11923" y="14527"/>
                </a:lnTo>
                <a:lnTo>
                  <a:pt x="12045" y="14429"/>
                </a:lnTo>
                <a:lnTo>
                  <a:pt x="12142" y="14283"/>
                </a:lnTo>
                <a:lnTo>
                  <a:pt x="12239" y="14137"/>
                </a:lnTo>
                <a:lnTo>
                  <a:pt x="12312" y="13967"/>
                </a:lnTo>
                <a:lnTo>
                  <a:pt x="12385" y="13797"/>
                </a:lnTo>
                <a:lnTo>
                  <a:pt x="12458" y="13480"/>
                </a:lnTo>
                <a:lnTo>
                  <a:pt x="12531" y="13091"/>
                </a:lnTo>
                <a:lnTo>
                  <a:pt x="12580" y="12653"/>
                </a:lnTo>
                <a:lnTo>
                  <a:pt x="12580" y="12240"/>
                </a:lnTo>
                <a:lnTo>
                  <a:pt x="12556" y="11802"/>
                </a:lnTo>
                <a:lnTo>
                  <a:pt x="12483" y="11364"/>
                </a:lnTo>
                <a:lnTo>
                  <a:pt x="12385" y="10950"/>
                </a:lnTo>
                <a:lnTo>
                  <a:pt x="12264" y="10536"/>
                </a:lnTo>
                <a:lnTo>
                  <a:pt x="12093" y="10171"/>
                </a:lnTo>
                <a:lnTo>
                  <a:pt x="12337" y="9977"/>
                </a:lnTo>
                <a:lnTo>
                  <a:pt x="12580" y="9758"/>
                </a:lnTo>
                <a:lnTo>
                  <a:pt x="12994" y="9295"/>
                </a:lnTo>
                <a:lnTo>
                  <a:pt x="13407" y="8833"/>
                </a:lnTo>
                <a:lnTo>
                  <a:pt x="13845" y="8371"/>
                </a:lnTo>
                <a:lnTo>
                  <a:pt x="13918" y="8322"/>
                </a:lnTo>
                <a:lnTo>
                  <a:pt x="13967" y="8273"/>
                </a:lnTo>
                <a:lnTo>
                  <a:pt x="14259" y="8006"/>
                </a:lnTo>
                <a:lnTo>
                  <a:pt x="14575" y="7714"/>
                </a:lnTo>
                <a:lnTo>
                  <a:pt x="14721" y="7543"/>
                </a:lnTo>
                <a:lnTo>
                  <a:pt x="14867" y="7373"/>
                </a:lnTo>
                <a:lnTo>
                  <a:pt x="14965" y="7203"/>
                </a:lnTo>
                <a:lnTo>
                  <a:pt x="15062" y="7057"/>
                </a:lnTo>
                <a:lnTo>
                  <a:pt x="15427" y="7154"/>
                </a:lnTo>
                <a:lnTo>
                  <a:pt x="15865" y="7203"/>
                </a:lnTo>
                <a:lnTo>
                  <a:pt x="16279" y="7227"/>
                </a:lnTo>
                <a:lnTo>
                  <a:pt x="16498" y="7203"/>
                </a:lnTo>
                <a:lnTo>
                  <a:pt x="16717" y="7178"/>
                </a:lnTo>
                <a:lnTo>
                  <a:pt x="16911" y="7130"/>
                </a:lnTo>
                <a:lnTo>
                  <a:pt x="17106" y="7057"/>
                </a:lnTo>
                <a:lnTo>
                  <a:pt x="17300" y="6959"/>
                </a:lnTo>
                <a:lnTo>
                  <a:pt x="17446" y="6862"/>
                </a:lnTo>
                <a:lnTo>
                  <a:pt x="17617" y="6740"/>
                </a:lnTo>
                <a:lnTo>
                  <a:pt x="17738" y="6594"/>
                </a:lnTo>
                <a:lnTo>
                  <a:pt x="17836" y="6424"/>
                </a:lnTo>
                <a:lnTo>
                  <a:pt x="17909" y="6229"/>
                </a:lnTo>
                <a:lnTo>
                  <a:pt x="17957" y="6108"/>
                </a:lnTo>
                <a:lnTo>
                  <a:pt x="17957" y="5986"/>
                </a:lnTo>
                <a:lnTo>
                  <a:pt x="17933" y="5864"/>
                </a:lnTo>
                <a:lnTo>
                  <a:pt x="17909" y="5743"/>
                </a:lnTo>
                <a:lnTo>
                  <a:pt x="17811" y="5548"/>
                </a:lnTo>
                <a:lnTo>
                  <a:pt x="17690" y="5353"/>
                </a:lnTo>
                <a:lnTo>
                  <a:pt x="17495" y="5183"/>
                </a:lnTo>
                <a:lnTo>
                  <a:pt x="17325" y="5013"/>
                </a:lnTo>
                <a:lnTo>
                  <a:pt x="16960" y="4721"/>
                </a:lnTo>
                <a:lnTo>
                  <a:pt x="16692" y="4453"/>
                </a:lnTo>
                <a:lnTo>
                  <a:pt x="16425" y="4161"/>
                </a:lnTo>
                <a:lnTo>
                  <a:pt x="15914" y="3577"/>
                </a:lnTo>
                <a:lnTo>
                  <a:pt x="15403" y="2993"/>
                </a:lnTo>
                <a:lnTo>
                  <a:pt x="15135" y="2701"/>
                </a:lnTo>
                <a:lnTo>
                  <a:pt x="14843" y="2434"/>
                </a:lnTo>
                <a:lnTo>
                  <a:pt x="14283" y="1996"/>
                </a:lnTo>
                <a:lnTo>
                  <a:pt x="14016" y="1777"/>
                </a:lnTo>
                <a:lnTo>
                  <a:pt x="13772" y="1533"/>
                </a:lnTo>
                <a:lnTo>
                  <a:pt x="13529" y="1266"/>
                </a:lnTo>
                <a:lnTo>
                  <a:pt x="13310" y="998"/>
                </a:lnTo>
                <a:lnTo>
                  <a:pt x="13091" y="706"/>
                </a:lnTo>
                <a:lnTo>
                  <a:pt x="12848" y="438"/>
                </a:lnTo>
                <a:lnTo>
                  <a:pt x="12677" y="292"/>
                </a:lnTo>
                <a:lnTo>
                  <a:pt x="12507" y="171"/>
                </a:lnTo>
                <a:lnTo>
                  <a:pt x="12337" y="98"/>
                </a:lnTo>
                <a:lnTo>
                  <a:pt x="12142" y="25"/>
                </a:lnTo>
                <a:lnTo>
                  <a:pt x="11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1"/>
          <p:cNvSpPr/>
          <p:nvPr/>
        </p:nvSpPr>
        <p:spPr>
          <a:xfrm>
            <a:off x="5049979" y="1600632"/>
            <a:ext cx="3093779" cy="575474"/>
          </a:xfrm>
          <a:prstGeom prst="chevron">
            <a:avLst>
              <a:gd name="adj"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algn="ctr" rtl="1">
              <a:lnSpc>
                <a:spcPct val="107000"/>
              </a:lnSpc>
              <a:spcBef>
                <a:spcPts val="0"/>
              </a:spcBef>
              <a:spcAft>
                <a:spcPts val="800"/>
              </a:spcAft>
            </a:pPr>
            <a:r>
              <a:rPr lang="en-US" dirty="0">
                <a:effectLst/>
                <a:latin typeface="Arial Nova Light" panose="020B0304020202020204" pitchFamily="34" charset="0"/>
                <a:ea typeface="Calibri" panose="020F0502020204030204" pitchFamily="34" charset="0"/>
                <a:cs typeface="Arial" panose="020B0604020202020204" pitchFamily="34" charset="0"/>
              </a:rPr>
              <a:t>Drop unnecessary column</a:t>
            </a:r>
          </a:p>
        </p:txBody>
      </p:sp>
      <p:sp>
        <p:nvSpPr>
          <p:cNvPr id="344" name="Google Shape;344;p31"/>
          <p:cNvSpPr/>
          <p:nvPr/>
        </p:nvSpPr>
        <p:spPr>
          <a:xfrm>
            <a:off x="548640" y="1600632"/>
            <a:ext cx="2860405" cy="575474"/>
          </a:xfrm>
          <a:prstGeom prst="homePlate">
            <a:avLst>
              <a:gd name="adj"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algn="ctr" rtl="1">
              <a:lnSpc>
                <a:spcPct val="107000"/>
              </a:lnSpc>
              <a:spcBef>
                <a:spcPts val="0"/>
              </a:spcBef>
              <a:spcAft>
                <a:spcPts val="800"/>
              </a:spcAft>
            </a:pPr>
            <a:r>
              <a:rPr lang="en-US" dirty="0">
                <a:effectLst/>
                <a:latin typeface="Arial Nova Light" panose="020B0304020202020204" pitchFamily="34" charset="0"/>
                <a:ea typeface="Calibri" panose="020F0502020204030204" pitchFamily="34" charset="0"/>
                <a:cs typeface="Arial" panose="020B0604020202020204" pitchFamily="34" charset="0"/>
              </a:rPr>
              <a:t>Check missing /null values</a:t>
            </a:r>
          </a:p>
        </p:txBody>
      </p:sp>
      <p:sp>
        <p:nvSpPr>
          <p:cNvPr id="347" name="Google Shape;347;p31"/>
          <p:cNvSpPr/>
          <p:nvPr/>
        </p:nvSpPr>
        <p:spPr>
          <a:xfrm>
            <a:off x="2859982" y="1600632"/>
            <a:ext cx="2454735" cy="575474"/>
          </a:xfrm>
          <a:prstGeom prst="chevron">
            <a:avLst>
              <a:gd name="adj"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algn="ctr" rtl="1">
              <a:lnSpc>
                <a:spcPct val="107000"/>
              </a:lnSpc>
              <a:spcBef>
                <a:spcPts val="0"/>
              </a:spcBef>
              <a:spcAft>
                <a:spcPts val="800"/>
              </a:spcAft>
            </a:pPr>
            <a:r>
              <a:rPr lang="en-US" dirty="0">
                <a:effectLst/>
                <a:latin typeface="Arial Nova Light" panose="020B0304020202020204" pitchFamily="34" charset="0"/>
                <a:ea typeface="Calibri" panose="020F0502020204030204" pitchFamily="34" charset="0"/>
                <a:cs typeface="Arial" panose="020B0604020202020204" pitchFamily="34" charset="0"/>
              </a:rPr>
              <a:t>Check Duplicate</a:t>
            </a:r>
          </a:p>
        </p:txBody>
      </p:sp>
      <p:sp>
        <p:nvSpPr>
          <p:cNvPr id="19" name="Google Shape;344;p31">
            <a:extLst>
              <a:ext uri="{FF2B5EF4-FFF2-40B4-BE49-F238E27FC236}">
                <a16:creationId xmlns:a16="http://schemas.microsoft.com/office/drawing/2014/main" id="{5AB76D45-2B66-4616-9199-34635D302996}"/>
              </a:ext>
            </a:extLst>
          </p:cNvPr>
          <p:cNvSpPr/>
          <p:nvPr/>
        </p:nvSpPr>
        <p:spPr>
          <a:xfrm>
            <a:off x="3641809" y="2328410"/>
            <a:ext cx="3332845" cy="575474"/>
          </a:xfrm>
          <a:prstGeom prst="homePlate">
            <a:avLst>
              <a:gd name="adj"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algn="ctr" rtl="1">
              <a:lnSpc>
                <a:spcPct val="107000"/>
              </a:lnSpc>
              <a:spcBef>
                <a:spcPts val="0"/>
              </a:spcBef>
              <a:spcAft>
                <a:spcPts val="800"/>
              </a:spcAft>
            </a:pPr>
            <a:r>
              <a:rPr lang="en-US" dirty="0">
                <a:effectLst/>
                <a:latin typeface="Arial Nova Light" panose="020B0304020202020204" pitchFamily="34" charset="0"/>
                <a:ea typeface="Calibri" panose="020F0502020204030204" pitchFamily="34" charset="0"/>
                <a:cs typeface="Arial" panose="020B0604020202020204" pitchFamily="34" charset="0"/>
              </a:rPr>
              <a:t>changing column names</a:t>
            </a:r>
          </a:p>
        </p:txBody>
      </p:sp>
      <p:sp>
        <p:nvSpPr>
          <p:cNvPr id="18" name="Google Shape;344;p31">
            <a:extLst>
              <a:ext uri="{FF2B5EF4-FFF2-40B4-BE49-F238E27FC236}">
                <a16:creationId xmlns:a16="http://schemas.microsoft.com/office/drawing/2014/main" id="{E97A6871-54EC-46F0-A5E3-BD2EF13FD357}"/>
              </a:ext>
            </a:extLst>
          </p:cNvPr>
          <p:cNvSpPr/>
          <p:nvPr/>
        </p:nvSpPr>
        <p:spPr>
          <a:xfrm>
            <a:off x="678647" y="2328410"/>
            <a:ext cx="3332845" cy="575474"/>
          </a:xfrm>
          <a:prstGeom prst="homePlate">
            <a:avLst>
              <a:gd name="adj" fmla="val 50000"/>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algn="ctr" rtl="1">
              <a:lnSpc>
                <a:spcPct val="107000"/>
              </a:lnSpc>
              <a:spcBef>
                <a:spcPts val="0"/>
              </a:spcBef>
              <a:spcAft>
                <a:spcPts val="800"/>
              </a:spcAft>
            </a:pPr>
            <a:r>
              <a:rPr lang="en-US" dirty="0">
                <a:effectLst/>
                <a:latin typeface="Arial Nova Light" panose="020B0304020202020204" pitchFamily="34" charset="0"/>
                <a:ea typeface="Calibri" panose="020F0502020204030204" pitchFamily="34" charset="0"/>
                <a:cs typeface="Arial" panose="020B0604020202020204" pitchFamily="34" charset="0"/>
              </a:rPr>
              <a:t>Strip column names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26"/>
          <p:cNvSpPr txBox="1">
            <a:spLocks noGrp="1"/>
          </p:cNvSpPr>
          <p:nvPr>
            <p:ph type="title"/>
          </p:nvPr>
        </p:nvSpPr>
        <p:spPr>
          <a:xfrm>
            <a:off x="883375" y="683600"/>
            <a:ext cx="6426300" cy="396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800" dirty="0">
                <a:latin typeface="Arial Narrow" panose="020B0606020202030204" pitchFamily="34" charset="0"/>
                <a:cs typeface="+mn-cs"/>
              </a:rPr>
              <a:t>Questions to answer</a:t>
            </a:r>
            <a:endParaRPr sz="2800" dirty="0">
              <a:latin typeface="Arial Narrow" panose="020B0606020202030204" pitchFamily="34" charset="0"/>
              <a:cs typeface="+mn-cs"/>
            </a:endParaRPr>
          </a:p>
        </p:txBody>
      </p:sp>
      <p:sp>
        <p:nvSpPr>
          <p:cNvPr id="277" name="Google Shape;277;p26"/>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cxnSp>
        <p:nvCxnSpPr>
          <p:cNvPr id="278" name="Google Shape;278;p26"/>
          <p:cNvCxnSpPr>
            <a:cxnSpLocks/>
          </p:cNvCxnSpPr>
          <p:nvPr/>
        </p:nvCxnSpPr>
        <p:spPr>
          <a:xfrm>
            <a:off x="4968207" y="2141140"/>
            <a:ext cx="1276268" cy="637783"/>
          </a:xfrm>
          <a:prstGeom prst="bentConnector3">
            <a:avLst>
              <a:gd name="adj1" fmla="val 97018"/>
            </a:avLst>
          </a:prstGeom>
          <a:noFill/>
          <a:ln w="19050" cap="flat" cmpd="sng">
            <a:solidFill>
              <a:schemeClr val="accent1"/>
            </a:solidFill>
            <a:prstDash val="solid"/>
            <a:round/>
            <a:headEnd type="oval" w="med" len="med"/>
            <a:tailEnd type="oval" w="med" len="med"/>
          </a:ln>
        </p:spPr>
      </p:cxnSp>
      <p:cxnSp>
        <p:nvCxnSpPr>
          <p:cNvPr id="281" name="Google Shape;281;p26"/>
          <p:cNvCxnSpPr>
            <a:cxnSpLocks/>
          </p:cNvCxnSpPr>
          <p:nvPr/>
        </p:nvCxnSpPr>
        <p:spPr>
          <a:xfrm>
            <a:off x="1352351" y="2586582"/>
            <a:ext cx="3855442" cy="1346938"/>
          </a:xfrm>
          <a:prstGeom prst="bentConnector3">
            <a:avLst>
              <a:gd name="adj1" fmla="val 50000"/>
            </a:avLst>
          </a:prstGeom>
          <a:noFill/>
          <a:ln w="19050" cap="flat" cmpd="sng">
            <a:solidFill>
              <a:schemeClr val="accent1"/>
            </a:solidFill>
            <a:prstDash val="solid"/>
            <a:round/>
            <a:headEnd type="oval" w="med" len="med"/>
            <a:tailEnd type="oval" w="med" len="med"/>
          </a:ln>
        </p:spPr>
      </p:cxnSp>
      <p:cxnSp>
        <p:nvCxnSpPr>
          <p:cNvPr id="290" name="Google Shape;290;p26"/>
          <p:cNvCxnSpPr>
            <a:cxnSpLocks/>
          </p:cNvCxnSpPr>
          <p:nvPr/>
        </p:nvCxnSpPr>
        <p:spPr>
          <a:xfrm flipV="1">
            <a:off x="3280072" y="1628288"/>
            <a:ext cx="1688136" cy="948524"/>
          </a:xfrm>
          <a:prstGeom prst="bentConnector2">
            <a:avLst/>
          </a:prstGeom>
          <a:noFill/>
          <a:ln w="19050" cap="flat" cmpd="sng">
            <a:solidFill>
              <a:schemeClr val="accent1"/>
            </a:solidFill>
            <a:prstDash val="solid"/>
            <a:round/>
            <a:headEnd type="oval" w="med" len="med"/>
            <a:tailEnd type="oval" w="med" len="med"/>
          </a:ln>
        </p:spPr>
      </p:cxnSp>
      <p:sp>
        <p:nvSpPr>
          <p:cNvPr id="279" name="Google Shape;279;p26"/>
          <p:cNvSpPr txBox="1"/>
          <p:nvPr/>
        </p:nvSpPr>
        <p:spPr>
          <a:xfrm>
            <a:off x="3628923" y="1433974"/>
            <a:ext cx="2678569" cy="158777"/>
          </a:xfrm>
          <a:prstGeom prst="rect">
            <a:avLst/>
          </a:prstGeom>
          <a:noFill/>
          <a:ln>
            <a:noFill/>
          </a:ln>
        </p:spPr>
        <p:txBody>
          <a:bodyPr spcFirstLastPara="1" wrap="square" lIns="91425" tIns="91425" rIns="91425" bIns="91425" anchor="ctr" anchorCtr="0">
            <a:noAutofit/>
          </a:bodyPr>
          <a:lstStyle/>
          <a:p>
            <a:pPr algn="ctr"/>
            <a:r>
              <a:rPr lang="en-US" sz="1600" b="1" i="0" dirty="0">
                <a:solidFill>
                  <a:srgbClr val="000000"/>
                </a:solidFill>
                <a:effectLst/>
                <a:latin typeface="Arial Nova Light" panose="020B0304020202020204" pitchFamily="34" charset="0"/>
              </a:rPr>
              <a:t>Highest apps category?</a:t>
            </a:r>
          </a:p>
          <a:p>
            <a:pPr marL="0" lvl="0" indent="0" algn="ctr" rtl="0">
              <a:spcBef>
                <a:spcPts val="0"/>
              </a:spcBef>
              <a:spcAft>
                <a:spcPts val="0"/>
              </a:spcAft>
              <a:buNone/>
            </a:pPr>
            <a:endParaRPr sz="1200" dirty="0">
              <a:solidFill>
                <a:schemeClr val="dk1"/>
              </a:solidFill>
              <a:latin typeface="Nunito"/>
              <a:ea typeface="Nunito"/>
              <a:cs typeface="Nunito"/>
              <a:sym typeface="Nunito"/>
            </a:endParaRPr>
          </a:p>
        </p:txBody>
      </p:sp>
      <p:sp>
        <p:nvSpPr>
          <p:cNvPr id="282" name="Google Shape;282;p26"/>
          <p:cNvSpPr txBox="1"/>
          <p:nvPr/>
        </p:nvSpPr>
        <p:spPr>
          <a:xfrm>
            <a:off x="542596" y="2028423"/>
            <a:ext cx="2240358" cy="584400"/>
          </a:xfrm>
          <a:prstGeom prst="rect">
            <a:avLst/>
          </a:prstGeom>
          <a:noFill/>
          <a:ln>
            <a:noFill/>
          </a:ln>
        </p:spPr>
        <p:txBody>
          <a:bodyPr spcFirstLastPara="1" wrap="square" lIns="91425" tIns="91425" rIns="91425" bIns="91425" anchor="ctr" anchorCtr="0">
            <a:noAutofit/>
          </a:bodyPr>
          <a:lstStyle/>
          <a:p>
            <a:pPr algn="l"/>
            <a:r>
              <a:rPr lang="en-US" b="1" i="0" dirty="0">
                <a:solidFill>
                  <a:srgbClr val="000000"/>
                </a:solidFill>
                <a:effectLst/>
                <a:latin typeface="Arial Nova Light" panose="020B0304020202020204" pitchFamily="34" charset="0"/>
              </a:rPr>
              <a:t>Which Apps type is the highest?</a:t>
            </a:r>
          </a:p>
        </p:txBody>
      </p:sp>
      <p:sp>
        <p:nvSpPr>
          <p:cNvPr id="280" name="Google Shape;280;p26"/>
          <p:cNvSpPr txBox="1"/>
          <p:nvPr/>
        </p:nvSpPr>
        <p:spPr>
          <a:xfrm>
            <a:off x="4124140" y="2748755"/>
            <a:ext cx="4205287" cy="584400"/>
          </a:xfrm>
          <a:prstGeom prst="rect">
            <a:avLst/>
          </a:prstGeom>
          <a:noFill/>
          <a:ln>
            <a:noFill/>
          </a:ln>
        </p:spPr>
        <p:txBody>
          <a:bodyPr spcFirstLastPara="1" wrap="square" lIns="91425" tIns="91425" rIns="91425" bIns="91425" anchor="ctr" anchorCtr="0">
            <a:noAutofit/>
          </a:bodyPr>
          <a:lstStyle/>
          <a:p>
            <a:pPr algn="l"/>
            <a:r>
              <a:rPr lang="en-US" sz="1600" b="1" i="0" dirty="0">
                <a:solidFill>
                  <a:srgbClr val="000000"/>
                </a:solidFill>
                <a:effectLst/>
                <a:latin typeface="Arial Nova Light" panose="020B0304020202020204" pitchFamily="34" charset="0"/>
              </a:rPr>
              <a:t>The highest installed app categories is it free or paid?</a:t>
            </a:r>
          </a:p>
        </p:txBody>
      </p:sp>
      <p:sp>
        <p:nvSpPr>
          <p:cNvPr id="289" name="Google Shape;289;p26"/>
          <p:cNvSpPr txBox="1"/>
          <p:nvPr/>
        </p:nvSpPr>
        <p:spPr>
          <a:xfrm>
            <a:off x="4482536" y="3875500"/>
            <a:ext cx="3131479" cy="584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a:solidFill>
                  <a:schemeClr val="dk1"/>
                </a:solidFill>
                <a:latin typeface="Arial Nova Light" panose="020B0304020202020204" pitchFamily="34" charset="0"/>
                <a:ea typeface="Nunito"/>
                <a:cs typeface="Nunito"/>
                <a:sym typeface="Nunito"/>
              </a:rPr>
              <a:t>What is Highest Content Rating?</a:t>
            </a:r>
            <a:endParaRPr sz="1600" b="1" dirty="0">
              <a:solidFill>
                <a:schemeClr val="dk1"/>
              </a:solidFill>
              <a:latin typeface="Arial Nova Light" panose="020B0304020202020204" pitchFamily="34" charset="0"/>
              <a:ea typeface="Nunito"/>
              <a:cs typeface="Nunito"/>
              <a:sym typeface="Nunito"/>
            </a:endParaRPr>
          </a:p>
        </p:txBody>
      </p:sp>
      <p:sp>
        <p:nvSpPr>
          <p:cNvPr id="291" name="Google Shape;291;p26"/>
          <p:cNvSpPr/>
          <p:nvPr/>
        </p:nvSpPr>
        <p:spPr>
          <a:xfrm rot="1401486">
            <a:off x="7762388" y="3783390"/>
            <a:ext cx="815095" cy="916939"/>
          </a:xfrm>
          <a:custGeom>
            <a:avLst/>
            <a:gdLst/>
            <a:ahLst/>
            <a:cxnLst/>
            <a:rect l="l" t="t" r="r" b="b"/>
            <a:pathLst>
              <a:path w="345632" h="388818" extrusionOk="0">
                <a:moveTo>
                  <a:pt x="183559" y="374102"/>
                </a:moveTo>
                <a:lnTo>
                  <a:pt x="158938" y="372918"/>
                </a:lnTo>
                <a:cubicBezTo>
                  <a:pt x="154882" y="372473"/>
                  <a:pt x="151133" y="375110"/>
                  <a:pt x="150168" y="379079"/>
                </a:cubicBezTo>
                <a:cubicBezTo>
                  <a:pt x="149401" y="382587"/>
                  <a:pt x="151768" y="387410"/>
                  <a:pt x="155803" y="387585"/>
                </a:cubicBezTo>
                <a:lnTo>
                  <a:pt x="180424" y="388769"/>
                </a:lnTo>
                <a:cubicBezTo>
                  <a:pt x="184480" y="389214"/>
                  <a:pt x="188229" y="386577"/>
                  <a:pt x="189194" y="382609"/>
                </a:cubicBezTo>
                <a:cubicBezTo>
                  <a:pt x="189961" y="379101"/>
                  <a:pt x="187593" y="374299"/>
                  <a:pt x="183559" y="374102"/>
                </a:cubicBezTo>
                <a:close/>
                <a:moveTo>
                  <a:pt x="52626" y="236810"/>
                </a:moveTo>
                <a:cubicBezTo>
                  <a:pt x="32806" y="224679"/>
                  <a:pt x="18928" y="204868"/>
                  <a:pt x="14280" y="182108"/>
                </a:cubicBezTo>
                <a:cubicBezTo>
                  <a:pt x="12241" y="172725"/>
                  <a:pt x="-1747" y="178359"/>
                  <a:pt x="182" y="187283"/>
                </a:cubicBezTo>
                <a:cubicBezTo>
                  <a:pt x="5970" y="213759"/>
                  <a:pt x="22523" y="236626"/>
                  <a:pt x="45873" y="250403"/>
                </a:cubicBezTo>
                <a:cubicBezTo>
                  <a:pt x="53722" y="255139"/>
                  <a:pt x="60672" y="241677"/>
                  <a:pt x="52626" y="236810"/>
                </a:cubicBezTo>
                <a:close/>
                <a:moveTo>
                  <a:pt x="173868" y="342969"/>
                </a:moveTo>
                <a:cubicBezTo>
                  <a:pt x="195201" y="344657"/>
                  <a:pt x="216687" y="344854"/>
                  <a:pt x="236880" y="336830"/>
                </a:cubicBezTo>
                <a:cubicBezTo>
                  <a:pt x="245649" y="333366"/>
                  <a:pt x="241703" y="319290"/>
                  <a:pt x="232495" y="322886"/>
                </a:cubicBezTo>
                <a:cubicBezTo>
                  <a:pt x="197284" y="336523"/>
                  <a:pt x="143415" y="324969"/>
                  <a:pt x="107174" y="316309"/>
                </a:cubicBezTo>
                <a:cubicBezTo>
                  <a:pt x="98273" y="314116"/>
                  <a:pt x="94743" y="328586"/>
                  <a:pt x="104039" y="330998"/>
                </a:cubicBezTo>
                <a:cubicBezTo>
                  <a:pt x="126928" y="337014"/>
                  <a:pt x="150278" y="341020"/>
                  <a:pt x="173868" y="342969"/>
                </a:cubicBezTo>
                <a:close/>
                <a:moveTo>
                  <a:pt x="231881" y="348231"/>
                </a:moveTo>
                <a:cubicBezTo>
                  <a:pt x="217213" y="360136"/>
                  <a:pt x="192877" y="355291"/>
                  <a:pt x="175403" y="353975"/>
                </a:cubicBezTo>
                <a:cubicBezTo>
                  <a:pt x="154750" y="352418"/>
                  <a:pt x="134207" y="349590"/>
                  <a:pt x="114584" y="342618"/>
                </a:cubicBezTo>
                <a:cubicBezTo>
                  <a:pt x="105968" y="339593"/>
                  <a:pt x="98909" y="353076"/>
                  <a:pt x="107832" y="356211"/>
                </a:cubicBezTo>
                <a:cubicBezTo>
                  <a:pt x="131269" y="364433"/>
                  <a:pt x="155561" y="367678"/>
                  <a:pt x="180183" y="369191"/>
                </a:cubicBezTo>
                <a:cubicBezTo>
                  <a:pt x="199915" y="370418"/>
                  <a:pt x="223067" y="373795"/>
                  <a:pt x="239598" y="360421"/>
                </a:cubicBezTo>
                <a:cubicBezTo>
                  <a:pt x="247053" y="354392"/>
                  <a:pt x="239532" y="342048"/>
                  <a:pt x="231881" y="348231"/>
                </a:cubicBezTo>
                <a:close/>
                <a:moveTo>
                  <a:pt x="329357" y="29207"/>
                </a:moveTo>
                <a:cubicBezTo>
                  <a:pt x="323460" y="21884"/>
                  <a:pt x="311072" y="30610"/>
                  <a:pt x="316838" y="37779"/>
                </a:cubicBezTo>
                <a:cubicBezTo>
                  <a:pt x="325455" y="48160"/>
                  <a:pt x="330388" y="61092"/>
                  <a:pt x="330892" y="74569"/>
                </a:cubicBezTo>
                <a:cubicBezTo>
                  <a:pt x="331287" y="84325"/>
                  <a:pt x="345998" y="82374"/>
                  <a:pt x="345626" y="73100"/>
                </a:cubicBezTo>
                <a:cubicBezTo>
                  <a:pt x="345077" y="57097"/>
                  <a:pt x="339377" y="41699"/>
                  <a:pt x="329357" y="29207"/>
                </a:cubicBezTo>
                <a:close/>
                <a:moveTo>
                  <a:pt x="238370" y="222"/>
                </a:moveTo>
                <a:cubicBezTo>
                  <a:pt x="229404" y="-1970"/>
                  <a:pt x="225830" y="12719"/>
                  <a:pt x="235213" y="14890"/>
                </a:cubicBezTo>
                <a:cubicBezTo>
                  <a:pt x="289564" y="27475"/>
                  <a:pt x="309757" y="85531"/>
                  <a:pt x="312870" y="135190"/>
                </a:cubicBezTo>
                <a:cubicBezTo>
                  <a:pt x="313462" y="144924"/>
                  <a:pt x="328217" y="142995"/>
                  <a:pt x="327604" y="133721"/>
                </a:cubicBezTo>
                <a:cubicBezTo>
                  <a:pt x="324139" y="76893"/>
                  <a:pt x="299584" y="14386"/>
                  <a:pt x="238370" y="222"/>
                </a:cubicBezTo>
                <a:close/>
                <a:moveTo>
                  <a:pt x="168212" y="16688"/>
                </a:moveTo>
                <a:cubicBezTo>
                  <a:pt x="107218" y="18507"/>
                  <a:pt x="43417" y="57577"/>
                  <a:pt x="32433" y="121465"/>
                </a:cubicBezTo>
                <a:cubicBezTo>
                  <a:pt x="26952" y="150686"/>
                  <a:pt x="35020" y="180815"/>
                  <a:pt x="54358" y="203397"/>
                </a:cubicBezTo>
                <a:cubicBezTo>
                  <a:pt x="65561" y="216552"/>
                  <a:pt x="78475" y="227975"/>
                  <a:pt x="86653" y="243431"/>
                </a:cubicBezTo>
                <a:cubicBezTo>
                  <a:pt x="95006" y="259548"/>
                  <a:pt x="98711" y="277662"/>
                  <a:pt x="97396" y="295765"/>
                </a:cubicBezTo>
                <a:cubicBezTo>
                  <a:pt x="93011" y="299054"/>
                  <a:pt x="92704" y="307758"/>
                  <a:pt x="99763" y="309402"/>
                </a:cubicBezTo>
                <a:cubicBezTo>
                  <a:pt x="127432" y="315984"/>
                  <a:pt x="155693" y="319832"/>
                  <a:pt x="184107" y="320891"/>
                </a:cubicBezTo>
                <a:cubicBezTo>
                  <a:pt x="206536" y="321680"/>
                  <a:pt x="232341" y="323697"/>
                  <a:pt x="251942" y="311025"/>
                </a:cubicBezTo>
                <a:cubicBezTo>
                  <a:pt x="259791" y="305960"/>
                  <a:pt x="252797" y="294274"/>
                  <a:pt x="244817" y="298528"/>
                </a:cubicBezTo>
                <a:cubicBezTo>
                  <a:pt x="245123" y="281183"/>
                  <a:pt x="249398" y="264139"/>
                  <a:pt x="257335" y="248715"/>
                </a:cubicBezTo>
                <a:cubicBezTo>
                  <a:pt x="264614" y="234749"/>
                  <a:pt x="275642" y="223634"/>
                  <a:pt x="284325" y="210632"/>
                </a:cubicBezTo>
                <a:cubicBezTo>
                  <a:pt x="302017" y="184126"/>
                  <a:pt x="303574" y="146218"/>
                  <a:pt x="297654" y="115699"/>
                </a:cubicBezTo>
                <a:cubicBezTo>
                  <a:pt x="285815" y="54836"/>
                  <a:pt x="229864" y="11229"/>
                  <a:pt x="168124" y="16688"/>
                </a:cubicBezTo>
                <a:close/>
                <a:moveTo>
                  <a:pt x="188317" y="306552"/>
                </a:moveTo>
                <a:cubicBezTo>
                  <a:pt x="177223" y="305719"/>
                  <a:pt x="167181" y="305193"/>
                  <a:pt x="156351" y="303965"/>
                </a:cubicBezTo>
                <a:cubicBezTo>
                  <a:pt x="153654" y="264918"/>
                  <a:pt x="147713" y="226161"/>
                  <a:pt x="138614" y="188094"/>
                </a:cubicBezTo>
                <a:cubicBezTo>
                  <a:pt x="146068" y="188815"/>
                  <a:pt x="153522" y="186590"/>
                  <a:pt x="159376" y="181889"/>
                </a:cubicBezTo>
                <a:cubicBezTo>
                  <a:pt x="169352" y="189914"/>
                  <a:pt x="182375" y="192040"/>
                  <a:pt x="195442" y="191251"/>
                </a:cubicBezTo>
                <a:cubicBezTo>
                  <a:pt x="190509" y="229485"/>
                  <a:pt x="188097" y="268002"/>
                  <a:pt x="188229" y="306552"/>
                </a:cubicBezTo>
                <a:close/>
                <a:moveTo>
                  <a:pt x="160801" y="151633"/>
                </a:moveTo>
                <a:cubicBezTo>
                  <a:pt x="161898" y="152905"/>
                  <a:pt x="161656" y="154988"/>
                  <a:pt x="160670" y="157334"/>
                </a:cubicBezTo>
                <a:cubicBezTo>
                  <a:pt x="159004" y="154637"/>
                  <a:pt x="159047" y="152730"/>
                  <a:pt x="160714" y="151633"/>
                </a:cubicBezTo>
                <a:close/>
                <a:moveTo>
                  <a:pt x="280224" y="187261"/>
                </a:moveTo>
                <a:cubicBezTo>
                  <a:pt x="275270" y="202060"/>
                  <a:pt x="264088" y="213088"/>
                  <a:pt x="255077" y="225453"/>
                </a:cubicBezTo>
                <a:cubicBezTo>
                  <a:pt x="238195" y="248397"/>
                  <a:pt x="229404" y="276296"/>
                  <a:pt x="230083" y="304776"/>
                </a:cubicBezTo>
                <a:cubicBezTo>
                  <a:pt x="221160" y="306802"/>
                  <a:pt x="212039" y="307651"/>
                  <a:pt x="202897" y="307298"/>
                </a:cubicBezTo>
                <a:cubicBezTo>
                  <a:pt x="202699" y="267842"/>
                  <a:pt x="205155" y="228420"/>
                  <a:pt x="210285" y="189300"/>
                </a:cubicBezTo>
                <a:cubicBezTo>
                  <a:pt x="211754" y="188993"/>
                  <a:pt x="213201" y="188686"/>
                  <a:pt x="214670" y="188335"/>
                </a:cubicBezTo>
                <a:cubicBezTo>
                  <a:pt x="223835" y="186143"/>
                  <a:pt x="219822" y="172155"/>
                  <a:pt x="210285" y="174413"/>
                </a:cubicBezTo>
                <a:cubicBezTo>
                  <a:pt x="196845" y="177680"/>
                  <a:pt x="180643" y="179499"/>
                  <a:pt x="169089" y="170247"/>
                </a:cubicBezTo>
                <a:cubicBezTo>
                  <a:pt x="176916" y="157926"/>
                  <a:pt x="181366" y="141745"/>
                  <a:pt x="168453" y="135738"/>
                </a:cubicBezTo>
                <a:cubicBezTo>
                  <a:pt x="160253" y="131989"/>
                  <a:pt x="151176" y="137032"/>
                  <a:pt x="147603" y="144705"/>
                </a:cubicBezTo>
                <a:cubicBezTo>
                  <a:pt x="143766" y="152993"/>
                  <a:pt x="145410" y="163144"/>
                  <a:pt x="149795" y="171015"/>
                </a:cubicBezTo>
                <a:cubicBezTo>
                  <a:pt x="142166" y="176671"/>
                  <a:pt x="130195" y="172878"/>
                  <a:pt x="127651" y="163736"/>
                </a:cubicBezTo>
                <a:cubicBezTo>
                  <a:pt x="125108" y="154593"/>
                  <a:pt x="111011" y="160074"/>
                  <a:pt x="113554" y="168910"/>
                </a:cubicBezTo>
                <a:cubicBezTo>
                  <a:pt x="115001" y="173858"/>
                  <a:pt x="117873" y="178265"/>
                  <a:pt x="121842" y="181560"/>
                </a:cubicBezTo>
                <a:cubicBezTo>
                  <a:pt x="130831" y="221310"/>
                  <a:pt x="138504" y="261410"/>
                  <a:pt x="141223" y="302145"/>
                </a:cubicBezTo>
                <a:cubicBezTo>
                  <a:pt x="131313" y="300683"/>
                  <a:pt x="121469" y="298916"/>
                  <a:pt x="111669" y="296840"/>
                </a:cubicBezTo>
                <a:cubicBezTo>
                  <a:pt x="114540" y="266343"/>
                  <a:pt x="103995" y="237008"/>
                  <a:pt x="84131" y="213965"/>
                </a:cubicBezTo>
                <a:cubicBezTo>
                  <a:pt x="74243" y="202542"/>
                  <a:pt x="62799" y="192347"/>
                  <a:pt x="55234" y="179105"/>
                </a:cubicBezTo>
                <a:cubicBezTo>
                  <a:pt x="48328" y="166566"/>
                  <a:pt x="44908" y="152412"/>
                  <a:pt x="45325" y="138106"/>
                </a:cubicBezTo>
                <a:cubicBezTo>
                  <a:pt x="46312" y="74897"/>
                  <a:pt x="104696" y="37845"/>
                  <a:pt x="161876" y="31355"/>
                </a:cubicBezTo>
                <a:cubicBezTo>
                  <a:pt x="250824" y="23024"/>
                  <a:pt x="304276" y="105965"/>
                  <a:pt x="280137" y="187261"/>
                </a:cubicBezTo>
                <a:close/>
                <a:moveTo>
                  <a:pt x="153808" y="53521"/>
                </a:moveTo>
                <a:cubicBezTo>
                  <a:pt x="144512" y="53521"/>
                  <a:pt x="144687" y="68320"/>
                  <a:pt x="154400" y="68320"/>
                </a:cubicBezTo>
                <a:cubicBezTo>
                  <a:pt x="163608" y="68364"/>
                  <a:pt x="163432" y="53565"/>
                  <a:pt x="153720" y="53565"/>
                </a:cubicBezTo>
                <a:close/>
                <a:moveTo>
                  <a:pt x="126095" y="62642"/>
                </a:moveTo>
                <a:cubicBezTo>
                  <a:pt x="99632" y="72111"/>
                  <a:pt x="79549" y="94062"/>
                  <a:pt x="72489" y="121268"/>
                </a:cubicBezTo>
                <a:cubicBezTo>
                  <a:pt x="69946" y="130783"/>
                  <a:pt x="84482" y="132691"/>
                  <a:pt x="86894" y="123614"/>
                </a:cubicBezTo>
                <a:cubicBezTo>
                  <a:pt x="92704" y="101744"/>
                  <a:pt x="108950" y="84158"/>
                  <a:pt x="130283" y="76629"/>
                </a:cubicBezTo>
                <a:cubicBezTo>
                  <a:pt x="139206" y="73428"/>
                  <a:pt x="135281" y="59353"/>
                  <a:pt x="126007" y="6268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3" name="رسم 2" descr="مصباح ومعدّات">
            <a:extLst>
              <a:ext uri="{FF2B5EF4-FFF2-40B4-BE49-F238E27FC236}">
                <a16:creationId xmlns:a16="http://schemas.microsoft.com/office/drawing/2014/main" id="{6F8705A9-392A-47B6-B900-A29AD80C687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94453" y="508747"/>
            <a:ext cx="685744" cy="685744"/>
          </a:xfrm>
          <a:prstGeom prst="rect">
            <a:avLst/>
          </a:prstGeom>
        </p:spPr>
      </p:pic>
      <p:cxnSp>
        <p:nvCxnSpPr>
          <p:cNvPr id="7" name="رابط مستقيم 6">
            <a:extLst>
              <a:ext uri="{FF2B5EF4-FFF2-40B4-BE49-F238E27FC236}">
                <a16:creationId xmlns:a16="http://schemas.microsoft.com/office/drawing/2014/main" id="{EE6781D5-A962-45B7-B3D4-BF8DE22CA492}"/>
              </a:ext>
            </a:extLst>
          </p:cNvPr>
          <p:cNvCxnSpPr>
            <a:cxnSpLocks/>
          </p:cNvCxnSpPr>
          <p:nvPr/>
        </p:nvCxnSpPr>
        <p:spPr>
          <a:xfrm flipV="1">
            <a:off x="3690938" y="881751"/>
            <a:ext cx="3049496" cy="987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232"/>
        <p:cNvGrpSpPr/>
        <p:nvPr/>
      </p:nvGrpSpPr>
      <p:grpSpPr>
        <a:xfrm>
          <a:off x="0" y="0"/>
          <a:ext cx="0" cy="0"/>
          <a:chOff x="0" y="0"/>
          <a:chExt cx="0" cy="0"/>
        </a:xfrm>
      </p:grpSpPr>
      <p:sp>
        <p:nvSpPr>
          <p:cNvPr id="239" name="Google Shape;239;p21"/>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2" name="مربع نص 1">
            <a:extLst>
              <a:ext uri="{FF2B5EF4-FFF2-40B4-BE49-F238E27FC236}">
                <a16:creationId xmlns:a16="http://schemas.microsoft.com/office/drawing/2014/main" id="{9F62206C-E5D8-4FE3-8034-13718E8516E3}"/>
              </a:ext>
            </a:extLst>
          </p:cNvPr>
          <p:cNvSpPr txBox="1"/>
          <p:nvPr/>
        </p:nvSpPr>
        <p:spPr>
          <a:xfrm>
            <a:off x="5338763" y="1785937"/>
            <a:ext cx="2895600" cy="707886"/>
          </a:xfrm>
          <a:prstGeom prst="rect">
            <a:avLst/>
          </a:prstGeom>
          <a:noFill/>
        </p:spPr>
        <p:txBody>
          <a:bodyPr wrap="square" rtlCol="1">
            <a:spAutoFit/>
          </a:bodyPr>
          <a:lstStyle/>
          <a:p>
            <a:r>
              <a:rPr lang="en-US" sz="4000" b="1" dirty="0">
                <a:latin typeface="Arial Narrow" panose="020B0606020202030204" pitchFamily="34" charset="0"/>
              </a:rPr>
              <a:t>Findings</a:t>
            </a:r>
            <a:r>
              <a:rPr lang="en-US" dirty="0"/>
              <a:t> </a:t>
            </a:r>
            <a:endParaRPr lang="ar-SA" dirty="0"/>
          </a:p>
        </p:txBody>
      </p:sp>
      <p:cxnSp>
        <p:nvCxnSpPr>
          <p:cNvPr id="4" name="رابط مستقيم 3">
            <a:extLst>
              <a:ext uri="{FF2B5EF4-FFF2-40B4-BE49-F238E27FC236}">
                <a16:creationId xmlns:a16="http://schemas.microsoft.com/office/drawing/2014/main" id="{81F65B20-D1AD-4809-BA6A-4B0EE617D771}"/>
              </a:ext>
            </a:extLst>
          </p:cNvPr>
          <p:cNvCxnSpPr>
            <a:cxnSpLocks/>
          </p:cNvCxnSpPr>
          <p:nvPr/>
        </p:nvCxnSpPr>
        <p:spPr>
          <a:xfrm flipH="1" flipV="1">
            <a:off x="0" y="2054156"/>
            <a:ext cx="5476875" cy="85724"/>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صورة 5">
            <a:extLst>
              <a:ext uri="{FF2B5EF4-FFF2-40B4-BE49-F238E27FC236}">
                <a16:creationId xmlns:a16="http://schemas.microsoft.com/office/drawing/2014/main" id="{B2D65BA4-A61C-4E5C-B254-BBA5F960C721}"/>
              </a:ext>
            </a:extLst>
          </p:cNvPr>
          <p:cNvPicPr>
            <a:picLocks noChangeAspect="1"/>
          </p:cNvPicPr>
          <p:nvPr/>
        </p:nvPicPr>
        <p:blipFill>
          <a:blip r:embed="rId3"/>
          <a:stretch>
            <a:fillRect/>
          </a:stretch>
        </p:blipFill>
        <p:spPr>
          <a:xfrm>
            <a:off x="7501971" y="1520892"/>
            <a:ext cx="843205" cy="97293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7"/>
          <p:cNvSpPr txBox="1">
            <a:spLocks noGrp="1"/>
          </p:cNvSpPr>
          <p:nvPr>
            <p:ph type="subTitle" idx="4294967295"/>
          </p:nvPr>
        </p:nvSpPr>
        <p:spPr>
          <a:xfrm>
            <a:off x="907413" y="115789"/>
            <a:ext cx="6424200" cy="680700"/>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 sz="2000" b="1" dirty="0">
                <a:latin typeface="Arial Narrow" panose="020B0606020202030204" pitchFamily="34" charset="0"/>
              </a:rPr>
              <a:t>The Highest App Category </a:t>
            </a:r>
            <a:endParaRPr sz="2000" b="1" dirty="0">
              <a:latin typeface="Arial Narrow" panose="020B0606020202030204" pitchFamily="34" charset="0"/>
            </a:endParaRPr>
          </a:p>
        </p:txBody>
      </p:sp>
      <p:sp>
        <p:nvSpPr>
          <p:cNvPr id="200" name="Google Shape;200;p17"/>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8</a:t>
            </a:fld>
            <a:endParaRPr/>
          </a:p>
        </p:txBody>
      </p:sp>
      <p:grpSp>
        <p:nvGrpSpPr>
          <p:cNvPr id="201" name="Google Shape;201;p17"/>
          <p:cNvGrpSpPr/>
          <p:nvPr/>
        </p:nvGrpSpPr>
        <p:grpSpPr>
          <a:xfrm>
            <a:off x="3317258" y="473609"/>
            <a:ext cx="2509394" cy="2463112"/>
            <a:chOff x="576654" y="555403"/>
            <a:chExt cx="3865959" cy="3794658"/>
          </a:xfrm>
        </p:grpSpPr>
        <p:sp>
          <p:nvSpPr>
            <p:cNvPr id="202" name="Google Shape;202;p17"/>
            <p:cNvSpPr/>
            <p:nvPr/>
          </p:nvSpPr>
          <p:spPr>
            <a:xfrm>
              <a:off x="619289" y="555403"/>
              <a:ext cx="3823324" cy="3794658"/>
            </a:xfrm>
            <a:custGeom>
              <a:avLst/>
              <a:gdLst/>
              <a:ahLst/>
              <a:cxnLst/>
              <a:rect l="l" t="t" r="r" b="b"/>
              <a:pathLst>
                <a:path w="1812002" h="1798416" extrusionOk="0">
                  <a:moveTo>
                    <a:pt x="1803580" y="754533"/>
                  </a:moveTo>
                  <a:cubicBezTo>
                    <a:pt x="1755126" y="365965"/>
                    <a:pt x="1420404" y="43389"/>
                    <a:pt x="1031243" y="5415"/>
                  </a:cubicBezTo>
                  <a:cubicBezTo>
                    <a:pt x="982060" y="-66"/>
                    <a:pt x="932504" y="-1381"/>
                    <a:pt x="883099" y="1447"/>
                  </a:cubicBezTo>
                  <a:cubicBezTo>
                    <a:pt x="873803" y="1973"/>
                    <a:pt x="873957" y="16794"/>
                    <a:pt x="883691" y="16246"/>
                  </a:cubicBezTo>
                  <a:cubicBezTo>
                    <a:pt x="1757494" y="-18263"/>
                    <a:pt x="2121442" y="1058868"/>
                    <a:pt x="1445508" y="1590605"/>
                  </a:cubicBezTo>
                  <a:cubicBezTo>
                    <a:pt x="1154174" y="1812547"/>
                    <a:pt x="730088" y="1849314"/>
                    <a:pt x="411765" y="1663262"/>
                  </a:cubicBezTo>
                  <a:cubicBezTo>
                    <a:pt x="67769" y="1470874"/>
                    <a:pt x="-50821" y="1022824"/>
                    <a:pt x="50843" y="658548"/>
                  </a:cubicBezTo>
                  <a:cubicBezTo>
                    <a:pt x="145996" y="257328"/>
                    <a:pt x="571617" y="-46393"/>
                    <a:pt x="981233" y="77876"/>
                  </a:cubicBezTo>
                  <a:cubicBezTo>
                    <a:pt x="990003" y="80529"/>
                    <a:pt x="993533" y="65949"/>
                    <a:pt x="984391" y="63186"/>
                  </a:cubicBezTo>
                  <a:cubicBezTo>
                    <a:pt x="621232" y="-46436"/>
                    <a:pt x="223477" y="180680"/>
                    <a:pt x="83292" y="523010"/>
                  </a:cubicBezTo>
                  <a:cubicBezTo>
                    <a:pt x="-163184" y="1097697"/>
                    <a:pt x="154152" y="1768368"/>
                    <a:pt x="813533" y="1796542"/>
                  </a:cubicBezTo>
                  <a:cubicBezTo>
                    <a:pt x="1393503" y="1832827"/>
                    <a:pt x="1882662" y="1337310"/>
                    <a:pt x="1803580" y="75453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3" name="Google Shape;203;p17"/>
            <p:cNvSpPr/>
            <p:nvPr/>
          </p:nvSpPr>
          <p:spPr>
            <a:xfrm>
              <a:off x="576654" y="3067330"/>
              <a:ext cx="620488" cy="986037"/>
            </a:xfrm>
            <a:custGeom>
              <a:avLst/>
              <a:gdLst/>
              <a:ahLst/>
              <a:cxnLst/>
              <a:rect l="l" t="t" r="r" b="b"/>
              <a:pathLst>
                <a:path w="294070" h="467316" extrusionOk="0">
                  <a:moveTo>
                    <a:pt x="291610" y="454155"/>
                  </a:moveTo>
                  <a:cubicBezTo>
                    <a:pt x="153814" y="339512"/>
                    <a:pt x="54825" y="179550"/>
                    <a:pt x="14308" y="4834"/>
                  </a:cubicBezTo>
                  <a:cubicBezTo>
                    <a:pt x="12116" y="-4528"/>
                    <a:pt x="-1872" y="1084"/>
                    <a:pt x="211" y="10007"/>
                  </a:cubicBezTo>
                  <a:cubicBezTo>
                    <a:pt x="42374" y="188276"/>
                    <a:pt x="141091" y="348128"/>
                    <a:pt x="281612" y="465666"/>
                  </a:cubicBezTo>
                  <a:cubicBezTo>
                    <a:pt x="288760" y="471585"/>
                    <a:pt x="298757" y="460141"/>
                    <a:pt x="291610" y="454155"/>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4" name="Google Shape;204;p17"/>
            <p:cNvSpPr/>
            <p:nvPr/>
          </p:nvSpPr>
          <p:spPr>
            <a:xfrm>
              <a:off x="625052" y="3542878"/>
              <a:ext cx="246686" cy="335935"/>
            </a:xfrm>
            <a:custGeom>
              <a:avLst/>
              <a:gdLst/>
              <a:ahLst/>
              <a:cxnLst/>
              <a:rect l="l" t="t" r="r" b="b"/>
              <a:pathLst>
                <a:path w="116913" h="159211" extrusionOk="0">
                  <a:moveTo>
                    <a:pt x="114759" y="145770"/>
                  </a:moveTo>
                  <a:cubicBezTo>
                    <a:pt x="73155" y="104376"/>
                    <a:pt x="38848" y="56252"/>
                    <a:pt x="13292" y="3435"/>
                  </a:cubicBezTo>
                  <a:cubicBezTo>
                    <a:pt x="9193" y="-5027"/>
                    <a:pt x="-3195" y="3808"/>
                    <a:pt x="774" y="12030"/>
                  </a:cubicBezTo>
                  <a:cubicBezTo>
                    <a:pt x="27012" y="65964"/>
                    <a:pt x="62178" y="115053"/>
                    <a:pt x="104784" y="157258"/>
                  </a:cubicBezTo>
                  <a:cubicBezTo>
                    <a:pt x="111361" y="163814"/>
                    <a:pt x="121337" y="152303"/>
                    <a:pt x="114759" y="14577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5" name="Google Shape;205;p17"/>
            <p:cNvSpPr/>
            <p:nvPr/>
          </p:nvSpPr>
          <p:spPr>
            <a:xfrm>
              <a:off x="3508732" y="703042"/>
              <a:ext cx="736985" cy="678722"/>
            </a:xfrm>
            <a:custGeom>
              <a:avLst/>
              <a:gdLst/>
              <a:ahLst/>
              <a:cxnLst/>
              <a:rect l="l" t="t" r="r" b="b"/>
              <a:pathLst>
                <a:path w="349282" h="321669" extrusionOk="0">
                  <a:moveTo>
                    <a:pt x="348469" y="309928"/>
                  </a:moveTo>
                  <a:cubicBezTo>
                    <a:pt x="278003" y="170664"/>
                    <a:pt x="156037" y="58585"/>
                    <a:pt x="11050" y="551"/>
                  </a:cubicBezTo>
                  <a:cubicBezTo>
                    <a:pt x="2543" y="-2847"/>
                    <a:pt x="-4823" y="10439"/>
                    <a:pt x="3968" y="13969"/>
                  </a:cubicBezTo>
                  <a:cubicBezTo>
                    <a:pt x="146478" y="70973"/>
                    <a:pt x="266844" y="180859"/>
                    <a:pt x="335709" y="318194"/>
                  </a:cubicBezTo>
                  <a:cubicBezTo>
                    <a:pt x="339918" y="326613"/>
                    <a:pt x="352591" y="318107"/>
                    <a:pt x="348469" y="309928"/>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6" name="Google Shape;206;p17"/>
            <p:cNvSpPr/>
            <p:nvPr/>
          </p:nvSpPr>
          <p:spPr>
            <a:xfrm>
              <a:off x="4237875" y="1405342"/>
              <a:ext cx="51220" cy="74504"/>
            </a:xfrm>
            <a:custGeom>
              <a:avLst/>
              <a:gdLst/>
              <a:ahLst/>
              <a:cxnLst/>
              <a:rect l="l" t="t" r="r" b="b"/>
              <a:pathLst>
                <a:path w="24275" h="35310" extrusionOk="0">
                  <a:moveTo>
                    <a:pt x="23295" y="23713"/>
                  </a:moveTo>
                  <a:lnTo>
                    <a:pt x="13692" y="3323"/>
                  </a:lnTo>
                  <a:cubicBezTo>
                    <a:pt x="8452" y="-4658"/>
                    <a:pt x="-3475" y="3191"/>
                    <a:pt x="975" y="11588"/>
                  </a:cubicBezTo>
                  <a:cubicBezTo>
                    <a:pt x="4176" y="18384"/>
                    <a:pt x="7371" y="25181"/>
                    <a:pt x="10556" y="31978"/>
                  </a:cubicBezTo>
                  <a:cubicBezTo>
                    <a:pt x="15906" y="39980"/>
                    <a:pt x="27745" y="32109"/>
                    <a:pt x="23295" y="23713"/>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3" name="صورة 2">
            <a:extLst>
              <a:ext uri="{FF2B5EF4-FFF2-40B4-BE49-F238E27FC236}">
                <a16:creationId xmlns:a16="http://schemas.microsoft.com/office/drawing/2014/main" id="{04C2BBCA-E49E-4141-B3D9-AA0321538B04}"/>
              </a:ext>
            </a:extLst>
          </p:cNvPr>
          <p:cNvPicPr>
            <a:picLocks noChangeAspect="1"/>
          </p:cNvPicPr>
          <p:nvPr/>
        </p:nvPicPr>
        <p:blipFill>
          <a:blip r:embed="rId3"/>
          <a:stretch>
            <a:fillRect/>
          </a:stretch>
        </p:blipFill>
        <p:spPr>
          <a:xfrm>
            <a:off x="865172" y="551695"/>
            <a:ext cx="7104405" cy="411819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31" name="Google Shape;331;p30"/>
          <p:cNvSpPr txBox="1">
            <a:spLocks noGrp="1"/>
          </p:cNvSpPr>
          <p:nvPr>
            <p:ph type="subTitle" idx="4294967295"/>
          </p:nvPr>
        </p:nvSpPr>
        <p:spPr>
          <a:xfrm>
            <a:off x="855300" y="849805"/>
            <a:ext cx="7433400" cy="463200"/>
          </a:xfrm>
          <a:prstGeom prst="rect">
            <a:avLst/>
          </a:prstGeom>
        </p:spPr>
        <p:txBody>
          <a:bodyPr spcFirstLastPara="1" wrap="square" lIns="0" tIns="0" rIns="0" bIns="0" anchor="t" anchorCtr="0">
            <a:noAutofit/>
          </a:bodyPr>
          <a:lstStyle/>
          <a:p>
            <a:pPr marL="0" lvl="0" indent="0" algn="ctr" rtl="0">
              <a:spcBef>
                <a:spcPts val="0"/>
              </a:spcBef>
              <a:spcAft>
                <a:spcPts val="1000"/>
              </a:spcAft>
              <a:buNone/>
            </a:pPr>
            <a:r>
              <a:rPr lang="en" sz="2000" b="1" dirty="0">
                <a:latin typeface="Arial Narrow" panose="020B0606020202030204" pitchFamily="34" charset="0"/>
              </a:rPr>
              <a:t>Free App or Paid App</a:t>
            </a:r>
            <a:endParaRPr sz="2000" b="1" dirty="0">
              <a:latin typeface="Arial Narrow" panose="020B0606020202030204" pitchFamily="34" charset="0"/>
            </a:endParaRPr>
          </a:p>
        </p:txBody>
      </p:sp>
      <p:sp>
        <p:nvSpPr>
          <p:cNvPr id="332" name="Google Shape;332;p30"/>
          <p:cNvSpPr txBox="1">
            <a:spLocks noGrp="1"/>
          </p:cNvSpPr>
          <p:nvPr>
            <p:ph type="sldNum" idx="12"/>
          </p:nvPr>
        </p:nvSpPr>
        <p:spPr>
          <a:xfrm>
            <a:off x="8404375" y="4693376"/>
            <a:ext cx="548700" cy="3003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3" name="صورة 2">
            <a:extLst>
              <a:ext uri="{FF2B5EF4-FFF2-40B4-BE49-F238E27FC236}">
                <a16:creationId xmlns:a16="http://schemas.microsoft.com/office/drawing/2014/main" id="{C79151B2-C450-40A0-B144-83462BFCE933}"/>
              </a:ext>
            </a:extLst>
          </p:cNvPr>
          <p:cNvPicPr>
            <a:picLocks noChangeAspect="1"/>
          </p:cNvPicPr>
          <p:nvPr/>
        </p:nvPicPr>
        <p:blipFill>
          <a:blip r:embed="rId3"/>
          <a:stretch>
            <a:fillRect/>
          </a:stretch>
        </p:blipFill>
        <p:spPr>
          <a:xfrm>
            <a:off x="1174941" y="977935"/>
            <a:ext cx="3325622" cy="3187630"/>
          </a:xfrm>
          <a:prstGeom prst="rect">
            <a:avLst/>
          </a:prstGeom>
        </p:spPr>
      </p:pic>
      <p:pic>
        <p:nvPicPr>
          <p:cNvPr id="5" name="رسم 4" descr="عدسة مكبرة">
            <a:extLst>
              <a:ext uri="{FF2B5EF4-FFF2-40B4-BE49-F238E27FC236}">
                <a16:creationId xmlns:a16="http://schemas.microsoft.com/office/drawing/2014/main" id="{3F6011BD-8FA1-44D6-8066-42ABA483EA2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86450" y="624205"/>
            <a:ext cx="842963" cy="842963"/>
          </a:xfrm>
          <a:prstGeom prst="rect">
            <a:avLst/>
          </a:prstGeom>
        </p:spPr>
      </p:pic>
    </p:spTree>
  </p:cSld>
  <p:clrMapOvr>
    <a:masterClrMapping/>
  </p:clrMapOvr>
</p:sld>
</file>

<file path=ppt/theme/theme1.xml><?xml version="1.0" encoding="utf-8"?>
<a:theme xmlns:a="http://schemas.openxmlformats.org/drawingml/2006/main" name="Curio template">
  <a:themeElements>
    <a:clrScheme name="Custom 347">
      <a:dk1>
        <a:srgbClr val="2B3547"/>
      </a:dk1>
      <a:lt1>
        <a:srgbClr val="FFFFFF"/>
      </a:lt1>
      <a:dk2>
        <a:srgbClr val="7F8B91"/>
      </a:dk2>
      <a:lt2>
        <a:srgbClr val="EDF0EB"/>
      </a:lt2>
      <a:accent1>
        <a:srgbClr val="AEE25A"/>
      </a:accent1>
      <a:accent2>
        <a:srgbClr val="51C026"/>
      </a:accent2>
      <a:accent3>
        <a:srgbClr val="5DDBA7"/>
      </a:accent3>
      <a:accent4>
        <a:srgbClr val="29AFA2"/>
      </a:accent4>
      <a:accent5>
        <a:srgbClr val="809DC2"/>
      </a:accent5>
      <a:accent6>
        <a:srgbClr val="596885"/>
      </a:accent6>
      <a:hlink>
        <a:srgbClr val="52AC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373</Words>
  <Application>Microsoft Office PowerPoint</Application>
  <PresentationFormat>عرض على الشاشة (16:9)</PresentationFormat>
  <Paragraphs>71</Paragraphs>
  <Slides>13</Slides>
  <Notes>13</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13</vt:i4>
      </vt:variant>
    </vt:vector>
  </HeadingPairs>
  <TitlesOfParts>
    <vt:vector size="23" baseType="lpstr">
      <vt:lpstr>Amatic SC</vt:lpstr>
      <vt:lpstr>Nunito</vt:lpstr>
      <vt:lpstr>Nunito SemiBold</vt:lpstr>
      <vt:lpstr>Arial</vt:lpstr>
      <vt:lpstr>Arial Nova Light</vt:lpstr>
      <vt:lpstr>Arial Narrow</vt:lpstr>
      <vt:lpstr>Calibri</vt:lpstr>
      <vt:lpstr>zeitung</vt:lpstr>
      <vt:lpstr>Bell MT</vt:lpstr>
      <vt:lpstr>Curio template</vt:lpstr>
      <vt:lpstr>Google Play Store Apps </vt:lpstr>
      <vt:lpstr>Introduction</vt:lpstr>
      <vt:lpstr>The Dataset contain 10841 rows × 13 columns consists of :</vt:lpstr>
      <vt:lpstr>Tools</vt:lpstr>
      <vt:lpstr>Preprocessing</vt:lpstr>
      <vt:lpstr>Questions to answer</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Play Store Apps</dc:title>
  <dc:creator>1</dc:creator>
  <cp:lastModifiedBy>Muzoon Alshahrani</cp:lastModifiedBy>
  <cp:revision>3</cp:revision>
  <dcterms:modified xsi:type="dcterms:W3CDTF">2022-01-04T13:48:18Z</dcterms:modified>
</cp:coreProperties>
</file>