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May 11,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453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May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May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3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May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0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May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7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May 11,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2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May 11,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8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May 11,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858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May 11,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6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May 11,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6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May 11,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May 11,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03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AA97E-7C91-824A-5E54-EB0428AD2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 fontScale="90000"/>
          </a:bodyPr>
          <a:lstStyle/>
          <a:p>
            <a:r>
              <a:rPr lang="en-US" sz="4800" dirty="0" err="1"/>
              <a:t>Proiect</a:t>
            </a:r>
            <a:r>
              <a:rPr lang="en-US" sz="4800" dirty="0"/>
              <a:t> </a:t>
            </a:r>
            <a:r>
              <a:rPr lang="en-US" sz="4800" dirty="0" err="1"/>
              <a:t>Sincretic</a:t>
            </a:r>
            <a:r>
              <a:rPr lang="en-US" sz="4800" dirty="0"/>
              <a:t> SDA+TP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9B871-7A1E-08EA-03C2-45EFC8E60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970912" cy="1534159"/>
          </a:xfrm>
        </p:spPr>
        <p:txBody>
          <a:bodyPr anchor="ctr">
            <a:normAutofit fontScale="55000" lnSpcReduction="20000"/>
          </a:bodyPr>
          <a:lstStyle/>
          <a:p>
            <a:pPr algn="r"/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Ogarcin Robert</a:t>
            </a:r>
            <a:r>
              <a:rPr lang="ro-RO" dirty="0">
                <a:solidFill>
                  <a:schemeClr val="tx1">
                    <a:alpha val="60000"/>
                  </a:schemeClr>
                </a:solidFill>
              </a:rPr>
              <a:t> Cristian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  <a:p>
            <a:pPr algn="r"/>
            <a:r>
              <a:rPr lang="en-US" dirty="0" err="1">
                <a:solidFill>
                  <a:schemeClr val="tx1">
                    <a:alpha val="60000"/>
                  </a:schemeClr>
                </a:solidFill>
              </a:rPr>
              <a:t>Universitatea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</a:rPr>
              <a:t>Politehnica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 Timisoara</a:t>
            </a:r>
          </a:p>
          <a:p>
            <a:pPr algn="r"/>
            <a:r>
              <a:rPr lang="en-US" dirty="0" err="1">
                <a:solidFill>
                  <a:schemeClr val="tx1">
                    <a:alpha val="60000"/>
                  </a:schemeClr>
                </a:solidFill>
              </a:rPr>
              <a:t>Facultatea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</a:rPr>
              <a:t>Automatica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</a:rPr>
              <a:t>si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</a:rPr>
              <a:t>Calculatoare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</a:rPr>
              <a:t>sectia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 Informatica,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</a:rPr>
              <a:t>anul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 II</a:t>
            </a:r>
            <a:endParaRPr lang="ro-RO" dirty="0">
              <a:solidFill>
                <a:schemeClr val="tx1">
                  <a:alpha val="60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https://github.com/Muzqn/Proiect-Sincretic-</a:t>
            </a:r>
          </a:p>
        </p:txBody>
      </p:sp>
      <p:pic>
        <p:nvPicPr>
          <p:cNvPr id="4" name="Picture 3" descr="Black jigsaw puzzle pieces">
            <a:extLst>
              <a:ext uri="{FF2B5EF4-FFF2-40B4-BE49-F238E27FC236}">
                <a16:creationId xmlns:a16="http://schemas.microsoft.com/office/drawing/2014/main" id="{9B2D06A5-7412-70A9-DBCA-FA76DA703F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042" b="6289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7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22870-2BCC-D34C-C966-113B837B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Cerinta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8D50F-E4A8-89CD-1403-67AA58ECE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4000" dirty="0"/>
              <a:t>Se dă un șir de N numere naturale aleatorii. Să se determine câte elemente ale șirului sunt pătrate perfecte.</a:t>
            </a:r>
          </a:p>
        </p:txBody>
      </p:sp>
    </p:spTree>
    <p:extLst>
      <p:ext uri="{BB962C8B-B14F-4D97-AF65-F5344CB8AC3E}">
        <p14:creationId xmlns:p14="http://schemas.microsoft.com/office/powerpoint/2010/main" val="1567670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7603-A304-934E-B152-1F79C6F0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Codul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C4B22B4-BDEA-2C8B-8F1B-DEF65D57E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3928"/>
            <a:ext cx="5043055" cy="4704072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56E5BC2-35B2-479B-8825-D87B56F4D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866" y="706583"/>
            <a:ext cx="5403272" cy="615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6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94B33-B418-FDC9-0758-2A2039EF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Rezultat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30968EE-0D3B-69BF-4BD4-64FDC6F4B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155" y="100981"/>
            <a:ext cx="6422983" cy="6656038"/>
          </a:xfrm>
        </p:spPr>
      </p:pic>
    </p:spTree>
    <p:extLst>
      <p:ext uri="{BB962C8B-B14F-4D97-AF65-F5344CB8AC3E}">
        <p14:creationId xmlns:p14="http://schemas.microsoft.com/office/powerpoint/2010/main" val="64621596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13</TotalTime>
  <Words>55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Sitka Heading</vt:lpstr>
      <vt:lpstr>Source Sans Pro</vt:lpstr>
      <vt:lpstr>3DFloatVTI</vt:lpstr>
      <vt:lpstr>Proiect Sincretic SDA+TP</vt:lpstr>
      <vt:lpstr>Cerinta</vt:lpstr>
      <vt:lpstr>Codul</vt:lpstr>
      <vt:lpstr>Rezultat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Sincretic SDA+TP</dc:title>
  <dc:creator>ogarcin robert</dc:creator>
  <cp:lastModifiedBy>ogarcin robert</cp:lastModifiedBy>
  <cp:revision>2</cp:revision>
  <dcterms:created xsi:type="dcterms:W3CDTF">2022-05-11T19:44:55Z</dcterms:created>
  <dcterms:modified xsi:type="dcterms:W3CDTF">2022-05-11T20:04:09Z</dcterms:modified>
</cp:coreProperties>
</file>