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53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77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045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13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0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51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68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204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37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65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67AA1-51CD-9CFD-B9D1-C2EE49C21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9666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64893" y="1815955"/>
            <a:ext cx="5501074" cy="1655762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期中報告</a:t>
            </a:r>
            <a:endParaRPr lang="zh-TW" altLang="en-US" sz="4800" dirty="0">
              <a:ea typeface="新細明體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dirty="0">
                <a:ea typeface="新細明體"/>
              </a:rPr>
              <a:t>113321501 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王昱程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90A5A-4E6D-E92D-CDB5-0C39812E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FFA58-FE7C-3338-A1EF-DFF660F8A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>
            <a:normAutofit/>
          </a:bodyPr>
          <a:lstStyle/>
          <a:p>
            <a:pPr lvl="1"/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Train loss</a:t>
            </a:r>
            <a:endParaRPr lang="en-US" altLang="zh-TW" sz="2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285E72-565C-416C-9F4C-EDF2A5C9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080" y="1560945"/>
            <a:ext cx="6337357" cy="493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14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90A5A-4E6D-E92D-CDB5-0C39812E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FFA58-FE7C-3338-A1EF-DFF660F8A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>
            <a:normAutofit/>
          </a:bodyPr>
          <a:lstStyle/>
          <a:p>
            <a:pPr lvl="1"/>
            <a:r>
              <a:rPr lang="en-US" altLang="zh-TW" sz="2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Test data</a:t>
            </a:r>
            <a:r>
              <a:rPr lang="zh-TW" altLang="en-US" sz="2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預測結果</a:t>
            </a:r>
            <a:endParaRPr lang="en-US" altLang="zh-TW" sz="2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B9D725-32DA-42FE-9FF7-7FF44B799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426" y="2585724"/>
            <a:ext cx="9342930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14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90A5A-4E6D-E92D-CDB5-0C39812E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謝謝聆聽</a:t>
            </a:r>
          </a:p>
        </p:txBody>
      </p:sp>
    </p:spTree>
    <p:extLst>
      <p:ext uri="{BB962C8B-B14F-4D97-AF65-F5344CB8AC3E}">
        <p14:creationId xmlns:p14="http://schemas.microsoft.com/office/powerpoint/2010/main" val="2434522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0690A5A-4E6D-E92D-CDB5-0C39812E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FFA58-FE7C-3338-A1EF-DFF660F8A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>
            <a:normAutofit/>
          </a:bodyPr>
          <a:lstStyle/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使用資料集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方法及程式碼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訓練結果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730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B1D53-FECE-3800-A2C4-C8C79DFF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001191-997B-8DB3-6786-7D05AC005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隨著科技日新月異，機器學習被應用在多個領域。除了在科技領域，我們也可以在生活中應用。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停車場車牌數字辨識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生物辨識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食物辨識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1028" name="Picture 4" descr="新鮮食材比較好？冷凍蔬果其實比你想得還營養！ - 食譜自由配- 自由電子報">
            <a:extLst>
              <a:ext uri="{FF2B5EF4-FFF2-40B4-BE49-F238E27FC236}">
                <a16:creationId xmlns:a16="http://schemas.microsoft.com/office/drawing/2014/main" id="{81270A69-7507-4F84-BCFE-F25F84385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426" y="4284057"/>
            <a:ext cx="3634509" cy="254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I車牌辨識如何應用於智慧城市、智慧工廠、與智慧建築">
            <a:extLst>
              <a:ext uri="{FF2B5EF4-FFF2-40B4-BE49-F238E27FC236}">
                <a16:creationId xmlns:a16="http://schemas.microsoft.com/office/drawing/2014/main" id="{5B273A77-858E-424D-8FF5-BE0A419CD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71" y="4416431"/>
            <a:ext cx="4393045" cy="241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386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90A5A-4E6D-E92D-CDB5-0C39812E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使用資料集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FFA58-FE7C-3338-A1EF-DFF660F8A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>
            <a:normAutofit/>
          </a:bodyPr>
          <a:lstStyle/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資料集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	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Fruits and Vegetables Image Recognition Dataset</a:t>
            </a: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種類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	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36(</a:t>
            </a:r>
            <a:r>
              <a:rPr lang="zh-TW" altLang="en-US" sz="28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包含多種蔬菜與水果</a:t>
            </a:r>
            <a:r>
              <a:rPr lang="en-US" altLang="zh-TW" sz="28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altLang="zh-TW" sz="2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Train</a:t>
            </a:r>
            <a:r>
              <a:rPr lang="zh-TW" altLang="en-US" sz="2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	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每個種類</a:t>
            </a:r>
            <a:r>
              <a:rPr lang="en-US" altLang="zh-TW" sz="28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100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2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Test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	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每個種類</a:t>
            </a:r>
            <a:r>
              <a:rPr lang="en-US" altLang="zh-TW" sz="28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10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r>
              <a:rPr lang="en-US" altLang="zh-TW" sz="28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額外加上我拍攝的</a:t>
            </a:r>
            <a:r>
              <a:rPr lang="en-US" altLang="zh-TW" sz="28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21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r>
              <a:rPr lang="en-US" altLang="zh-TW" sz="28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C3346E-9BCF-48D0-B861-5763434B6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2" y="3848788"/>
            <a:ext cx="11255715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21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90A5A-4E6D-E92D-CDB5-0C39812E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方法及程式碼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FFA58-FE7C-3338-A1EF-DFF660F8A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>
            <a:normAutofit/>
          </a:bodyPr>
          <a:lstStyle/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先將資料進行分類，包含各個種類的圖片與標籤，圖片與標籤間的關係輸出成</a:t>
            </a:r>
            <a:r>
              <a:rPr lang="en-US" altLang="zh-TW" sz="2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CSV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檔。</a:t>
            </a:r>
            <a:endParaRPr lang="en-US" altLang="zh-TW" sz="2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5C86D7-0E29-4388-81D2-1124387BE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181" y="2715128"/>
            <a:ext cx="5131795" cy="285579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42A593D-1135-42F4-9CAD-9048E302C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977" y="2615463"/>
            <a:ext cx="2377646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5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90A5A-4E6D-E92D-CDB5-0C39812E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方法及程式碼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FFA58-FE7C-3338-A1EF-DFF660F8A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>
            <a:normAutofit/>
          </a:bodyPr>
          <a:lstStyle/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先針對圖片進行處理，包含正規化、讀取對應標籤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...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等。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將標籤轉換為</a:t>
            </a:r>
            <a:r>
              <a:rPr lang="en-US" altLang="zh-TW" sz="2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NumPy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數組並且轉換為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one-hot encoding</a:t>
            </a:r>
            <a:endParaRPr lang="en-US" altLang="zh-TW" sz="2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B4562D-92D0-4842-BC31-F97652CB2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7" y="3337295"/>
            <a:ext cx="6350794" cy="7082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5AE53DD-6FC6-4D98-9335-A5738A03F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57" y="4180464"/>
            <a:ext cx="5544461" cy="102065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1D46B72-C6A0-4448-B7C0-3DC697EBA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394" y="3337295"/>
            <a:ext cx="4965261" cy="87554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938DCD0-6D4E-41A2-9104-C015D5C9F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205" y="4593769"/>
            <a:ext cx="6150238" cy="53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35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90A5A-4E6D-E92D-CDB5-0C39812E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方法及程式碼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FFA58-FE7C-3338-A1EF-DFF660F8A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>
            <a:normAutofit/>
          </a:bodyPr>
          <a:lstStyle/>
          <a:p>
            <a:pPr lvl="1"/>
            <a:r>
              <a:rPr lang="zh-TW" altLang="en-US" sz="2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模型使用</a:t>
            </a:r>
            <a:r>
              <a:rPr lang="en-US" altLang="zh-TW" sz="2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CNN</a:t>
            </a:r>
            <a:r>
              <a:rPr lang="zh-TW" altLang="en-US" sz="2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模型架構</a:t>
            </a:r>
            <a:endParaRPr lang="en-US" altLang="zh-TW" sz="2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lvl="1"/>
            <a:r>
              <a:rPr lang="zh-TW" altLang="en-US" sz="2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模型中包含</a:t>
            </a:r>
            <a:r>
              <a:rPr lang="en-US" altLang="zh-TW" sz="2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2</a:t>
            </a:r>
            <a:r>
              <a:rPr lang="zh-TW" altLang="en-US" sz="2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個卷積層、</a:t>
            </a:r>
            <a:r>
              <a:rPr lang="en-US" altLang="zh-TW" sz="2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2</a:t>
            </a:r>
            <a:r>
              <a:rPr lang="zh-TW" altLang="en-US" sz="2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個池化層、</a:t>
            </a:r>
            <a:r>
              <a:rPr lang="en-US" altLang="zh-TW" sz="2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2</a:t>
            </a:r>
            <a:r>
              <a:rPr lang="zh-TW" altLang="en-US" sz="2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個全連接層、</a:t>
            </a:r>
            <a:endParaRPr lang="en-US" altLang="zh-TW" sz="2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altLang="zh-TW" sz="2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2</a:t>
            </a:r>
            <a:r>
              <a:rPr lang="zh-TW" altLang="en-US" sz="2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個</a:t>
            </a:r>
            <a:r>
              <a:rPr lang="en-US" altLang="zh-TW" sz="2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Dropout</a:t>
            </a:r>
            <a:r>
              <a:rPr lang="zh-TW" altLang="en-US" sz="2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層以及</a:t>
            </a:r>
            <a:r>
              <a:rPr lang="en-US" altLang="zh-TW" sz="2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1</a:t>
            </a:r>
            <a:r>
              <a:rPr lang="zh-TW" altLang="en-US" sz="2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個輸出層。</a:t>
            </a:r>
            <a:endParaRPr lang="en-US" altLang="zh-TW" sz="2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BE40F5-D8E1-4D7C-820F-CDBC9C3D2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929" y="3403600"/>
            <a:ext cx="8931414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99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90A5A-4E6D-E92D-CDB5-0C39812E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方法及程式碼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FFA58-FE7C-3338-A1EF-DFF660F8A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>
            <a:normAutofit/>
          </a:bodyPr>
          <a:lstStyle/>
          <a:p>
            <a:pPr lvl="1"/>
            <a:r>
              <a:rPr lang="zh-TW" altLang="en-US" sz="2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模型架構摘要與參數</a:t>
            </a:r>
            <a:endParaRPr lang="en-US" altLang="zh-TW" sz="2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lvl="1"/>
            <a:r>
              <a:rPr lang="zh-TW" altLang="en-US" sz="2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優化器</a:t>
            </a:r>
            <a:r>
              <a:rPr lang="en-US" altLang="zh-TW" sz="2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:Adam</a:t>
            </a:r>
          </a:p>
          <a:p>
            <a:pPr lvl="1"/>
            <a:r>
              <a:rPr lang="en-US" altLang="zh-TW" sz="2800" dirty="0" err="1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batch_size</a:t>
            </a:r>
            <a:r>
              <a:rPr lang="en-US" altLang="zh-TW" sz="2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= 128 </a:t>
            </a:r>
          </a:p>
          <a:p>
            <a:pPr lvl="1"/>
            <a:r>
              <a:rPr lang="en-US" altLang="zh-TW" sz="2800" dirty="0" err="1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num_classes</a:t>
            </a:r>
            <a:r>
              <a:rPr lang="en-US" altLang="zh-TW" sz="2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= 36</a:t>
            </a:r>
          </a:p>
          <a:p>
            <a:pPr lvl="1"/>
            <a:r>
              <a:rPr lang="en-US" altLang="zh-TW" sz="28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Epochs = 30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9702EA0-4598-4B15-AA5E-E3FF392C8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187" y="652248"/>
            <a:ext cx="5084922" cy="421164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41DE9E1-BE8D-40C0-80BD-9440D0557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187" y="4863891"/>
            <a:ext cx="5084923" cy="155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62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90A5A-4E6D-E92D-CDB5-0C39812E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FFA58-FE7C-3338-A1EF-DFF660F8A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>
            <a:normAutofit/>
          </a:bodyPr>
          <a:lstStyle/>
          <a:p>
            <a:pPr lvl="1"/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Train accuracy</a:t>
            </a:r>
            <a:endParaRPr lang="en-US" altLang="zh-TW" sz="28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743E6C-E658-41D9-8DBD-127010735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277" y="1825625"/>
            <a:ext cx="6031705" cy="477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30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242</Words>
  <Application>Microsoft Office PowerPoint</Application>
  <PresentationFormat>寬螢幕</PresentationFormat>
  <Paragraphs>39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標楷體</vt:lpstr>
      <vt:lpstr>Aharoni</vt:lpstr>
      <vt:lpstr>Arial</vt:lpstr>
      <vt:lpstr>Avenir Next LT Pro</vt:lpstr>
      <vt:lpstr>Calibri</vt:lpstr>
      <vt:lpstr>ShapesVTI</vt:lpstr>
      <vt:lpstr>機器學習-期中報告</vt:lpstr>
      <vt:lpstr>目錄</vt:lpstr>
      <vt:lpstr>動機</vt:lpstr>
      <vt:lpstr>使用資料集</vt:lpstr>
      <vt:lpstr>方法及程式碼</vt:lpstr>
      <vt:lpstr>方法及程式碼</vt:lpstr>
      <vt:lpstr>方法及程式碼</vt:lpstr>
      <vt:lpstr>方法及程式碼</vt:lpstr>
      <vt:lpstr>訓練結果</vt:lpstr>
      <vt:lpstr>訓練結果</vt:lpstr>
      <vt:lpstr>訓練結果</vt:lpstr>
      <vt:lpstr>謝謝聆聽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admin</cp:lastModifiedBy>
  <cp:revision>50</cp:revision>
  <dcterms:created xsi:type="dcterms:W3CDTF">2024-04-23T12:15:29Z</dcterms:created>
  <dcterms:modified xsi:type="dcterms:W3CDTF">2024-04-23T14:29:14Z</dcterms:modified>
</cp:coreProperties>
</file>