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9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1F7F81-E513-4981-B0F7-5C160868999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2A4DF78-7766-404A-AA07-0ECD5131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rchive.ics.uci.edu/ml/datasets/Breast+Cancer+Wisconsin+%28Original%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CB7831-2631-44FA-802B-C94EAFE20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34210"/>
            <a:ext cx="5850716" cy="2801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5E0FD9-A65D-4DF0-B190-E5D81A142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3808197"/>
            <a:ext cx="7564470" cy="146336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Detection using ML &amp;  API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1A9EE30-3488-4AA6-8A7E-6C9F73CDD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343662"/>
            <a:ext cx="7315200" cy="9144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Prathibha Ramachandran, India,  9 Aug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1E2BD8-655C-457F-A1F3-7CC61C3CC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207774"/>
            <a:ext cx="2989006" cy="28639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343288-03CD-4006-9B59-CB7BEB23124D}"/>
              </a:ext>
            </a:extLst>
          </p:cNvPr>
          <p:cNvSpPr/>
          <p:nvPr/>
        </p:nvSpPr>
        <p:spPr>
          <a:xfrm>
            <a:off x="4277032" y="6374596"/>
            <a:ext cx="367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sources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pintrest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617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7E59-6198-4930-A3C1-49F014D2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1030686"/>
            <a:ext cx="3229896" cy="47874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is the awareness month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YOURSELF TESTED TODAY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F49750-DB91-478D-AB65-4787DBFE202D}"/>
              </a:ext>
            </a:extLst>
          </p:cNvPr>
          <p:cNvSpPr txBox="1">
            <a:spLocks/>
          </p:cNvSpPr>
          <p:nvPr/>
        </p:nvSpPr>
        <p:spPr>
          <a:xfrm>
            <a:off x="3707990" y="823939"/>
            <a:ext cx="7848601" cy="560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 of cancer-  Breast Cancer occurs to 1 in 8 women worldwide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12% of women affected by breast cancer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helps to save lives.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whether the type of breast cancer is Malignant or Benign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a website to provide the easy to use interface to doctors - that will take the data and display the output with accuracy and time taken to predict.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6D1A1-4F5A-4138-8225-832882B1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3"/>
            <a:ext cx="1523841" cy="8239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2831BA5-3F02-49B8-AAF8-CA4A8B200ABD}"/>
              </a:ext>
            </a:extLst>
          </p:cNvPr>
          <p:cNvSpPr txBox="1">
            <a:spLocks/>
          </p:cNvSpPr>
          <p:nvPr/>
        </p:nvSpPr>
        <p:spPr>
          <a:xfrm>
            <a:off x="3725198" y="425732"/>
            <a:ext cx="9967451" cy="61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6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873-49CC-4ADC-B053-B7DFAC61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989460"/>
            <a:ext cx="2984088" cy="9868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BB20-A5B1-427D-8A31-F95F319F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29" y="483739"/>
            <a:ext cx="8544236" cy="6119826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Consisting of previous breast cancer patients and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to predict whether the cancer is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will help doctors to do surgeries only when the cancer is malignant, thus reducing the unnecessary surgeries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Attribute/Features Information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 their ranges specified as used in dataset)            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 number: id number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Clump Thickness : 1 – 10                  ;  Uniformity of Cell Size : 1 - 10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Uniformity of Cell Shape : 1 – 10     ; 	Marginal Adhesion : 1 - 10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Epithelial Cell Size : 1 – 10    ;	Bare Nuclei : 1 - 10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Bland Chromatin : 1 – 10	          ;	Normal Nucleoli : 1 - 10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Mitoses : 1 – 10		;        Class : (2 for benign;4-malignant)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36CE06F-2D9F-49D1-8F03-97E67461E51C}"/>
              </a:ext>
            </a:extLst>
          </p:cNvPr>
          <p:cNvSpPr/>
          <p:nvPr/>
        </p:nvSpPr>
        <p:spPr>
          <a:xfrm>
            <a:off x="1796846" y="1937510"/>
            <a:ext cx="1430594" cy="578773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15AEC-5CFE-4719-84F2-3E4241E05C3A}"/>
              </a:ext>
            </a:extLst>
          </p:cNvPr>
          <p:cNvSpPr/>
          <p:nvPr/>
        </p:nvSpPr>
        <p:spPr>
          <a:xfrm>
            <a:off x="304802" y="2263200"/>
            <a:ext cx="298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UCI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http://archive.ics.uci.edu/ml/datasets/Breast+Cancer+Wisconsin+%28Original%29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72A88-709F-419B-A122-6B86547A700D}"/>
              </a:ext>
            </a:extLst>
          </p:cNvPr>
          <p:cNvSpPr/>
          <p:nvPr/>
        </p:nvSpPr>
        <p:spPr>
          <a:xfrm>
            <a:off x="304802" y="3928468"/>
            <a:ext cx="2674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699 rows (num of patients) and 11 columns ( features)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2952DA-716B-4D1C-A628-DFA7DF028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841" cy="8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2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8B1F-EEB5-475F-BCC9-E6048BEA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93" y="787786"/>
            <a:ext cx="8114071" cy="10064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F312-13F7-495C-A9CC-E344F166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914" y="962560"/>
            <a:ext cx="8348974" cy="49328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various ML algorithms, saw best accuracy on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and visualize the data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Tried to deploy on API using Flask and Heroku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reached in Test by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96%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4AF41-807C-4F94-9370-E176F0FD4C51}"/>
              </a:ext>
            </a:extLst>
          </p:cNvPr>
          <p:cNvSpPr/>
          <p:nvPr/>
        </p:nvSpPr>
        <p:spPr>
          <a:xfrm>
            <a:off x="189112" y="1758109"/>
            <a:ext cx="32692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Languages/Frameworks Used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NumPy: library for numerical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Pandas: library for data manipulation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library which features various classification, regression &amp; clustering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Flask: microframework for building web applications using Python.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A9AD9-8EC6-462D-BF14-F7B39B42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841" cy="8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A6EB-93DC-4320-909F-C4E996B8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3" y="971318"/>
            <a:ext cx="9303773" cy="59930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F313AEB-E172-45CC-903F-2B80BEC42F9C}"/>
              </a:ext>
            </a:extLst>
          </p:cNvPr>
          <p:cNvSpPr/>
          <p:nvPr/>
        </p:nvSpPr>
        <p:spPr>
          <a:xfrm>
            <a:off x="4667866" y="1246350"/>
            <a:ext cx="1253613" cy="1061884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2F1011-018B-4C4B-B3EB-F9B33C2EB55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5294673" y="2308234"/>
            <a:ext cx="29495" cy="8283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026029-F6A6-4AE5-8896-24F1566CA11A}"/>
              </a:ext>
            </a:extLst>
          </p:cNvPr>
          <p:cNvSpPr/>
          <p:nvPr/>
        </p:nvSpPr>
        <p:spPr>
          <a:xfrm>
            <a:off x="4291781" y="3136553"/>
            <a:ext cx="2064774" cy="1061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Algorithm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984E67-1995-4A75-8A01-19C26BCD629D}"/>
              </a:ext>
            </a:extLst>
          </p:cNvPr>
          <p:cNvSpPr/>
          <p:nvPr/>
        </p:nvSpPr>
        <p:spPr>
          <a:xfrm>
            <a:off x="7005485" y="3136553"/>
            <a:ext cx="2064774" cy="1061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26A227-C785-4A16-98C6-0615A30F5B55}"/>
              </a:ext>
            </a:extLst>
          </p:cNvPr>
          <p:cNvSpPr/>
          <p:nvPr/>
        </p:nvSpPr>
        <p:spPr>
          <a:xfrm>
            <a:off x="9719189" y="3146448"/>
            <a:ext cx="2064774" cy="1061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Heroku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67976E-1BA0-44EC-9920-C112B1982CD4}"/>
              </a:ext>
            </a:extLst>
          </p:cNvPr>
          <p:cNvCxnSpPr/>
          <p:nvPr/>
        </p:nvCxnSpPr>
        <p:spPr>
          <a:xfrm>
            <a:off x="6356555" y="3657668"/>
            <a:ext cx="64893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C25928-FB58-455E-A4E1-0C9B17987708}"/>
              </a:ext>
            </a:extLst>
          </p:cNvPr>
          <p:cNvCxnSpPr/>
          <p:nvPr/>
        </p:nvCxnSpPr>
        <p:spPr>
          <a:xfrm>
            <a:off x="9070259" y="3657668"/>
            <a:ext cx="64893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EDE2414-415D-4143-B644-E0AFD41D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841" cy="8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E870ED-504A-49DF-BDA8-01F0A73C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1" y="1858297"/>
            <a:ext cx="2999296" cy="271370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 4.0 TAKEBACK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3D91-6EDD-457F-9AE4-E5ECFA78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109" y="1066773"/>
            <a:ext cx="8107927" cy="47244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I wished to do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with new dataset, implement models and visualize data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to link ML and WebApp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on API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I achieved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and visualizing the new data was fun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a better understanding of the API and deployment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Tried to deploy but faced error continuously on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Hecuro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website, followed a tutorial ,but no improvement, will work on it further.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17D86-E9EB-4977-9262-D7E35272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841" cy="823938"/>
          </a:xfrm>
          <a:prstGeom prst="rect">
            <a:avLst/>
          </a:prstGeom>
        </p:spPr>
      </p:pic>
      <p:sp>
        <p:nvSpPr>
          <p:cNvPr id="8" name="Subtitle 14">
            <a:extLst>
              <a:ext uri="{FF2B5EF4-FFF2-40B4-BE49-F238E27FC236}">
                <a16:creationId xmlns:a16="http://schemas.microsoft.com/office/drawing/2014/main" id="{92FF405F-F5AF-4928-9411-463A478E03C3}"/>
              </a:ext>
            </a:extLst>
          </p:cNvPr>
          <p:cNvSpPr txBox="1">
            <a:spLocks/>
          </p:cNvSpPr>
          <p:nvPr/>
        </p:nvSpPr>
        <p:spPr>
          <a:xfrm>
            <a:off x="2002388" y="5791226"/>
            <a:ext cx="3133442" cy="62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Aug’20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914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73</TotalTime>
  <Words>443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Times New Roman</vt:lpstr>
      <vt:lpstr>Wingdings 2</vt:lpstr>
      <vt:lpstr>Frame</vt:lpstr>
      <vt:lpstr>Breast Cancer Detection using ML &amp;  API</vt:lpstr>
      <vt:lpstr>October is the awareness month  GET YOURSELF TESTED TODAY </vt:lpstr>
      <vt:lpstr>DATASET</vt:lpstr>
      <vt:lpstr>PROCESS</vt:lpstr>
      <vt:lpstr>METHOD</vt:lpstr>
      <vt:lpstr>SPECTRA 4.0 TAKEBACK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using ML &amp;  API</dc:title>
  <dc:creator>prathibha7</dc:creator>
  <cp:lastModifiedBy>prathibha7</cp:lastModifiedBy>
  <cp:revision>11</cp:revision>
  <dcterms:created xsi:type="dcterms:W3CDTF">2020-08-09T18:45:59Z</dcterms:created>
  <dcterms:modified xsi:type="dcterms:W3CDTF">2020-08-09T19:59:02Z</dcterms:modified>
</cp:coreProperties>
</file>