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75AD-17CD-41AA-B645-04ACFC5DB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1AD5F-3645-4330-B685-05476ABF6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1CDB-334B-4D4B-B999-1560394B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18C-090B-4286-B66B-F66C5C609FB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D83C9-CADB-4928-BA3A-3EF8D16F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C34C0-F4BD-40F1-B60D-6B3AEFB3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9CE-7DF9-46E7-B366-441E020B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5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0D34-5641-4653-8DD7-6535A7D5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863A2-B0F4-4C79-A3FA-6BDD14AF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9E0FA-EA22-497B-9E13-D3293ED0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18C-090B-4286-B66B-F66C5C609FB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4222-621C-4C9F-A077-809A6B19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F350-B5FD-4339-80DB-C3217969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9CE-7DF9-46E7-B366-441E020B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8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369B5-3465-4673-95C2-6DC2B2CF3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48082-8636-4856-B8E6-B59B3FA28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2543A-9536-48EB-A64F-89517C5C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18C-090B-4286-B66B-F66C5C609FB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20422-5247-49A6-94BE-1E56DDD6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1AB6-DE9C-44E5-8083-A9CE2433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9CE-7DF9-46E7-B366-441E020B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19D6-6585-48E0-BB17-7131F48D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9AC8-9012-4D2C-B8AD-D2114913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318E-6CB4-491E-B77B-83AC7D3C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18C-090B-4286-B66B-F66C5C609FB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58CC-34CD-4E34-8808-99D79CA0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B460D-1962-4131-A77F-20F674F4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9CE-7DF9-46E7-B366-441E020B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9452-4F89-41A9-A0DF-0A259599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DC216-6BDB-4C44-B860-C624E374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B9BC-BFDC-49D2-BBDF-78F4CF9E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18C-090B-4286-B66B-F66C5C609FB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BF0E-2A22-46D0-85FA-C129A9BA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0527B-2B80-4E58-9EEB-1030A50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9CE-7DF9-46E7-B366-441E020B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ECF0-340B-4521-80A1-13C3C241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C736-0617-4AF5-935D-8C096380B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C51EF-7541-4E71-B393-F060C330D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F37F6-17F7-4171-BD2D-4A34CE04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18C-090B-4286-B66B-F66C5C609FB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02C3F-4E4C-45E7-AB00-AA2638F4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E6C5D-C0F3-44EB-9BEC-27507A55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9CE-7DF9-46E7-B366-441E020B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1114-F3AF-436F-9BDC-9352D8AE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25318-492A-4B5B-B346-CF4BE901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7910-A55B-4D37-9D32-D45FFD51D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16E24-F55E-4DDF-B330-7728B2BC2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42CBA-E704-4581-81C2-EB931A2B6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0E031-70C7-41CF-AC17-A623FC13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18C-090B-4286-B66B-F66C5C609FB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4F693-2E79-40D8-A223-D3F6ECD9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46268-78B8-4261-A412-5BAF88DD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9CE-7DF9-46E7-B366-441E020B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0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FEC8-8F9D-4762-B3FC-C673759F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96319-C1CD-4CC8-AE11-1368DCA7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18C-090B-4286-B66B-F66C5C609FB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C6536-DAF7-4835-A4A5-0E41C89B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82BE1-9D2B-4CC9-8FC9-DD398B6B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9CE-7DF9-46E7-B366-441E020B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8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40F01-B305-414E-95E5-F15D0331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18C-090B-4286-B66B-F66C5C609FB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D3C76-2DC2-4DD3-AC18-7BF3036C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DC53E-38DE-493B-8D91-463C8214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9CE-7DF9-46E7-B366-441E020B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3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45D9-D9EC-473C-A0AD-7E33BAA6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DEAD-378E-463A-AFF2-D6A39DF2A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99D95-4CAA-4F17-B180-ECDDBF7DB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9C002-175A-4630-870E-F9B95542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18C-090B-4286-B66B-F66C5C609FB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71503-43F5-4DB4-A2C9-4B12ED03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30742-6406-4555-89A2-1697EEF2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9CE-7DF9-46E7-B366-441E020B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4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0625-EDB8-4EDB-AB4E-0148BE0F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54B60-8C66-4106-8A53-B728994DC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7577E-27E1-4126-A974-D36281355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1B1AF-DD11-4035-8195-AD34686A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B18C-090B-4286-B66B-F66C5C609FB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0467C-A7DA-453A-B89C-517DE747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45D8D-21EF-47E3-A741-73487DFC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9CE-7DF9-46E7-B366-441E020B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7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BBD43-7A32-482F-ABBC-63E38060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110D2-B714-48E4-BDA7-CB7EFA77B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61672-1C85-497B-AC80-559F3E898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B18C-090B-4286-B66B-F66C5C609FB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15B86-2C7A-4F04-B04E-AD70749A2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2DCE1-B0A4-4BB3-A7C1-4944727D3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99CE-7DF9-46E7-B366-441E020B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570E-0DC7-43CF-BE70-637CFFC9D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Final-Project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46056-9C0F-4B86-BF4D-CB6E6E18D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2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6846-20E6-4BA6-82EE-337C0AC2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hope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8593-7B57-4D4D-BBCF-DD78EAFE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the correlation between Population and </a:t>
            </a:r>
            <a:r>
              <a:rPr lang="en-US" dirty="0" err="1"/>
              <a:t>covid</a:t>
            </a:r>
            <a:r>
              <a:rPr lang="en-US" dirty="0"/>
              <a:t>-cases/death?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correlation between Population density and </a:t>
            </a:r>
            <a:r>
              <a:rPr lang="en-US" dirty="0" err="1"/>
              <a:t>covid</a:t>
            </a:r>
            <a:r>
              <a:rPr lang="en-US" dirty="0"/>
              <a:t>-cases/death?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correlation between Government response and </a:t>
            </a:r>
            <a:r>
              <a:rPr lang="en-US" dirty="0" err="1"/>
              <a:t>covid</a:t>
            </a:r>
            <a:r>
              <a:rPr lang="en-US" dirty="0"/>
              <a:t>-cases/death?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correlation between GDP and </a:t>
            </a:r>
            <a:r>
              <a:rPr lang="en-US" dirty="0" err="1"/>
              <a:t>covid</a:t>
            </a:r>
            <a:r>
              <a:rPr lang="en-US" dirty="0"/>
              <a:t>-cases/death?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correlation between aging population and </a:t>
            </a:r>
            <a:r>
              <a:rPr lang="en-US" dirty="0" err="1"/>
              <a:t>covid</a:t>
            </a:r>
            <a:r>
              <a:rPr lang="en-US" dirty="0"/>
              <a:t>-cases/death?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features can help predict future </a:t>
            </a:r>
            <a:r>
              <a:rPr lang="en-US" dirty="0" err="1"/>
              <a:t>covid</a:t>
            </a:r>
            <a:r>
              <a:rPr lang="en-US" dirty="0"/>
              <a:t>-cases and deaths </a:t>
            </a:r>
            <a:r>
              <a:rPr lang="en-US"/>
              <a:t>with r2&gt;0.85.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5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Final-Project</vt:lpstr>
      <vt:lpstr>Questions we hope to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Final-Project</dc:title>
  <dc:creator>muzznah ansari</dc:creator>
  <cp:lastModifiedBy>muzznah ansari</cp:lastModifiedBy>
  <cp:revision>2</cp:revision>
  <dcterms:created xsi:type="dcterms:W3CDTF">2020-09-10T21:50:11Z</dcterms:created>
  <dcterms:modified xsi:type="dcterms:W3CDTF">2020-09-10T22:00:10Z</dcterms:modified>
</cp:coreProperties>
</file>