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8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8F723CC-C7F8-EB4E-93BA-4BC2B2B98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358423" cy="655600"/>
          </a:xfrm>
        </p:spPr>
        <p:txBody>
          <a:bodyPr>
            <a:normAutofit fontScale="90000"/>
          </a:bodyPr>
          <a:lstStyle/>
          <a:p>
            <a:r>
              <a:rPr lang="en-US" dirty="0">
                <a:highlight>
                  <a:srgbClr val="C0C0C0"/>
                </a:highlight>
              </a:rPr>
              <a:t>Sales and Profit Analysis for Leadership Team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BD5588-1B55-534B-8E0B-D7C6B658AE32}"/>
              </a:ext>
            </a:extLst>
          </p:cNvPr>
          <p:cNvSpPr txBox="1"/>
          <p:nvPr/>
        </p:nvSpPr>
        <p:spPr>
          <a:xfrm>
            <a:off x="1053296" y="1354238"/>
            <a:ext cx="7188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analysis is on Regional Sales and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and Profit are  shown by Category, Subcategory and Segment wise</a:t>
            </a:r>
          </a:p>
        </p:txBody>
      </p:sp>
    </p:spTree>
    <p:extLst>
      <p:ext uri="{BB962C8B-B14F-4D97-AF65-F5344CB8AC3E}">
        <p14:creationId xmlns:p14="http://schemas.microsoft.com/office/powerpoint/2010/main" val="68561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B9DB9DE-3528-234F-AD56-616267AE15E6}"/>
              </a:ext>
            </a:extLst>
          </p:cNvPr>
          <p:cNvSpPr/>
          <p:nvPr/>
        </p:nvSpPr>
        <p:spPr>
          <a:xfrm>
            <a:off x="170122" y="276446"/>
            <a:ext cx="11047228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000" b="1" u="sng" dirty="0"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Initial-Hypothesis for store)</a:t>
            </a:r>
            <a:endParaRPr lang="en-IN" dirty="0">
              <a:highlight>
                <a:srgbClr val="C0C0C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itchFamily="2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id =&gt; for customer name and every next information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itchFamily="2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Type =&gt; bulk buyer, frequent buyer, only offer driven and so 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itchFamily="2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Country =&gt; City =&gt; State =&gt; Code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itchFamily="2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Region =&gt; East, West, North, South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itchFamily="2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Year =&gt; Month =&gt; reference of time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itchFamily="2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 =&gt; Category =&gt; Sub-Category =&gt; Particular Product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itchFamily="2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Sales =&gt; Profit =&gt; Loss =&gt; Discount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7030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  1.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Year =&gt; Month =&gt; Region =&gt; Product =&gt; Category =&gt; Subcategory =&gt; Particular Product =&gt; Sales (Product sale year/month wise considering region as a factor and vice versa)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 1.1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Year =&gt; Month =&gt; Region =&gt; Product =&gt; Category =&gt; Subcategory =&gt; Particular Product =&gt; Sales    =&gt; Profit / Loss =&gt; Discount (Product sale year/month wise after providing discount)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 2.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type =&gt; Customer id =&gt; Region (Type of customer region wise)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89535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 2.1.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City =&gt; Profit /Loss(City providing best/worst business)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4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Exercise-DifferentChartTypesForLeadershipTeam-MukeshManral">
            <a:extLst>
              <a:ext uri="{FF2B5EF4-FFF2-40B4-BE49-F238E27FC236}">
                <a16:creationId xmlns:a16="http://schemas.microsoft.com/office/drawing/2014/main" id="{92EBD21D-765E-432D-9055-378CA0F12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23" y="0"/>
            <a:ext cx="10069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91BB90-8C98-884B-B871-ED315DABD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45" y="0"/>
            <a:ext cx="9617213" cy="665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6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202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Times New Roman</vt:lpstr>
      <vt:lpstr>Office Theme</vt:lpstr>
      <vt:lpstr>Sales and Profit Analysis for Leadership Team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3</cp:revision>
  <dcterms:created xsi:type="dcterms:W3CDTF">2020-11-22T09:32:37Z</dcterms:created>
  <dcterms:modified xsi:type="dcterms:W3CDTF">2021-06-11T15:25:55Z</dcterms:modified>
</cp:coreProperties>
</file>