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EB134-885A-4979-ADA4-63190214B418}" v="18" dt="2025-02-15T13:42:28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7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71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vamshi24082000/AICT_internsh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3858" y="4259793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M VAMSHI KRISHNA REDDY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M VAMSHI KRISHNA REDDY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 S Ramaiah University of   					Applied Sciences in Bengaluru, 				Karnataka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E82AFE-9897-8067-847B-7006EC7F053B}"/>
              </a:ext>
            </a:extLst>
          </p:cNvPr>
          <p:cNvSpPr txBox="1"/>
          <p:nvPr/>
        </p:nvSpPr>
        <p:spPr>
          <a:xfrm>
            <a:off x="925284" y="3244334"/>
            <a:ext cx="28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Decryption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426C-C6F6-4046-8264-4DB0F5A7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A3AB9-1B20-4221-80EC-7BA163E85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546" y="1302026"/>
            <a:ext cx="7500261" cy="46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9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FD4EF-79A6-81AC-D6BF-12C48E2425BA}"/>
              </a:ext>
            </a:extLst>
          </p:cNvPr>
          <p:cNvSpPr txBox="1"/>
          <p:nvPr/>
        </p:nvSpPr>
        <p:spPr>
          <a:xfrm>
            <a:off x="1273630" y="3244334"/>
            <a:ext cx="30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: Encrypted Image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DD7C5F-E2E9-4306-A610-0AD2FBEEA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243" y="1276866"/>
            <a:ext cx="46736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3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project offers a </a:t>
            </a:r>
            <a:r>
              <a:rPr lang="en-US" sz="2000" b="1" dirty="0"/>
              <a:t>simple yet powerful</a:t>
            </a:r>
            <a:r>
              <a:rPr lang="en-US" sz="2000" dirty="0"/>
              <a:t> solution for securely encrypting messages within images using </a:t>
            </a:r>
            <a:r>
              <a:rPr lang="en-US" sz="2000" b="1" dirty="0"/>
              <a:t>steganography and password protection</a:t>
            </a:r>
            <a:r>
              <a:rPr lang="en-US" sz="2000" dirty="0"/>
              <a:t>.</a:t>
            </a:r>
          </a:p>
          <a:p>
            <a:r>
              <a:rPr lang="en-US" sz="2000" dirty="0"/>
              <a:t>By integrating a </a:t>
            </a:r>
            <a:r>
              <a:rPr lang="en-US" sz="2000" b="1" dirty="0"/>
              <a:t>graphical user interface (GUI)</a:t>
            </a:r>
            <a:r>
              <a:rPr lang="en-US" sz="2000" dirty="0"/>
              <a:t>, the system becomes accessible to both </a:t>
            </a:r>
            <a:r>
              <a:rPr lang="en-US" sz="2000" b="1" dirty="0"/>
              <a:t>technical and non-technical users</a:t>
            </a:r>
            <a:r>
              <a:rPr lang="en-US" sz="2000" dirty="0"/>
              <a:t>.</a:t>
            </a:r>
          </a:p>
          <a:p>
            <a:r>
              <a:rPr lang="en-US" sz="2000" dirty="0"/>
              <a:t>Leveraging </a:t>
            </a:r>
            <a:r>
              <a:rPr lang="en-US" sz="2000" b="1" dirty="0"/>
              <a:t>OpenCV and NumPy</a:t>
            </a:r>
            <a:r>
              <a:rPr lang="en-US" sz="2000" dirty="0"/>
              <a:t>, the project ensures </a:t>
            </a:r>
            <a:r>
              <a:rPr lang="en-US" sz="2000" b="1" dirty="0"/>
              <a:t>fast and efficient</a:t>
            </a:r>
            <a:r>
              <a:rPr lang="en-US" sz="2000" dirty="0"/>
              <a:t> message embedding and extraction with </a:t>
            </a:r>
            <a:r>
              <a:rPr lang="en-US" sz="2000" b="1" dirty="0"/>
              <a:t>minimal image distortion</a:t>
            </a:r>
            <a:r>
              <a:rPr lang="en-US" sz="2000" dirty="0"/>
              <a:t>.</a:t>
            </a:r>
          </a:p>
          <a:p>
            <a:r>
              <a:rPr lang="en-US" sz="2000" dirty="0"/>
              <a:t>Overall, this project successfully demonstrates a </a:t>
            </a:r>
            <a:r>
              <a:rPr lang="en-US" sz="2000" b="1" dirty="0"/>
              <a:t>practical application of image-based cryptography</a:t>
            </a:r>
            <a:r>
              <a:rPr lang="en-US" sz="2000" dirty="0"/>
              <a:t>, enhancing secure communication.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6540"/>
            <a:ext cx="11029615" cy="4673324"/>
          </a:xfrm>
        </p:spPr>
        <p:txBody>
          <a:bodyPr/>
          <a:lstStyle/>
          <a:p>
            <a:r>
              <a:rPr lang="en-IN">
                <a:hlinkClick r:id="rId2"/>
              </a:rPr>
              <a:t>https://github.com/Mvamshi24082000/AICT_internship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 </a:t>
            </a:r>
            <a:r>
              <a:rPr lang="en-IN" sz="2000" b="1" dirty="0"/>
              <a:t>Enhanced Security</a:t>
            </a:r>
            <a:r>
              <a:rPr lang="en-IN" sz="2000" dirty="0"/>
              <a:t> – Integrate </a:t>
            </a:r>
            <a:r>
              <a:rPr lang="en-IN" sz="2000" b="1" dirty="0"/>
              <a:t>AES or RSA encryption</a:t>
            </a:r>
            <a:r>
              <a:rPr lang="en-IN" sz="2000" dirty="0"/>
              <a:t> alongside steganography for a </a:t>
            </a:r>
            <a:r>
              <a:rPr lang="en-IN" sz="2000" b="1" dirty="0"/>
              <a:t>dual-layer security approach</a:t>
            </a:r>
            <a:r>
              <a:rPr lang="en-IN" sz="2000" dirty="0"/>
              <a:t>.</a:t>
            </a:r>
          </a:p>
          <a:p>
            <a:r>
              <a:rPr lang="en-IN" sz="2000" dirty="0"/>
              <a:t> </a:t>
            </a:r>
            <a:r>
              <a:rPr lang="en-IN" sz="2000" b="1" dirty="0"/>
              <a:t>Support for Multiple Image Formats</a:t>
            </a:r>
            <a:r>
              <a:rPr lang="en-IN" sz="2000" dirty="0"/>
              <a:t> – Extend compatibility beyond </a:t>
            </a:r>
            <a:r>
              <a:rPr lang="en-IN" sz="2000" b="1" dirty="0"/>
              <a:t>PNG</a:t>
            </a:r>
            <a:r>
              <a:rPr lang="en-IN" sz="2000" dirty="0"/>
              <a:t> to formats like </a:t>
            </a:r>
            <a:r>
              <a:rPr lang="en-IN" sz="2000" b="1" dirty="0"/>
              <a:t>JPG, BMP, and TIFF</a:t>
            </a:r>
            <a:r>
              <a:rPr lang="en-IN" sz="2000" dirty="0"/>
              <a:t>.</a:t>
            </a:r>
          </a:p>
          <a:p>
            <a:r>
              <a:rPr lang="en-IN" sz="2000" dirty="0"/>
              <a:t> </a:t>
            </a:r>
            <a:r>
              <a:rPr lang="en-IN" sz="2000" b="1" dirty="0"/>
              <a:t>Mobile &amp; Web Integration</a:t>
            </a:r>
            <a:r>
              <a:rPr lang="en-IN" sz="2000" dirty="0"/>
              <a:t> – Develop a </a:t>
            </a:r>
            <a:r>
              <a:rPr lang="en-IN" sz="2000" b="1" dirty="0"/>
              <a:t>mobile app</a:t>
            </a:r>
            <a:r>
              <a:rPr lang="en-IN" sz="2000" dirty="0"/>
              <a:t> or </a:t>
            </a:r>
            <a:r>
              <a:rPr lang="en-IN" sz="2000" b="1" dirty="0"/>
              <a:t>web-based version</a:t>
            </a:r>
            <a:r>
              <a:rPr lang="en-IN" sz="2000" dirty="0"/>
              <a:t> for broader accessibility.</a:t>
            </a:r>
          </a:p>
          <a:p>
            <a:r>
              <a:rPr lang="en-IN" sz="2000" dirty="0"/>
              <a:t> </a:t>
            </a:r>
            <a:r>
              <a:rPr lang="en-IN" sz="2000" b="1" dirty="0"/>
              <a:t>AI-Powered Image Security</a:t>
            </a:r>
            <a:r>
              <a:rPr lang="en-IN" sz="2000" dirty="0"/>
              <a:t> – Implement </a:t>
            </a:r>
            <a:r>
              <a:rPr lang="en-IN" sz="2000" b="1" dirty="0"/>
              <a:t>deep learning</a:t>
            </a:r>
            <a:r>
              <a:rPr lang="en-IN" sz="2000" dirty="0"/>
              <a:t> techniques for </a:t>
            </a:r>
            <a:r>
              <a:rPr lang="en-IN" sz="2000" b="1" dirty="0"/>
              <a:t>tamper detection</a:t>
            </a:r>
            <a:r>
              <a:rPr lang="en-IN" sz="2000" dirty="0"/>
              <a:t> and enhanced security.</a:t>
            </a:r>
          </a:p>
          <a:p>
            <a:pPr marL="305435" indent="-305435"/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44" y="1237632"/>
            <a:ext cx="10781374" cy="4673324"/>
          </a:xfrm>
        </p:spPr>
        <p:txBody>
          <a:bodyPr anchor="ctr" anchorCtr="0">
            <a:normAutofit/>
          </a:bodyPr>
          <a:lstStyle/>
          <a:p>
            <a:r>
              <a:rPr lang="en-US" sz="2000" b="1" dirty="0"/>
              <a:t>Data Security in the Digital World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sz="1700" dirty="0"/>
              <a:t>Data security is a critical concern, especially when transmitting sensitive information. Traditional encryption methods can be complex and often require external storage for encrypted files.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sz="1700" dirty="0"/>
              <a:t>This project introduces an </a:t>
            </a:r>
            <a:r>
              <a:rPr lang="en-US" sz="1700" b="1" dirty="0"/>
              <a:t>image-based encryption and decryption system</a:t>
            </a:r>
            <a:r>
              <a:rPr lang="en-US" sz="1700" dirty="0"/>
              <a:t> that allows users to </a:t>
            </a:r>
            <a:r>
              <a:rPr lang="en-US" sz="1700" b="1" dirty="0"/>
              <a:t>securely hide secret messages within images</a:t>
            </a:r>
            <a:r>
              <a:rPr lang="en-US" sz="1700" dirty="0"/>
              <a:t>. The decryption process is </a:t>
            </a:r>
            <a:r>
              <a:rPr lang="en-US" sz="1700" b="1" dirty="0"/>
              <a:t>password-protected</a:t>
            </a:r>
            <a:r>
              <a:rPr lang="en-US" sz="1700" dirty="0"/>
              <a:t>, ensuring that only authorized users can access the hidden information.</a:t>
            </a:r>
          </a:p>
          <a:p>
            <a:r>
              <a:rPr lang="en-US" sz="2000" b="1" dirty="0"/>
              <a:t>Challenges Addressed</a:t>
            </a:r>
          </a:p>
          <a:p>
            <a:pPr marL="0" indent="0">
              <a:buNone/>
            </a:pPr>
            <a:r>
              <a:rPr lang="en-US" sz="2000" dirty="0"/>
              <a:t>	🔹 Difficulty in securely sharing text messages.</a:t>
            </a:r>
            <a:br>
              <a:rPr lang="en-US" sz="2000" dirty="0"/>
            </a:br>
            <a:r>
              <a:rPr lang="en-US" sz="2000" dirty="0"/>
              <a:t>	🔹 Risk of data exposure in plaintext format.</a:t>
            </a:r>
            <a:br>
              <a:rPr lang="en-US" sz="2000" dirty="0"/>
            </a:br>
            <a:r>
              <a:rPr lang="en-US" sz="2000" dirty="0"/>
              <a:t>	🔹 Lack of simple encryption tools for non-technical users.</a:t>
            </a:r>
          </a:p>
          <a:p>
            <a:pPr marL="0" indent="0" algn="just">
              <a:buNone/>
            </a:pPr>
            <a:endParaRPr lang="en-IN" sz="2000" b="1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96" y="1087378"/>
            <a:ext cx="10272156" cy="518279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b="1" dirty="0"/>
              <a:t>Programming Language</a:t>
            </a:r>
          </a:p>
          <a:p>
            <a:r>
              <a:rPr lang="en-IN" sz="2000" dirty="0"/>
              <a:t>🟢 </a:t>
            </a:r>
            <a:r>
              <a:rPr lang="en-IN" sz="2000" b="1" dirty="0"/>
              <a:t>Python</a:t>
            </a:r>
            <a:r>
              <a:rPr lang="en-IN" sz="2000" dirty="0"/>
              <a:t> – Used to implement the encryption and decryption logic.</a:t>
            </a:r>
          </a:p>
          <a:p>
            <a:r>
              <a:rPr lang="en-IN" sz="2000" b="1" dirty="0"/>
              <a:t>Libraries &amp; Frameworks</a:t>
            </a:r>
          </a:p>
          <a:p>
            <a:r>
              <a:rPr lang="en-IN" sz="2000" dirty="0"/>
              <a:t>🔹 </a:t>
            </a:r>
            <a:r>
              <a:rPr lang="en-IN" sz="2000" b="1" dirty="0"/>
              <a:t>OpenCV</a:t>
            </a:r>
            <a:r>
              <a:rPr lang="en-IN" sz="2000" dirty="0"/>
              <a:t> – Handles image processing and manipulation.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NumPy</a:t>
            </a:r>
            <a:r>
              <a:rPr lang="en-IN" sz="2000" dirty="0"/>
              <a:t> – Supports array-based operations for embedding messages.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PyQt6</a:t>
            </a:r>
            <a:r>
              <a:rPr lang="en-IN" sz="2000" dirty="0"/>
              <a:t> – Provides a user-friendly GUI for encryption and decryption.</a:t>
            </a:r>
          </a:p>
          <a:p>
            <a:r>
              <a:rPr lang="en-IN" sz="2000" b="1" dirty="0"/>
              <a:t>Platforms</a:t>
            </a:r>
          </a:p>
          <a:p>
            <a:r>
              <a:rPr lang="en-IN" sz="2000" dirty="0"/>
              <a:t>✅ Compatible with </a:t>
            </a:r>
            <a:r>
              <a:rPr lang="en-IN" sz="2000" b="1" dirty="0"/>
              <a:t>Windows, Linux, and macOS</a:t>
            </a:r>
            <a:r>
              <a:rPr lang="en-IN" sz="2000" dirty="0"/>
              <a:t> (requires Python installation).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95066"/>
            <a:ext cx="11029616" cy="4391204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What Makes This Project Unique?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Steganography-Based Encryption</a:t>
            </a:r>
            <a:r>
              <a:rPr lang="en-US" sz="2400" dirty="0"/>
              <a:t> – Unlike traditional encryption, messages are embedded within the pixel values of an image, making them nearly invisible to detection.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User-Friendly GUI</a:t>
            </a:r>
            <a:r>
              <a:rPr lang="en-US" sz="2400" dirty="0"/>
              <a:t> – No need for complex command-line operations; the intuitive interface simplifies encryption and decryption for all users.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Password Protection</a:t>
            </a:r>
            <a:r>
              <a:rPr lang="en-US" sz="2400" dirty="0"/>
              <a:t> – The hidden message can only be decrypted with the correct password, adding an extra layer of security.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No Additional Storage Required</a:t>
            </a:r>
            <a:r>
              <a:rPr lang="en-US" sz="2400" dirty="0"/>
              <a:t> – The message is stored directly inside the image, eliminating the need for separate encrypted files.</a:t>
            </a:r>
          </a:p>
          <a:p>
            <a:pPr marL="0" indent="0">
              <a:buNone/>
            </a:pP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Who Can Benefit from This Project?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Cybersecurity Enthusiasts</a:t>
            </a:r>
            <a:r>
              <a:rPr lang="en-US" sz="2400" dirty="0"/>
              <a:t> – Explore advanced steganography techniques for secure communication.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Journalists &amp; Activists</a:t>
            </a:r>
            <a:r>
              <a:rPr lang="en-US" sz="2400" dirty="0"/>
              <a:t> – Safely share confidential information without detection.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Students &amp; Researchers</a:t>
            </a:r>
            <a:r>
              <a:rPr lang="en-US" sz="2400" dirty="0"/>
              <a:t> – Gain hands-on experience with cryptography and image processing.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Photographers &amp; Designers</a:t>
            </a:r>
            <a:r>
              <a:rPr lang="en-US" sz="2400" dirty="0"/>
              <a:t> – Embed copyright information within images for protection.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General Users</a:t>
            </a:r>
            <a:r>
              <a:rPr lang="en-US" sz="2400" dirty="0"/>
              <a:t> – Securely hide private messages or sensitive data within images.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CD62EE-FF0E-07DA-364E-169C4D47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87" r="4146"/>
          <a:stretch/>
        </p:blipFill>
        <p:spPr>
          <a:xfrm>
            <a:off x="4241800" y="1524000"/>
            <a:ext cx="3962400" cy="43760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C9FB88-22F5-0EBD-95F2-AB3226953B9A}"/>
              </a:ext>
            </a:extLst>
          </p:cNvPr>
          <p:cNvSpPr txBox="1"/>
          <p:nvPr/>
        </p:nvSpPr>
        <p:spPr>
          <a:xfrm>
            <a:off x="3471332" y="5900056"/>
            <a:ext cx="4555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Encryption 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2F424D-9852-4C0C-B465-3353AB53E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9136" y="1301750"/>
            <a:ext cx="8964297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28A4A0-10EC-C814-5FE7-15542FFEE76E}"/>
              </a:ext>
            </a:extLst>
          </p:cNvPr>
          <p:cNvSpPr txBox="1"/>
          <p:nvPr/>
        </p:nvSpPr>
        <p:spPr>
          <a:xfrm>
            <a:off x="685799" y="3244334"/>
            <a:ext cx="31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Encryption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1052D5-1B1C-492A-B397-F71BC88F2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405" y="1301750"/>
            <a:ext cx="7454096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9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E82545C-CF7A-D12C-BDF2-24891C047CA2}"/>
              </a:ext>
            </a:extLst>
          </p:cNvPr>
          <p:cNvSpPr txBox="1"/>
          <p:nvPr/>
        </p:nvSpPr>
        <p:spPr>
          <a:xfrm>
            <a:off x="3924298" y="6056086"/>
            <a:ext cx="40277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3: Decryption code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54F0BB-0D7D-472C-BCA7-A2CE2329F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80" y="1301750"/>
            <a:ext cx="112776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2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498</TotalTime>
  <Words>610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 Vamshi Krishna Reddy</cp:lastModifiedBy>
  <cp:revision>29</cp:revision>
  <dcterms:created xsi:type="dcterms:W3CDTF">2021-05-26T16:50:10Z</dcterms:created>
  <dcterms:modified xsi:type="dcterms:W3CDTF">2025-02-25T03:14:45Z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