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EB134-885A-4979-ADA4-63190214B418}" v="18" dt="2025-02-15T13:42:2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1474" autoAdjust="0"/>
    <p:restoredTop sz="94660"/>
  </p:normalViewPr>
  <p:slideViewPr>
    <p:cSldViewPr snapToGrid="0">
      <p:cViewPr>
        <p:scale>
          <a:sx n="66" d="100"/>
          <a:sy n="66" d="100"/>
        </p:scale>
        <p:origin x="1800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biAmina7/AICTE_Encryption_Decryption_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858" y="425979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 VAMSHI KRISHNA REDDY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M VAMSHI KRISHNA REDDY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 S Ramaiah University of   					Applied Sciences in Bengaluru, 				Karnataka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426C-C6F6-4046-8264-4DB0F5A7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A3AB9-1B20-4221-80EC-7BA163E85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46" y="1302026"/>
            <a:ext cx="7500261" cy="46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DD7C5F-E2E9-4306-A610-0AD2FBEEA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243" y="1276866"/>
            <a:ext cx="4673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offers a </a:t>
            </a:r>
            <a:r>
              <a:rPr lang="en-US" sz="2000" b="1" dirty="0"/>
              <a:t>simple yet powerful</a:t>
            </a:r>
            <a:r>
              <a:rPr lang="en-US" sz="2000" dirty="0"/>
              <a:t> solution for securely encrypting messages within images using </a:t>
            </a:r>
            <a:r>
              <a:rPr lang="en-US" sz="2000" b="1" dirty="0"/>
              <a:t>steganography and password protection</a:t>
            </a:r>
            <a:r>
              <a:rPr lang="en-US" sz="2000" dirty="0"/>
              <a:t>.</a:t>
            </a:r>
          </a:p>
          <a:p>
            <a:r>
              <a:rPr lang="en-US" sz="2000" dirty="0"/>
              <a:t>By integrating a </a:t>
            </a:r>
            <a:r>
              <a:rPr lang="en-US" sz="2000" b="1" dirty="0"/>
              <a:t>graphical user interface (GUI)</a:t>
            </a:r>
            <a:r>
              <a:rPr lang="en-US" sz="2000" dirty="0"/>
              <a:t>, the system becomes accessible to both </a:t>
            </a:r>
            <a:r>
              <a:rPr lang="en-US" sz="2000" b="1" dirty="0"/>
              <a:t>technical and non-technical users</a:t>
            </a:r>
            <a:r>
              <a:rPr lang="en-US" sz="2000" dirty="0"/>
              <a:t>.</a:t>
            </a:r>
          </a:p>
          <a:p>
            <a:r>
              <a:rPr lang="en-US" sz="2000" dirty="0"/>
              <a:t>Leveraging </a:t>
            </a:r>
            <a:r>
              <a:rPr lang="en-US" sz="2000" b="1" dirty="0"/>
              <a:t>OpenCV and NumPy</a:t>
            </a:r>
            <a:r>
              <a:rPr lang="en-US" sz="2000" dirty="0"/>
              <a:t>, the project ensures </a:t>
            </a:r>
            <a:r>
              <a:rPr lang="en-US" sz="2000" b="1" dirty="0"/>
              <a:t>fast and efficient</a:t>
            </a:r>
            <a:r>
              <a:rPr lang="en-US" sz="2000" dirty="0"/>
              <a:t> message embedding and extraction with </a:t>
            </a:r>
            <a:r>
              <a:rPr lang="en-US" sz="2000" b="1" dirty="0"/>
              <a:t>minimal image distortion</a:t>
            </a:r>
            <a:r>
              <a:rPr lang="en-US" sz="2000" dirty="0"/>
              <a:t>.</a:t>
            </a:r>
          </a:p>
          <a:p>
            <a:r>
              <a:rPr lang="en-US" sz="2000" dirty="0"/>
              <a:t>Overall, this project successfully demonstrates a </a:t>
            </a:r>
            <a:r>
              <a:rPr lang="en-US" sz="2000" b="1" dirty="0"/>
              <a:t>practical application of image-based cryptography</a:t>
            </a:r>
            <a:r>
              <a:rPr lang="en-US" sz="2000" dirty="0"/>
              <a:t>, enhancing secure communication.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BibiAmina7/</a:t>
            </a:r>
            <a:r>
              <a:rPr lang="en-IN" dirty="0" err="1">
                <a:hlinkClick r:id="rId2"/>
              </a:rPr>
              <a:t>AICTE_Encryption_Decryption_Project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 </a:t>
            </a:r>
            <a:r>
              <a:rPr lang="en-IN" sz="2000" b="1" dirty="0"/>
              <a:t>Enhanced Security</a:t>
            </a:r>
            <a:r>
              <a:rPr lang="en-IN" sz="2000" dirty="0"/>
              <a:t> – Integrate </a:t>
            </a:r>
            <a:r>
              <a:rPr lang="en-IN" sz="2000" b="1" dirty="0"/>
              <a:t>AES or RSA encryption</a:t>
            </a:r>
            <a:r>
              <a:rPr lang="en-IN" sz="2000" dirty="0"/>
              <a:t> alongside steganography for a </a:t>
            </a:r>
            <a:r>
              <a:rPr lang="en-IN" sz="2000" b="1" dirty="0"/>
              <a:t>dual-layer security approach</a:t>
            </a:r>
            <a:r>
              <a:rPr lang="en-IN" sz="2000" dirty="0"/>
              <a:t>.</a:t>
            </a:r>
          </a:p>
          <a:p>
            <a:r>
              <a:rPr lang="en-IN" sz="2000" dirty="0"/>
              <a:t> </a:t>
            </a:r>
            <a:r>
              <a:rPr lang="en-IN" sz="2000" b="1" dirty="0"/>
              <a:t>Support for Multiple Image Formats</a:t>
            </a:r>
            <a:r>
              <a:rPr lang="en-IN" sz="2000" dirty="0"/>
              <a:t> – Extend compatibility beyond </a:t>
            </a:r>
            <a:r>
              <a:rPr lang="en-IN" sz="2000" b="1" dirty="0"/>
              <a:t>PNG</a:t>
            </a:r>
            <a:r>
              <a:rPr lang="en-IN" sz="2000" dirty="0"/>
              <a:t> to formats like </a:t>
            </a:r>
            <a:r>
              <a:rPr lang="en-IN" sz="2000" b="1" dirty="0"/>
              <a:t>JPG, BMP, and TIFF</a:t>
            </a:r>
            <a:r>
              <a:rPr lang="en-IN" sz="2000" dirty="0"/>
              <a:t>.</a:t>
            </a:r>
          </a:p>
          <a:p>
            <a:r>
              <a:rPr lang="en-IN" sz="2000" dirty="0"/>
              <a:t> </a:t>
            </a:r>
            <a:r>
              <a:rPr lang="en-IN" sz="2000" b="1" dirty="0"/>
              <a:t>Mobile &amp; Web Integration</a:t>
            </a:r>
            <a:r>
              <a:rPr lang="en-IN" sz="2000" dirty="0"/>
              <a:t> – Develop a </a:t>
            </a:r>
            <a:r>
              <a:rPr lang="en-IN" sz="2000" b="1" dirty="0"/>
              <a:t>mobile app</a:t>
            </a:r>
            <a:r>
              <a:rPr lang="en-IN" sz="2000" dirty="0"/>
              <a:t> or </a:t>
            </a:r>
            <a:r>
              <a:rPr lang="en-IN" sz="2000" b="1" dirty="0"/>
              <a:t>web-based version</a:t>
            </a:r>
            <a:r>
              <a:rPr lang="en-IN" sz="2000" dirty="0"/>
              <a:t> for broader accessibility.</a:t>
            </a:r>
          </a:p>
          <a:p>
            <a:r>
              <a:rPr lang="en-IN" sz="2000" dirty="0"/>
              <a:t> </a:t>
            </a:r>
            <a:r>
              <a:rPr lang="en-IN" sz="2000" b="1" dirty="0"/>
              <a:t>AI-Powered Image Security</a:t>
            </a:r>
            <a:r>
              <a:rPr lang="en-IN" sz="2000" dirty="0"/>
              <a:t> – Implement </a:t>
            </a:r>
            <a:r>
              <a:rPr lang="en-IN" sz="2000" b="1" dirty="0"/>
              <a:t>deep learning</a:t>
            </a:r>
            <a:r>
              <a:rPr lang="en-IN" sz="2000" dirty="0"/>
              <a:t> techniques for </a:t>
            </a:r>
            <a:r>
              <a:rPr lang="en-IN" sz="2000" b="1" dirty="0"/>
              <a:t>tamper detection</a:t>
            </a:r>
            <a:r>
              <a:rPr lang="en-IN" sz="2000" dirty="0"/>
              <a:t> and enhanced security.</a:t>
            </a:r>
          </a:p>
          <a:p>
            <a:pPr marL="305435" indent="-305435"/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r>
              <a:rPr lang="en-US" sz="2000" b="1" dirty="0"/>
              <a:t>Data Security in the Digital World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1700" dirty="0"/>
              <a:t>Data security is a critical concern, especially when transmitting sensitive information. Traditional encryption methods can be complex and often require external storage for encrypted files.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1700" dirty="0"/>
              <a:t>This project introduces an </a:t>
            </a:r>
            <a:r>
              <a:rPr lang="en-US" sz="1700" b="1" dirty="0"/>
              <a:t>image-based encryption and decryption system</a:t>
            </a:r>
            <a:r>
              <a:rPr lang="en-US" sz="1700" dirty="0"/>
              <a:t> that allows users to </a:t>
            </a:r>
            <a:r>
              <a:rPr lang="en-US" sz="1700" b="1" dirty="0"/>
              <a:t>securely hide secret messages within images</a:t>
            </a:r>
            <a:r>
              <a:rPr lang="en-US" sz="1700" dirty="0"/>
              <a:t>. The decryption process is </a:t>
            </a:r>
            <a:r>
              <a:rPr lang="en-US" sz="1700" b="1" dirty="0"/>
              <a:t>password-protected</a:t>
            </a:r>
            <a:r>
              <a:rPr lang="en-US" sz="1700" dirty="0"/>
              <a:t>, ensuring that only authorized users can access the hidden information.</a:t>
            </a:r>
          </a:p>
          <a:p>
            <a:r>
              <a:rPr lang="en-US" sz="2000" b="1" dirty="0"/>
              <a:t>Challenges Addressed</a:t>
            </a:r>
          </a:p>
          <a:p>
            <a:pPr marL="0" indent="0">
              <a:buNone/>
            </a:pPr>
            <a:r>
              <a:rPr lang="en-US" sz="2000" dirty="0"/>
              <a:t>	🔹 Difficulty in securely sharing text messages.</a:t>
            </a:r>
            <a:br>
              <a:rPr lang="en-US" sz="2000" dirty="0"/>
            </a:br>
            <a:r>
              <a:rPr lang="en-US" sz="2000" dirty="0"/>
              <a:t>	🔹 Risk of data exposure in plaintext format.</a:t>
            </a:r>
            <a:br>
              <a:rPr lang="en-US" sz="2000" dirty="0"/>
            </a:br>
            <a:r>
              <a:rPr lang="en-US" sz="2000" dirty="0"/>
              <a:t>	🔹 Lack of simple encryption tools for non-technical users.</a:t>
            </a:r>
          </a:p>
          <a:p>
            <a:pPr marL="0" indent="0" algn="just">
              <a:buNone/>
            </a:pP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/>
              <a:t>Programming Language</a:t>
            </a:r>
          </a:p>
          <a:p>
            <a:r>
              <a:rPr lang="en-IN" sz="2000" dirty="0"/>
              <a:t>🟢 </a:t>
            </a:r>
            <a:r>
              <a:rPr lang="en-IN" sz="2000" b="1" dirty="0"/>
              <a:t>Python</a:t>
            </a:r>
            <a:r>
              <a:rPr lang="en-IN" sz="2000" dirty="0"/>
              <a:t> – Used to implement the encryption and decryption logic.</a:t>
            </a:r>
          </a:p>
          <a:p>
            <a:r>
              <a:rPr lang="en-IN" sz="2000" b="1" dirty="0"/>
              <a:t>Libraries &amp; Frameworks</a:t>
            </a:r>
          </a:p>
          <a:p>
            <a:r>
              <a:rPr lang="en-IN" sz="2000" dirty="0"/>
              <a:t>🔹 </a:t>
            </a:r>
            <a:r>
              <a:rPr lang="en-IN" sz="2000" b="1" dirty="0"/>
              <a:t>OpenCV</a:t>
            </a:r>
            <a:r>
              <a:rPr lang="en-IN" sz="2000" dirty="0"/>
              <a:t> – Handles image processing and manipulation.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NumPy</a:t>
            </a:r>
            <a:r>
              <a:rPr lang="en-IN" sz="2000" dirty="0"/>
              <a:t> – Supports array-based operations for embedding messages.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PyQt6</a:t>
            </a:r>
            <a:r>
              <a:rPr lang="en-IN" sz="2000" dirty="0"/>
              <a:t> – Provides a user-friendly GUI for encryption and decryption.</a:t>
            </a:r>
          </a:p>
          <a:p>
            <a:r>
              <a:rPr lang="en-IN" sz="2000" b="1" dirty="0"/>
              <a:t>Platforms</a:t>
            </a:r>
          </a:p>
          <a:p>
            <a:r>
              <a:rPr lang="en-IN" sz="2000" dirty="0"/>
              <a:t>✅ Compatible with </a:t>
            </a:r>
            <a:r>
              <a:rPr lang="en-IN" sz="2000" b="1" dirty="0"/>
              <a:t>Windows, Linux, and macOS</a:t>
            </a:r>
            <a:r>
              <a:rPr lang="en-IN" sz="2000" dirty="0"/>
              <a:t> (requires Python installation).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What Makes This Project Unique?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Steganography-Based Encryption</a:t>
            </a:r>
            <a:r>
              <a:rPr lang="en-US" sz="2400" dirty="0"/>
              <a:t> – Unlike traditional encryption, messages are embedded within the pixel values of an image, making them nearly invisible to detection.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User-Friendly GUI</a:t>
            </a:r>
            <a:r>
              <a:rPr lang="en-US" sz="2400" dirty="0"/>
              <a:t> – No need for complex command-line operations; the intuitive interface simplifies encryption and decryption for all users.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Password Protection</a:t>
            </a:r>
            <a:r>
              <a:rPr lang="en-US" sz="2400" dirty="0"/>
              <a:t> – The hidden message can only be decrypted with the correct password, adding an extra layer of security.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No Additional Storage Required</a:t>
            </a:r>
            <a:r>
              <a:rPr lang="en-US" sz="2400" dirty="0"/>
              <a:t> – The message is stored directly inside the image, eliminating the need for separate encrypted files.</a:t>
            </a:r>
          </a:p>
          <a:p>
            <a:pPr marL="0" indent="0">
              <a:buNone/>
            </a:pP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Who Can Benefit from This Project?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Cybersecurity Enthusiasts</a:t>
            </a:r>
            <a:r>
              <a:rPr lang="en-US" sz="2400" dirty="0"/>
              <a:t> – Explore advanced steganography techniques for secure communication.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Journalists &amp; Activists</a:t>
            </a:r>
            <a:r>
              <a:rPr lang="en-US" sz="2400" dirty="0"/>
              <a:t> – Safely share confidential information without detection.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Students &amp; Researchers</a:t>
            </a:r>
            <a:r>
              <a:rPr lang="en-US" sz="2400" dirty="0"/>
              <a:t> – Gain hands-on experience with cryptography and image processing.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Photographers &amp; Designers</a:t>
            </a:r>
            <a:r>
              <a:rPr lang="en-US" sz="2400" dirty="0"/>
              <a:t> – Embed copyright information within images for protection.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General Users</a:t>
            </a:r>
            <a:r>
              <a:rPr lang="en-US" sz="2400" dirty="0"/>
              <a:t> – Securely hide private messages or sensitive data within images.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F424D-9852-4C0C-B465-3353AB53E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136" y="1301750"/>
            <a:ext cx="8964297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052D5-1B1C-492A-B397-F71BC88F2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405" y="1301750"/>
            <a:ext cx="745409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54F0BB-0D7D-472C-BCA7-A2CE2329F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0" y="1301750"/>
            <a:ext cx="11277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498</TotalTime>
  <Words>608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 Vamshi Krishna Reddy</cp:lastModifiedBy>
  <cp:revision>28</cp:revision>
  <dcterms:created xsi:type="dcterms:W3CDTF">2021-05-26T16:50:10Z</dcterms:created>
  <dcterms:modified xsi:type="dcterms:W3CDTF">2025-02-24T15:26:57Z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