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096125" cy="1047750"/>
  <p:notesSz cx="6858000" cy="9144000"/>
  <p:defaultTextStyle>
    <a:defPPr>
      <a:defRPr lang="nl-NL"/>
    </a:defPPr>
    <a:lvl1pPr marL="0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1pPr>
    <a:lvl2pPr marL="195453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2pPr>
    <a:lvl3pPr marL="390906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3pPr>
    <a:lvl4pPr marL="586359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4pPr>
    <a:lvl5pPr marL="781812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5pPr>
    <a:lvl6pPr marL="977265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6pPr>
    <a:lvl7pPr marL="1172718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7pPr>
    <a:lvl8pPr marL="1368171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8pPr>
    <a:lvl9pPr marL="1563624" algn="l" defTabSz="390906" rtl="0" eaLnBrk="1" latinLnBrk="0" hangingPunct="1">
      <a:defRPr sz="7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7016" y="171472"/>
            <a:ext cx="5322094" cy="3647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87016" y="550311"/>
            <a:ext cx="5322094" cy="2529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955795" y="8489"/>
            <a:ext cx="890712" cy="1355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83661" y="8489"/>
            <a:ext cx="2583433" cy="13557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163" y="261210"/>
            <a:ext cx="6120408" cy="4358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4163" y="701168"/>
            <a:ext cx="6120408" cy="22919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83661" y="42686"/>
            <a:ext cx="1737072" cy="1013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109434" y="42686"/>
            <a:ext cx="1737072" cy="1013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55783"/>
            <a:ext cx="6120408" cy="202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783" y="256845"/>
            <a:ext cx="3001993" cy="12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783" y="382720"/>
            <a:ext cx="3001993" cy="5629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592413" y="256845"/>
            <a:ext cx="3016777" cy="12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592413" y="382720"/>
            <a:ext cx="3016777" cy="5629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69850"/>
            <a:ext cx="2288685" cy="244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778" y="150856"/>
            <a:ext cx="3592413" cy="7445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8783" y="314325"/>
            <a:ext cx="2288685" cy="582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83" y="69850"/>
            <a:ext cx="2288685" cy="244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16778" y="150856"/>
            <a:ext cx="3592413" cy="744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8783" y="314325"/>
            <a:ext cx="2288685" cy="582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7859" y="55783"/>
            <a:ext cx="6120408" cy="20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7859" y="278915"/>
            <a:ext cx="6120408" cy="66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7859" y="971109"/>
            <a:ext cx="1596628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2E11-0B02-4EAF-BA3B-58FBFE6DF5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50592" y="971109"/>
            <a:ext cx="2394942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1638" y="971109"/>
            <a:ext cx="1596628" cy="5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8E15-D741-44A1-A506-6207035D7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32880" y="-123761"/>
            <a:ext cx="5030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85000"/>
                      <a:lumOff val="15000"/>
                      <a:alpha val="50000"/>
                    </a:schemeClr>
                  </a:glow>
                </a:effectLst>
                <a:latin typeface="Bell MT" panose="02020503060305020303" pitchFamily="18" charset="0"/>
              </a:rPr>
              <a:t>Blog &amp; Showcase</a:t>
            </a:r>
            <a:endParaRPr lang="en-US" sz="5200" dirty="0">
              <a:solidFill>
                <a:schemeClr val="bg1"/>
              </a:solidFill>
              <a:effectLst>
                <a:glow rad="63500">
                  <a:schemeClr val="tx1">
                    <a:lumMod val="85000"/>
                    <a:lumOff val="15000"/>
                    <a:alpha val="50000"/>
                  </a:schemeClr>
                </a:glow>
              </a:effectLst>
              <a:latin typeface="Bell MT" panose="02020503060305020303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092575" y="653656"/>
            <a:ext cx="291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85000"/>
                      <a:lumOff val="15000"/>
                      <a:alpha val="50000"/>
                    </a:schemeClr>
                  </a:glow>
                </a:effectLst>
                <a:latin typeface="Bell MT" panose="02020503060305020303" pitchFamily="18" charset="0"/>
              </a:rPr>
              <a:t>By Mark van der Sman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tx1">
                    <a:lumMod val="85000"/>
                    <a:lumOff val="15000"/>
                    <a:alpha val="50000"/>
                  </a:schemeClr>
                </a:glo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van der Sman</dc:creator>
  <cp:lastModifiedBy>Mark van der Sman</cp:lastModifiedBy>
  <cp:revision>3</cp:revision>
  <dcterms:created xsi:type="dcterms:W3CDTF">2019-10-24T14:09:05Z</dcterms:created>
  <dcterms:modified xsi:type="dcterms:W3CDTF">2019-10-24T14:27:46Z</dcterms:modified>
</cp:coreProperties>
</file>