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897" autoAdjust="0"/>
    <p:restoredTop sz="94660"/>
  </p:normalViewPr>
  <p:slideViewPr>
    <p:cSldViewPr>
      <p:cViewPr>
        <p:scale>
          <a:sx n="100" d="100"/>
          <a:sy n="100" d="100"/>
        </p:scale>
        <p:origin x="234" y="-13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</a:t>
            </a:r>
            <a:r>
              <a:rPr spc="-15" dirty="0"/>
              <a:t> </a:t>
            </a:r>
            <a:r>
              <a:rPr spc="20" dirty="0"/>
              <a:t>Mohammed</a:t>
            </a:r>
            <a:r>
              <a:rPr spc="-15" dirty="0"/>
              <a:t> </a:t>
            </a:r>
            <a:r>
              <a:rPr spc="15" dirty="0"/>
              <a:t>Al-Sarem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7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3249" y="0"/>
            <a:ext cx="108102" cy="1005382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07635" y="0"/>
            <a:ext cx="2712720" cy="10050780"/>
          </a:xfrm>
          <a:custGeom>
            <a:avLst/>
            <a:gdLst/>
            <a:ahLst/>
            <a:cxnLst/>
            <a:rect l="l" t="t" r="r" b="b"/>
            <a:pathLst>
              <a:path w="2712720" h="10050780">
                <a:moveTo>
                  <a:pt x="2712719" y="10050779"/>
                </a:moveTo>
                <a:lnTo>
                  <a:pt x="0" y="10050779"/>
                </a:lnTo>
                <a:lnTo>
                  <a:pt x="0" y="0"/>
                </a:lnTo>
                <a:lnTo>
                  <a:pt x="2712719" y="0"/>
                </a:lnTo>
                <a:lnTo>
                  <a:pt x="2712719" y="10050779"/>
                </a:lnTo>
                <a:close/>
              </a:path>
            </a:pathLst>
          </a:custGeom>
          <a:solidFill>
            <a:srgbClr val="F9BF9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0955" y="169163"/>
            <a:ext cx="2836163" cy="20375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</a:t>
            </a:r>
            <a:r>
              <a:rPr spc="-15" dirty="0"/>
              <a:t> </a:t>
            </a:r>
            <a:r>
              <a:rPr spc="20" dirty="0"/>
              <a:t>Mohammed</a:t>
            </a:r>
            <a:r>
              <a:rPr spc="-15" dirty="0"/>
              <a:t> </a:t>
            </a:r>
            <a:r>
              <a:rPr spc="15" dirty="0"/>
              <a:t>Al-Sarem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7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</a:t>
            </a:r>
            <a:r>
              <a:rPr spc="-15" dirty="0"/>
              <a:t> </a:t>
            </a:r>
            <a:r>
              <a:rPr spc="20" dirty="0"/>
              <a:t>Mohammed</a:t>
            </a:r>
            <a:r>
              <a:rPr spc="-15" dirty="0"/>
              <a:t> </a:t>
            </a:r>
            <a:r>
              <a:rPr spc="15" dirty="0"/>
              <a:t>Al-Sarem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7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</a:t>
            </a:r>
            <a:r>
              <a:rPr spc="-15" dirty="0"/>
              <a:t> </a:t>
            </a:r>
            <a:r>
              <a:rPr spc="20" dirty="0"/>
              <a:t>Mohammed</a:t>
            </a:r>
            <a:r>
              <a:rPr spc="-15" dirty="0"/>
              <a:t> </a:t>
            </a:r>
            <a:r>
              <a:rPr spc="15" dirty="0"/>
              <a:t>Al-Sarem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7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</a:t>
            </a:r>
            <a:r>
              <a:rPr spc="-15" dirty="0"/>
              <a:t> </a:t>
            </a:r>
            <a:r>
              <a:rPr spc="20" dirty="0"/>
              <a:t>Mohammed</a:t>
            </a:r>
            <a:r>
              <a:rPr spc="-15" dirty="0"/>
              <a:t> </a:t>
            </a:r>
            <a:r>
              <a:rPr spc="15" dirty="0"/>
              <a:t>Al-Sarem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7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4707" y="1465660"/>
            <a:ext cx="6782984" cy="713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64018" y="9802784"/>
            <a:ext cx="1279525" cy="156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</a:t>
            </a:r>
            <a:r>
              <a:rPr spc="-15" dirty="0"/>
              <a:t> </a:t>
            </a:r>
            <a:r>
              <a:rPr spc="20" dirty="0"/>
              <a:t>Mohammed</a:t>
            </a:r>
            <a:r>
              <a:rPr spc="-15" dirty="0"/>
              <a:t> </a:t>
            </a:r>
            <a:r>
              <a:rPr spc="15" dirty="0"/>
              <a:t>Al-Sarem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3047" y="9547752"/>
            <a:ext cx="142875" cy="157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75"/>
              </a:lnSpc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anelynn.ie/python-pandas-read_csv-load-data-from-csv-files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608320">
              <a:lnSpc>
                <a:spcPct val="100000"/>
              </a:lnSpc>
              <a:spcBef>
                <a:spcPts val="110"/>
              </a:spcBef>
            </a:pPr>
            <a:r>
              <a:rPr spc="15" dirty="0"/>
              <a:t>20</a:t>
            </a:r>
            <a:r>
              <a:rPr spc="-30" dirty="0"/>
              <a:t>2</a:t>
            </a:r>
            <a:r>
              <a:rPr spc="5" dirty="0"/>
              <a:t>0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3335" y="6925055"/>
            <a:ext cx="2820924" cy="24932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88702" y="8349957"/>
            <a:ext cx="2068195" cy="987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79450" algn="r">
              <a:lnSpc>
                <a:spcPct val="158000"/>
              </a:lnSpc>
              <a:spcBef>
                <a:spcPts val="90"/>
              </a:spcBef>
            </a:pPr>
            <a:r>
              <a:rPr sz="1000" spc="5" dirty="0">
                <a:solidFill>
                  <a:srgbClr val="FFFFFF"/>
                </a:solidFill>
                <a:latin typeface="Calibri"/>
                <a:cs typeface="Calibri"/>
              </a:rPr>
              <a:t>Dr.</a:t>
            </a:r>
            <a:r>
              <a:rPr sz="1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Calibri"/>
                <a:cs typeface="Calibri"/>
              </a:rPr>
              <a:t>Mohammed</a:t>
            </a:r>
            <a:r>
              <a:rPr sz="1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Calibri"/>
                <a:cs typeface="Calibri"/>
              </a:rPr>
              <a:t>Al-Sarem </a:t>
            </a:r>
            <a:r>
              <a:rPr sz="1000" spc="-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Calibri"/>
                <a:cs typeface="Calibri"/>
              </a:rPr>
              <a:t>Taibah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Calibri"/>
                <a:cs typeface="Calibri"/>
              </a:rPr>
              <a:t>University,</a:t>
            </a:r>
            <a:r>
              <a:rPr sz="1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000">
              <a:latin typeface="Calibri"/>
              <a:cs typeface="Calibri"/>
            </a:endParaRPr>
          </a:p>
          <a:p>
            <a:pPr marL="1485900" marR="5715" indent="-82550" algn="r">
              <a:lnSpc>
                <a:spcPts val="1900"/>
              </a:lnSpc>
              <a:spcBef>
                <a:spcPts val="90"/>
              </a:spcBef>
            </a:pP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spc="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5" dirty="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sz="1000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000" spc="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000" spc="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000" spc="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000" spc="10" dirty="0">
                <a:solidFill>
                  <a:srgbClr val="FFFFFF"/>
                </a:solidFill>
                <a:latin typeface="Calibri"/>
                <a:cs typeface="Calibri"/>
              </a:rPr>
              <a:t>t  2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000" spc="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000" spc="1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000" spc="5" dirty="0">
                <a:solidFill>
                  <a:srgbClr val="FFFFFF"/>
                </a:solidFill>
                <a:latin typeface="Calibri"/>
                <a:cs typeface="Calibri"/>
              </a:rPr>
              <a:t>/2</a:t>
            </a:r>
            <a:r>
              <a:rPr sz="1000" spc="1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000" spc="1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9184" y="2503932"/>
            <a:ext cx="7094220" cy="2028825"/>
            <a:chOff x="329184" y="2503932"/>
            <a:chExt cx="7094220" cy="20288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4360" y="3029711"/>
              <a:ext cx="3019043" cy="15026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9184" y="2503944"/>
              <a:ext cx="6387465" cy="501650"/>
            </a:xfrm>
            <a:custGeom>
              <a:avLst/>
              <a:gdLst/>
              <a:ahLst/>
              <a:cxnLst/>
              <a:rect l="l" t="t" r="r" b="b"/>
              <a:pathLst>
                <a:path w="6387465" h="501650">
                  <a:moveTo>
                    <a:pt x="6387084" y="0"/>
                  </a:moveTo>
                  <a:lnTo>
                    <a:pt x="0" y="0"/>
                  </a:lnTo>
                  <a:lnTo>
                    <a:pt x="0" y="501396"/>
                  </a:lnTo>
                  <a:lnTo>
                    <a:pt x="6387084" y="501396"/>
                  </a:lnTo>
                  <a:lnTo>
                    <a:pt x="6387084" y="492252"/>
                  </a:lnTo>
                  <a:lnTo>
                    <a:pt x="6387084" y="483108"/>
                  </a:lnTo>
                  <a:lnTo>
                    <a:pt x="6387084" y="19812"/>
                  </a:lnTo>
                  <a:lnTo>
                    <a:pt x="6387084" y="10668"/>
                  </a:lnTo>
                  <a:lnTo>
                    <a:pt x="6387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0877" y="2535403"/>
            <a:ext cx="4056379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-5" dirty="0">
                <a:solidFill>
                  <a:srgbClr val="FFFFFF"/>
                </a:solidFill>
                <a:latin typeface="Calibri"/>
                <a:cs typeface="Calibri"/>
              </a:rPr>
              <a:t>Lab</a:t>
            </a:r>
            <a:r>
              <a:rPr sz="24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Calibri"/>
                <a:cs typeface="Calibri"/>
              </a:rPr>
              <a:t>5:</a:t>
            </a:r>
            <a:r>
              <a:rPr sz="24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Calibri"/>
                <a:cs typeface="Calibri"/>
              </a:rPr>
              <a:t>Exploratory</a:t>
            </a:r>
            <a:r>
              <a:rPr sz="24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3283" y="400651"/>
            <a:ext cx="4992370" cy="1369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23495" algn="ctr">
              <a:lnSpc>
                <a:spcPct val="100000"/>
              </a:lnSpc>
              <a:spcBef>
                <a:spcPts val="114"/>
              </a:spcBef>
            </a:pPr>
            <a:r>
              <a:rPr sz="1300" b="1" dirty="0">
                <a:latin typeface="Calibri"/>
                <a:cs typeface="Calibri"/>
              </a:rPr>
              <a:t>Lab</a:t>
            </a:r>
            <a:r>
              <a:rPr sz="1300" b="1" spc="10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5:</a:t>
            </a:r>
            <a:r>
              <a:rPr sz="1300" b="1" dirty="0">
                <a:latin typeface="Calibri"/>
                <a:cs typeface="Calibri"/>
              </a:rPr>
              <a:t> Data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Exploratory</a:t>
            </a:r>
            <a:r>
              <a:rPr sz="1300" b="1" spc="-10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Analysis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41959" algn="l"/>
              </a:tabLst>
            </a:pPr>
            <a:r>
              <a:rPr sz="1100" spc="5" dirty="0">
                <a:solidFill>
                  <a:srgbClr val="365E90"/>
                </a:solidFill>
                <a:latin typeface="Cambria"/>
                <a:cs typeface="Cambria"/>
              </a:rPr>
              <a:t>3.1.3	</a:t>
            </a:r>
            <a:r>
              <a:rPr sz="1100" spc="10" dirty="0">
                <a:solidFill>
                  <a:srgbClr val="365E90"/>
                </a:solidFill>
                <a:latin typeface="Cambria"/>
                <a:cs typeface="Cambria"/>
              </a:rPr>
              <a:t>Violin</a:t>
            </a:r>
            <a:r>
              <a:rPr sz="1100" spc="-40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100" spc="10" dirty="0">
                <a:solidFill>
                  <a:srgbClr val="365E90"/>
                </a:solidFill>
                <a:latin typeface="Cambria"/>
                <a:cs typeface="Cambria"/>
              </a:rPr>
              <a:t>Plots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Cambria"/>
              <a:cs typeface="Cambria"/>
            </a:endParaRPr>
          </a:p>
          <a:p>
            <a:pPr marL="20320" marR="5080" algn="just">
              <a:lnSpc>
                <a:spcPct val="113199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Violin </a:t>
            </a:r>
            <a:r>
              <a:rPr sz="1100" spc="5" dirty="0">
                <a:latin typeface="Times New Roman"/>
                <a:cs typeface="Times New Roman"/>
              </a:rPr>
              <a:t>plot </a:t>
            </a:r>
            <a:r>
              <a:rPr sz="1100" spc="10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combination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a box </a:t>
            </a:r>
            <a:r>
              <a:rPr sz="1100" dirty="0">
                <a:latin typeface="Times New Roman"/>
                <a:cs typeface="Times New Roman"/>
              </a:rPr>
              <a:t>plot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probability density function.It </a:t>
            </a:r>
            <a:r>
              <a:rPr sz="1100" spc="10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same </a:t>
            </a:r>
            <a:r>
              <a:rPr sz="1100" spc="10" dirty="0">
                <a:latin typeface="Times New Roman"/>
                <a:cs typeface="Times New Roman"/>
              </a:rPr>
              <a:t> as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Box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whiskers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plot,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only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difference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instead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box,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histogram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will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represent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spread </a:t>
            </a:r>
            <a:r>
              <a:rPr sz="1100" b="1" spc="-26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of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data.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violin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plot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created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using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violinplot</a:t>
            </a:r>
            <a:r>
              <a:rPr sz="1100" spc="5" dirty="0">
                <a:latin typeface="Times New Roman"/>
                <a:cs typeface="Times New Roman"/>
              </a:rPr>
              <a:t>()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method,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follows: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9304" y="9496043"/>
            <a:ext cx="5187950" cy="251460"/>
            <a:chOff x="1289304" y="9496043"/>
            <a:chExt cx="5187950" cy="251460"/>
          </a:xfrm>
        </p:grpSpPr>
        <p:sp>
          <p:nvSpPr>
            <p:cNvPr id="4" name="object 4"/>
            <p:cNvSpPr/>
            <p:nvPr/>
          </p:nvSpPr>
          <p:spPr>
            <a:xfrm>
              <a:off x="1289304" y="9614915"/>
              <a:ext cx="5187950" cy="12700"/>
            </a:xfrm>
            <a:custGeom>
              <a:avLst/>
              <a:gdLst/>
              <a:ahLst/>
              <a:cxnLst/>
              <a:rect l="l" t="t" r="r" b="b"/>
              <a:pathLst>
                <a:path w="5187950" h="12700">
                  <a:moveTo>
                    <a:pt x="5187695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5187695" y="0"/>
                  </a:lnTo>
                  <a:lnTo>
                    <a:pt x="5187695" y="1219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6076" y="9509760"/>
              <a:ext cx="455930" cy="224154"/>
            </a:xfrm>
            <a:custGeom>
              <a:avLst/>
              <a:gdLst/>
              <a:ahLst/>
              <a:cxnLst/>
              <a:rect l="l" t="t" r="r" b="b"/>
              <a:pathLst>
                <a:path w="455929" h="224154">
                  <a:moveTo>
                    <a:pt x="419100" y="224028"/>
                  </a:moveTo>
                  <a:lnTo>
                    <a:pt x="36576" y="224028"/>
                  </a:lnTo>
                  <a:lnTo>
                    <a:pt x="21859" y="221075"/>
                  </a:lnTo>
                  <a:lnTo>
                    <a:pt x="10286" y="212979"/>
                  </a:lnTo>
                  <a:lnTo>
                    <a:pt x="2714" y="200882"/>
                  </a:lnTo>
                  <a:lnTo>
                    <a:pt x="0" y="185928"/>
                  </a:lnTo>
                  <a:lnTo>
                    <a:pt x="0" y="38100"/>
                  </a:lnTo>
                  <a:lnTo>
                    <a:pt x="2714" y="23145"/>
                  </a:lnTo>
                  <a:lnTo>
                    <a:pt x="10287" y="11048"/>
                  </a:lnTo>
                  <a:lnTo>
                    <a:pt x="21859" y="2952"/>
                  </a:lnTo>
                  <a:lnTo>
                    <a:pt x="36576" y="0"/>
                  </a:lnTo>
                  <a:lnTo>
                    <a:pt x="419100" y="0"/>
                  </a:lnTo>
                  <a:lnTo>
                    <a:pt x="433173" y="2952"/>
                  </a:lnTo>
                  <a:lnTo>
                    <a:pt x="444817" y="11049"/>
                  </a:lnTo>
                  <a:lnTo>
                    <a:pt x="452747" y="23145"/>
                  </a:lnTo>
                  <a:lnTo>
                    <a:pt x="455676" y="38100"/>
                  </a:lnTo>
                  <a:lnTo>
                    <a:pt x="455676" y="185928"/>
                  </a:lnTo>
                  <a:lnTo>
                    <a:pt x="452747" y="200882"/>
                  </a:lnTo>
                  <a:lnTo>
                    <a:pt x="444817" y="212979"/>
                  </a:lnTo>
                  <a:lnTo>
                    <a:pt x="433173" y="221075"/>
                  </a:lnTo>
                  <a:lnTo>
                    <a:pt x="419100" y="2240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42359" y="9496043"/>
              <a:ext cx="483234" cy="251460"/>
            </a:xfrm>
            <a:custGeom>
              <a:avLst/>
              <a:gdLst/>
              <a:ahLst/>
              <a:cxnLst/>
              <a:rect l="l" t="t" r="r" b="b"/>
              <a:pathLst>
                <a:path w="483235" h="251459">
                  <a:moveTo>
                    <a:pt x="36576" y="32003"/>
                  </a:moveTo>
                  <a:lnTo>
                    <a:pt x="38100" y="30479"/>
                  </a:lnTo>
                  <a:lnTo>
                    <a:pt x="4572" y="30479"/>
                  </a:lnTo>
                  <a:lnTo>
                    <a:pt x="7620" y="24384"/>
                  </a:lnTo>
                  <a:lnTo>
                    <a:pt x="7620" y="22860"/>
                  </a:lnTo>
                  <a:lnTo>
                    <a:pt x="13716" y="16764"/>
                  </a:lnTo>
                  <a:lnTo>
                    <a:pt x="13716" y="15240"/>
                  </a:lnTo>
                  <a:lnTo>
                    <a:pt x="15240" y="15240"/>
                  </a:lnTo>
                  <a:lnTo>
                    <a:pt x="21336" y="10667"/>
                  </a:lnTo>
                  <a:lnTo>
                    <a:pt x="21336" y="9143"/>
                  </a:lnTo>
                  <a:lnTo>
                    <a:pt x="22860" y="9143"/>
                  </a:lnTo>
                  <a:lnTo>
                    <a:pt x="28956" y="4572"/>
                  </a:lnTo>
                  <a:lnTo>
                    <a:pt x="32004" y="4572"/>
                  </a:lnTo>
                  <a:lnTo>
                    <a:pt x="38100" y="1524"/>
                  </a:lnTo>
                  <a:lnTo>
                    <a:pt x="41148" y="1524"/>
                  </a:lnTo>
                  <a:lnTo>
                    <a:pt x="48768" y="0"/>
                  </a:lnTo>
                  <a:lnTo>
                    <a:pt x="51816" y="27432"/>
                  </a:lnTo>
                  <a:lnTo>
                    <a:pt x="47244" y="27432"/>
                  </a:lnTo>
                  <a:lnTo>
                    <a:pt x="43434" y="28955"/>
                  </a:lnTo>
                  <a:lnTo>
                    <a:pt x="42672" y="28955"/>
                  </a:lnTo>
                  <a:lnTo>
                    <a:pt x="36576" y="32003"/>
                  </a:lnTo>
                  <a:close/>
                </a:path>
                <a:path w="483235" h="251459">
                  <a:moveTo>
                    <a:pt x="44196" y="28955"/>
                  </a:moveTo>
                  <a:lnTo>
                    <a:pt x="47244" y="27432"/>
                  </a:lnTo>
                  <a:lnTo>
                    <a:pt x="51816" y="27432"/>
                  </a:lnTo>
                  <a:lnTo>
                    <a:pt x="44196" y="28955"/>
                  </a:lnTo>
                  <a:close/>
                </a:path>
                <a:path w="483235" h="251459">
                  <a:moveTo>
                    <a:pt x="39624" y="30479"/>
                  </a:moveTo>
                  <a:lnTo>
                    <a:pt x="42672" y="28955"/>
                  </a:lnTo>
                  <a:lnTo>
                    <a:pt x="43434" y="28955"/>
                  </a:lnTo>
                  <a:lnTo>
                    <a:pt x="39624" y="30479"/>
                  </a:lnTo>
                  <a:close/>
                </a:path>
                <a:path w="483235" h="251459">
                  <a:moveTo>
                    <a:pt x="38100" y="220980"/>
                  </a:moveTo>
                  <a:lnTo>
                    <a:pt x="3048" y="220980"/>
                  </a:lnTo>
                  <a:lnTo>
                    <a:pt x="3048" y="219456"/>
                  </a:lnTo>
                  <a:lnTo>
                    <a:pt x="1524" y="211836"/>
                  </a:lnTo>
                  <a:lnTo>
                    <a:pt x="0" y="211836"/>
                  </a:lnTo>
                  <a:lnTo>
                    <a:pt x="0" y="41148"/>
                  </a:lnTo>
                  <a:lnTo>
                    <a:pt x="1524" y="39624"/>
                  </a:lnTo>
                  <a:lnTo>
                    <a:pt x="3048" y="32003"/>
                  </a:lnTo>
                  <a:lnTo>
                    <a:pt x="3048" y="30479"/>
                  </a:lnTo>
                  <a:lnTo>
                    <a:pt x="38100" y="30479"/>
                  </a:lnTo>
                  <a:lnTo>
                    <a:pt x="32004" y="35052"/>
                  </a:lnTo>
                  <a:lnTo>
                    <a:pt x="33908" y="35052"/>
                  </a:lnTo>
                  <a:lnTo>
                    <a:pt x="32765" y="36576"/>
                  </a:lnTo>
                  <a:lnTo>
                    <a:pt x="32004" y="36576"/>
                  </a:lnTo>
                  <a:lnTo>
                    <a:pt x="27432" y="42672"/>
                  </a:lnTo>
                  <a:lnTo>
                    <a:pt x="28575" y="42672"/>
                  </a:lnTo>
                  <a:lnTo>
                    <a:pt x="27812" y="45720"/>
                  </a:lnTo>
                  <a:lnTo>
                    <a:pt x="27432" y="45720"/>
                  </a:lnTo>
                  <a:lnTo>
                    <a:pt x="25908" y="51816"/>
                  </a:lnTo>
                  <a:lnTo>
                    <a:pt x="25908" y="199644"/>
                  </a:lnTo>
                  <a:lnTo>
                    <a:pt x="27432" y="207264"/>
                  </a:lnTo>
                  <a:lnTo>
                    <a:pt x="28194" y="207264"/>
                  </a:lnTo>
                  <a:lnTo>
                    <a:pt x="28575" y="208788"/>
                  </a:lnTo>
                  <a:lnTo>
                    <a:pt x="27432" y="208788"/>
                  </a:lnTo>
                  <a:lnTo>
                    <a:pt x="32004" y="214884"/>
                  </a:lnTo>
                  <a:lnTo>
                    <a:pt x="32766" y="214884"/>
                  </a:lnTo>
                  <a:lnTo>
                    <a:pt x="33909" y="216408"/>
                  </a:lnTo>
                  <a:lnTo>
                    <a:pt x="32004" y="216408"/>
                  </a:lnTo>
                  <a:lnTo>
                    <a:pt x="38100" y="220980"/>
                  </a:lnTo>
                  <a:close/>
                </a:path>
                <a:path w="483235" h="251459">
                  <a:moveTo>
                    <a:pt x="33908" y="35052"/>
                  </a:moveTo>
                  <a:lnTo>
                    <a:pt x="32004" y="35052"/>
                  </a:lnTo>
                  <a:lnTo>
                    <a:pt x="35052" y="33528"/>
                  </a:lnTo>
                  <a:lnTo>
                    <a:pt x="33908" y="35052"/>
                  </a:lnTo>
                  <a:close/>
                </a:path>
                <a:path w="483235" h="251459">
                  <a:moveTo>
                    <a:pt x="30480" y="39624"/>
                  </a:moveTo>
                  <a:lnTo>
                    <a:pt x="32004" y="36576"/>
                  </a:lnTo>
                  <a:lnTo>
                    <a:pt x="32765" y="36576"/>
                  </a:lnTo>
                  <a:lnTo>
                    <a:pt x="30480" y="39624"/>
                  </a:lnTo>
                  <a:close/>
                </a:path>
                <a:path w="483235" h="251459">
                  <a:moveTo>
                    <a:pt x="28575" y="42672"/>
                  </a:moveTo>
                  <a:lnTo>
                    <a:pt x="27432" y="42672"/>
                  </a:lnTo>
                  <a:lnTo>
                    <a:pt x="28956" y="41148"/>
                  </a:lnTo>
                  <a:lnTo>
                    <a:pt x="28575" y="42672"/>
                  </a:lnTo>
                  <a:close/>
                </a:path>
                <a:path w="483235" h="251459">
                  <a:moveTo>
                    <a:pt x="27432" y="47243"/>
                  </a:moveTo>
                  <a:lnTo>
                    <a:pt x="27432" y="45720"/>
                  </a:lnTo>
                  <a:lnTo>
                    <a:pt x="27812" y="45720"/>
                  </a:lnTo>
                  <a:lnTo>
                    <a:pt x="27432" y="47243"/>
                  </a:lnTo>
                  <a:close/>
                </a:path>
                <a:path w="483235" h="251459">
                  <a:moveTo>
                    <a:pt x="28194" y="207264"/>
                  </a:moveTo>
                  <a:lnTo>
                    <a:pt x="27432" y="207264"/>
                  </a:lnTo>
                  <a:lnTo>
                    <a:pt x="27432" y="204216"/>
                  </a:lnTo>
                  <a:lnTo>
                    <a:pt x="28194" y="207264"/>
                  </a:lnTo>
                  <a:close/>
                </a:path>
                <a:path w="483235" h="251459">
                  <a:moveTo>
                    <a:pt x="28956" y="210312"/>
                  </a:moveTo>
                  <a:lnTo>
                    <a:pt x="27432" y="208788"/>
                  </a:lnTo>
                  <a:lnTo>
                    <a:pt x="28575" y="208788"/>
                  </a:lnTo>
                  <a:lnTo>
                    <a:pt x="28956" y="210312"/>
                  </a:lnTo>
                  <a:close/>
                </a:path>
                <a:path w="483235" h="251459">
                  <a:moveTo>
                    <a:pt x="32766" y="214884"/>
                  </a:moveTo>
                  <a:lnTo>
                    <a:pt x="32004" y="214884"/>
                  </a:lnTo>
                  <a:lnTo>
                    <a:pt x="30480" y="211836"/>
                  </a:lnTo>
                  <a:lnTo>
                    <a:pt x="32766" y="214884"/>
                  </a:lnTo>
                  <a:close/>
                </a:path>
                <a:path w="483235" h="251459">
                  <a:moveTo>
                    <a:pt x="35052" y="217932"/>
                  </a:moveTo>
                  <a:lnTo>
                    <a:pt x="32004" y="216408"/>
                  </a:lnTo>
                  <a:lnTo>
                    <a:pt x="33909" y="216408"/>
                  </a:lnTo>
                  <a:lnTo>
                    <a:pt x="35052" y="217932"/>
                  </a:lnTo>
                  <a:close/>
                </a:path>
                <a:path w="483235" h="251459">
                  <a:moveTo>
                    <a:pt x="48768" y="251460"/>
                  </a:moveTo>
                  <a:lnTo>
                    <a:pt x="41148" y="249936"/>
                  </a:lnTo>
                  <a:lnTo>
                    <a:pt x="38100" y="249936"/>
                  </a:lnTo>
                  <a:lnTo>
                    <a:pt x="32004" y="246888"/>
                  </a:lnTo>
                  <a:lnTo>
                    <a:pt x="28956" y="246888"/>
                  </a:lnTo>
                  <a:lnTo>
                    <a:pt x="22860" y="243840"/>
                  </a:lnTo>
                  <a:lnTo>
                    <a:pt x="22860" y="242316"/>
                  </a:lnTo>
                  <a:lnTo>
                    <a:pt x="21336" y="242316"/>
                  </a:lnTo>
                  <a:lnTo>
                    <a:pt x="15240" y="237744"/>
                  </a:lnTo>
                  <a:lnTo>
                    <a:pt x="15240" y="236220"/>
                  </a:lnTo>
                  <a:lnTo>
                    <a:pt x="13716" y="236220"/>
                  </a:lnTo>
                  <a:lnTo>
                    <a:pt x="13716" y="234696"/>
                  </a:lnTo>
                  <a:lnTo>
                    <a:pt x="7620" y="228600"/>
                  </a:lnTo>
                  <a:lnTo>
                    <a:pt x="7620" y="227076"/>
                  </a:lnTo>
                  <a:lnTo>
                    <a:pt x="4572" y="220980"/>
                  </a:lnTo>
                  <a:lnTo>
                    <a:pt x="38100" y="220980"/>
                  </a:lnTo>
                  <a:lnTo>
                    <a:pt x="36576" y="219456"/>
                  </a:lnTo>
                  <a:lnTo>
                    <a:pt x="42672" y="222504"/>
                  </a:lnTo>
                  <a:lnTo>
                    <a:pt x="43434" y="222504"/>
                  </a:lnTo>
                  <a:lnTo>
                    <a:pt x="47244" y="224028"/>
                  </a:lnTo>
                  <a:lnTo>
                    <a:pt x="51816" y="224028"/>
                  </a:lnTo>
                  <a:lnTo>
                    <a:pt x="48768" y="251460"/>
                  </a:lnTo>
                  <a:close/>
                </a:path>
                <a:path w="483235" h="251459">
                  <a:moveTo>
                    <a:pt x="43434" y="222504"/>
                  </a:moveTo>
                  <a:lnTo>
                    <a:pt x="42672" y="222504"/>
                  </a:lnTo>
                  <a:lnTo>
                    <a:pt x="39624" y="220980"/>
                  </a:lnTo>
                  <a:lnTo>
                    <a:pt x="43434" y="222504"/>
                  </a:lnTo>
                  <a:close/>
                </a:path>
                <a:path w="483235" h="251459">
                  <a:moveTo>
                    <a:pt x="443483" y="30479"/>
                  </a:moveTo>
                  <a:lnTo>
                    <a:pt x="435864" y="27432"/>
                  </a:lnTo>
                  <a:lnTo>
                    <a:pt x="431292" y="27432"/>
                  </a:lnTo>
                  <a:lnTo>
                    <a:pt x="434340" y="0"/>
                  </a:lnTo>
                  <a:lnTo>
                    <a:pt x="441960" y="1524"/>
                  </a:lnTo>
                  <a:lnTo>
                    <a:pt x="445007" y="1524"/>
                  </a:lnTo>
                  <a:lnTo>
                    <a:pt x="451104" y="4572"/>
                  </a:lnTo>
                  <a:lnTo>
                    <a:pt x="454152" y="4572"/>
                  </a:lnTo>
                  <a:lnTo>
                    <a:pt x="460248" y="9143"/>
                  </a:lnTo>
                  <a:lnTo>
                    <a:pt x="461772" y="9143"/>
                  </a:lnTo>
                  <a:lnTo>
                    <a:pt x="461772" y="10667"/>
                  </a:lnTo>
                  <a:lnTo>
                    <a:pt x="467868" y="15240"/>
                  </a:lnTo>
                  <a:lnTo>
                    <a:pt x="469392" y="15240"/>
                  </a:lnTo>
                  <a:lnTo>
                    <a:pt x="469392" y="16764"/>
                  </a:lnTo>
                  <a:lnTo>
                    <a:pt x="473964" y="21336"/>
                  </a:lnTo>
                  <a:lnTo>
                    <a:pt x="473964" y="22860"/>
                  </a:lnTo>
                  <a:lnTo>
                    <a:pt x="475488" y="22860"/>
                  </a:lnTo>
                  <a:lnTo>
                    <a:pt x="475488" y="24384"/>
                  </a:lnTo>
                  <a:lnTo>
                    <a:pt x="477012" y="27432"/>
                  </a:lnTo>
                  <a:lnTo>
                    <a:pt x="435864" y="27432"/>
                  </a:lnTo>
                  <a:lnTo>
                    <a:pt x="438912" y="28955"/>
                  </a:lnTo>
                  <a:lnTo>
                    <a:pt x="440436" y="28955"/>
                  </a:lnTo>
                  <a:lnTo>
                    <a:pt x="443483" y="30479"/>
                  </a:lnTo>
                  <a:close/>
                </a:path>
                <a:path w="483235" h="251459">
                  <a:moveTo>
                    <a:pt x="478536" y="30479"/>
                  </a:moveTo>
                  <a:lnTo>
                    <a:pt x="443483" y="30479"/>
                  </a:lnTo>
                  <a:lnTo>
                    <a:pt x="440436" y="28955"/>
                  </a:lnTo>
                  <a:lnTo>
                    <a:pt x="477774" y="28955"/>
                  </a:lnTo>
                  <a:lnTo>
                    <a:pt x="478536" y="30479"/>
                  </a:lnTo>
                  <a:close/>
                </a:path>
                <a:path w="483235" h="251459">
                  <a:moveTo>
                    <a:pt x="446531" y="32003"/>
                  </a:moveTo>
                  <a:lnTo>
                    <a:pt x="443483" y="30479"/>
                  </a:lnTo>
                  <a:lnTo>
                    <a:pt x="445007" y="30479"/>
                  </a:lnTo>
                  <a:lnTo>
                    <a:pt x="446531" y="32003"/>
                  </a:lnTo>
                  <a:close/>
                </a:path>
                <a:path w="483235" h="251459">
                  <a:moveTo>
                    <a:pt x="480669" y="35052"/>
                  </a:moveTo>
                  <a:lnTo>
                    <a:pt x="449580" y="35052"/>
                  </a:lnTo>
                  <a:lnTo>
                    <a:pt x="445007" y="30479"/>
                  </a:lnTo>
                  <a:lnTo>
                    <a:pt x="480060" y="30479"/>
                  </a:lnTo>
                  <a:lnTo>
                    <a:pt x="480060" y="32003"/>
                  </a:lnTo>
                  <a:lnTo>
                    <a:pt x="480669" y="35052"/>
                  </a:lnTo>
                  <a:close/>
                </a:path>
                <a:path w="483235" h="251459">
                  <a:moveTo>
                    <a:pt x="452628" y="39624"/>
                  </a:moveTo>
                  <a:lnTo>
                    <a:pt x="448055" y="33528"/>
                  </a:lnTo>
                  <a:lnTo>
                    <a:pt x="449580" y="35052"/>
                  </a:lnTo>
                  <a:lnTo>
                    <a:pt x="480669" y="35052"/>
                  </a:lnTo>
                  <a:lnTo>
                    <a:pt x="480974" y="36576"/>
                  </a:lnTo>
                  <a:lnTo>
                    <a:pt x="451104" y="36576"/>
                  </a:lnTo>
                  <a:lnTo>
                    <a:pt x="452628" y="39624"/>
                  </a:lnTo>
                  <a:close/>
                </a:path>
                <a:path w="483235" h="251459">
                  <a:moveTo>
                    <a:pt x="483107" y="42672"/>
                  </a:moveTo>
                  <a:lnTo>
                    <a:pt x="455676" y="42672"/>
                  </a:lnTo>
                  <a:lnTo>
                    <a:pt x="451104" y="36576"/>
                  </a:lnTo>
                  <a:lnTo>
                    <a:pt x="480974" y="36576"/>
                  </a:lnTo>
                  <a:lnTo>
                    <a:pt x="481584" y="39624"/>
                  </a:lnTo>
                  <a:lnTo>
                    <a:pt x="483107" y="41148"/>
                  </a:lnTo>
                  <a:lnTo>
                    <a:pt x="483107" y="42672"/>
                  </a:lnTo>
                  <a:close/>
                </a:path>
                <a:path w="483235" h="251459">
                  <a:moveTo>
                    <a:pt x="455676" y="47243"/>
                  </a:moveTo>
                  <a:lnTo>
                    <a:pt x="454152" y="41148"/>
                  </a:lnTo>
                  <a:lnTo>
                    <a:pt x="455676" y="42672"/>
                  </a:lnTo>
                  <a:lnTo>
                    <a:pt x="483107" y="42672"/>
                  </a:lnTo>
                  <a:lnTo>
                    <a:pt x="483107" y="45720"/>
                  </a:lnTo>
                  <a:lnTo>
                    <a:pt x="455676" y="45720"/>
                  </a:lnTo>
                  <a:lnTo>
                    <a:pt x="455676" y="47243"/>
                  </a:lnTo>
                  <a:close/>
                </a:path>
                <a:path w="483235" h="251459">
                  <a:moveTo>
                    <a:pt x="483107" y="207264"/>
                  </a:moveTo>
                  <a:lnTo>
                    <a:pt x="455676" y="207264"/>
                  </a:lnTo>
                  <a:lnTo>
                    <a:pt x="455676" y="45720"/>
                  </a:lnTo>
                  <a:lnTo>
                    <a:pt x="483107" y="45720"/>
                  </a:lnTo>
                  <a:lnTo>
                    <a:pt x="483107" y="207264"/>
                  </a:lnTo>
                  <a:close/>
                </a:path>
                <a:path w="483235" h="251459">
                  <a:moveTo>
                    <a:pt x="454152" y="210312"/>
                  </a:moveTo>
                  <a:lnTo>
                    <a:pt x="455676" y="204216"/>
                  </a:lnTo>
                  <a:lnTo>
                    <a:pt x="455676" y="207264"/>
                  </a:lnTo>
                  <a:lnTo>
                    <a:pt x="483107" y="207264"/>
                  </a:lnTo>
                  <a:lnTo>
                    <a:pt x="483107" y="208788"/>
                  </a:lnTo>
                  <a:lnTo>
                    <a:pt x="455676" y="208788"/>
                  </a:lnTo>
                  <a:lnTo>
                    <a:pt x="454152" y="210312"/>
                  </a:lnTo>
                  <a:close/>
                </a:path>
                <a:path w="483235" h="251459">
                  <a:moveTo>
                    <a:pt x="480974" y="214884"/>
                  </a:moveTo>
                  <a:lnTo>
                    <a:pt x="451104" y="214884"/>
                  </a:lnTo>
                  <a:lnTo>
                    <a:pt x="455676" y="208788"/>
                  </a:lnTo>
                  <a:lnTo>
                    <a:pt x="483107" y="208788"/>
                  </a:lnTo>
                  <a:lnTo>
                    <a:pt x="483107" y="211836"/>
                  </a:lnTo>
                  <a:lnTo>
                    <a:pt x="481584" y="211836"/>
                  </a:lnTo>
                  <a:lnTo>
                    <a:pt x="480974" y="214884"/>
                  </a:lnTo>
                  <a:close/>
                </a:path>
                <a:path w="483235" h="251459">
                  <a:moveTo>
                    <a:pt x="448055" y="217932"/>
                  </a:moveTo>
                  <a:lnTo>
                    <a:pt x="452628" y="211836"/>
                  </a:lnTo>
                  <a:lnTo>
                    <a:pt x="451104" y="214884"/>
                  </a:lnTo>
                  <a:lnTo>
                    <a:pt x="480974" y="214884"/>
                  </a:lnTo>
                  <a:lnTo>
                    <a:pt x="480669" y="216408"/>
                  </a:lnTo>
                  <a:lnTo>
                    <a:pt x="449580" y="216408"/>
                  </a:lnTo>
                  <a:lnTo>
                    <a:pt x="448055" y="217932"/>
                  </a:lnTo>
                  <a:close/>
                </a:path>
                <a:path w="483235" h="251459">
                  <a:moveTo>
                    <a:pt x="480060" y="220980"/>
                  </a:moveTo>
                  <a:lnTo>
                    <a:pt x="445007" y="220980"/>
                  </a:lnTo>
                  <a:lnTo>
                    <a:pt x="449580" y="216408"/>
                  </a:lnTo>
                  <a:lnTo>
                    <a:pt x="480669" y="216408"/>
                  </a:lnTo>
                  <a:lnTo>
                    <a:pt x="480060" y="219456"/>
                  </a:lnTo>
                  <a:lnTo>
                    <a:pt x="480060" y="220980"/>
                  </a:lnTo>
                  <a:close/>
                </a:path>
                <a:path w="483235" h="251459">
                  <a:moveTo>
                    <a:pt x="445007" y="220980"/>
                  </a:moveTo>
                  <a:lnTo>
                    <a:pt x="443483" y="220980"/>
                  </a:lnTo>
                  <a:lnTo>
                    <a:pt x="446531" y="219456"/>
                  </a:lnTo>
                  <a:lnTo>
                    <a:pt x="445007" y="220980"/>
                  </a:lnTo>
                  <a:close/>
                </a:path>
                <a:path w="483235" h="251459">
                  <a:moveTo>
                    <a:pt x="443483" y="220980"/>
                  </a:moveTo>
                  <a:close/>
                </a:path>
                <a:path w="483235" h="251459">
                  <a:moveTo>
                    <a:pt x="477774" y="222504"/>
                  </a:moveTo>
                  <a:lnTo>
                    <a:pt x="440436" y="222504"/>
                  </a:lnTo>
                  <a:lnTo>
                    <a:pt x="443484" y="220980"/>
                  </a:lnTo>
                  <a:lnTo>
                    <a:pt x="478536" y="220980"/>
                  </a:lnTo>
                  <a:lnTo>
                    <a:pt x="477774" y="222504"/>
                  </a:lnTo>
                  <a:close/>
                </a:path>
                <a:path w="483235" h="251459">
                  <a:moveTo>
                    <a:pt x="434340" y="251460"/>
                  </a:moveTo>
                  <a:lnTo>
                    <a:pt x="431292" y="224028"/>
                  </a:lnTo>
                  <a:lnTo>
                    <a:pt x="435864" y="224028"/>
                  </a:lnTo>
                  <a:lnTo>
                    <a:pt x="443483" y="220980"/>
                  </a:lnTo>
                  <a:lnTo>
                    <a:pt x="440436" y="222504"/>
                  </a:lnTo>
                  <a:lnTo>
                    <a:pt x="477774" y="222504"/>
                  </a:lnTo>
                  <a:lnTo>
                    <a:pt x="475488" y="227076"/>
                  </a:lnTo>
                  <a:lnTo>
                    <a:pt x="475488" y="228600"/>
                  </a:lnTo>
                  <a:lnTo>
                    <a:pt x="473964" y="228600"/>
                  </a:lnTo>
                  <a:lnTo>
                    <a:pt x="473964" y="230124"/>
                  </a:lnTo>
                  <a:lnTo>
                    <a:pt x="469392" y="234696"/>
                  </a:lnTo>
                  <a:lnTo>
                    <a:pt x="469392" y="236220"/>
                  </a:lnTo>
                  <a:lnTo>
                    <a:pt x="467868" y="236220"/>
                  </a:lnTo>
                  <a:lnTo>
                    <a:pt x="467868" y="237744"/>
                  </a:lnTo>
                  <a:lnTo>
                    <a:pt x="461772" y="242316"/>
                  </a:lnTo>
                  <a:lnTo>
                    <a:pt x="460248" y="242316"/>
                  </a:lnTo>
                  <a:lnTo>
                    <a:pt x="460248" y="243840"/>
                  </a:lnTo>
                  <a:lnTo>
                    <a:pt x="454152" y="246888"/>
                  </a:lnTo>
                  <a:lnTo>
                    <a:pt x="451104" y="246888"/>
                  </a:lnTo>
                  <a:lnTo>
                    <a:pt x="445007" y="249936"/>
                  </a:lnTo>
                  <a:lnTo>
                    <a:pt x="441960" y="249936"/>
                  </a:lnTo>
                  <a:lnTo>
                    <a:pt x="434340" y="25146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90904" y="2408577"/>
            <a:ext cx="49822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95"/>
              </a:spcBef>
              <a:tabLst>
                <a:tab pos="2703830" algn="l"/>
              </a:tabLst>
            </a:pPr>
            <a:r>
              <a:rPr sz="1100" b="1" spc="15" dirty="0">
                <a:latin typeface="Courier New"/>
                <a:cs typeface="Courier New"/>
              </a:rPr>
              <a:t>Exercise</a:t>
            </a:r>
            <a:r>
              <a:rPr sz="1100" b="1" spc="340" dirty="0">
                <a:latin typeface="Courier New"/>
                <a:cs typeface="Courier New"/>
              </a:rPr>
              <a:t> </a:t>
            </a:r>
            <a:r>
              <a:rPr sz="1100" b="1" spc="10" dirty="0">
                <a:latin typeface="Courier New"/>
                <a:cs typeface="Courier New"/>
              </a:rPr>
              <a:t>2.2</a:t>
            </a:r>
            <a:r>
              <a:rPr sz="1100" spc="10" dirty="0">
                <a:latin typeface="Courier New"/>
                <a:cs typeface="Courier New"/>
              </a:rPr>
              <a:t>:</a:t>
            </a:r>
            <a:r>
              <a:rPr sz="1100" spc="34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Set</a:t>
            </a:r>
            <a:r>
              <a:rPr sz="1100" spc="34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the</a:t>
            </a:r>
            <a:r>
              <a:rPr sz="1100" spc="34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figure	and</a:t>
            </a:r>
            <a:r>
              <a:rPr sz="1100" spc="30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discuss</a:t>
            </a:r>
            <a:r>
              <a:rPr sz="1100" spc="30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your</a:t>
            </a:r>
            <a:r>
              <a:rPr sz="1100" spc="28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findings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below!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3283" y="4804779"/>
            <a:ext cx="4987925" cy="9975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74320" lvl="1" indent="-254635">
              <a:lnSpc>
                <a:spcPct val="100000"/>
              </a:lnSpc>
              <a:spcBef>
                <a:spcPts val="359"/>
              </a:spcBef>
              <a:buAutoNum type="arabicPeriod" startAt="2"/>
              <a:tabLst>
                <a:tab pos="274955" algn="l"/>
              </a:tabLst>
            </a:pPr>
            <a:r>
              <a:rPr sz="1300" spc="5" dirty="0">
                <a:solidFill>
                  <a:srgbClr val="365E90"/>
                </a:solidFill>
                <a:latin typeface="Cambria"/>
                <a:cs typeface="Cambria"/>
              </a:rPr>
              <a:t>Bi-Variate</a:t>
            </a:r>
            <a:r>
              <a:rPr sz="1300" spc="-10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dirty="0">
                <a:solidFill>
                  <a:srgbClr val="365E90"/>
                </a:solidFill>
                <a:latin typeface="Cambria"/>
                <a:cs typeface="Cambria"/>
              </a:rPr>
              <a:t>analysis</a:t>
            </a:r>
            <a:endParaRPr sz="1300">
              <a:latin typeface="Cambria"/>
              <a:cs typeface="Cambria"/>
            </a:endParaRPr>
          </a:p>
          <a:p>
            <a:pPr marL="441959" lvl="2" indent="-429895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441959" algn="l"/>
                <a:tab pos="442595" algn="l"/>
              </a:tabLst>
            </a:pPr>
            <a:r>
              <a:rPr sz="1100" spc="10" dirty="0">
                <a:solidFill>
                  <a:srgbClr val="365E90"/>
                </a:solidFill>
                <a:latin typeface="Cambria"/>
                <a:cs typeface="Cambria"/>
              </a:rPr>
              <a:t>Scatter</a:t>
            </a:r>
            <a:r>
              <a:rPr sz="1100" spc="-30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100" spc="10" dirty="0">
                <a:solidFill>
                  <a:srgbClr val="365E90"/>
                </a:solidFill>
                <a:latin typeface="Cambria"/>
                <a:cs typeface="Cambria"/>
              </a:rPr>
              <a:t>Plots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Cambria"/>
              <a:cs typeface="Cambria"/>
            </a:endParaRPr>
          </a:p>
          <a:p>
            <a:pPr marL="20320" marR="5080">
              <a:lnSpc>
                <a:spcPct val="112700"/>
              </a:lnSpc>
            </a:pP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Scatter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(XY)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Plot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has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points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that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show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3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relationship 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between 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two 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sets 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of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data.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b="1" spc="5" dirty="0">
                <a:latin typeface="Times New Roman"/>
                <a:cs typeface="Times New Roman"/>
              </a:rPr>
              <a:t>Scatter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spc="5" dirty="0">
                <a:latin typeface="Times New Roman"/>
                <a:cs typeface="Times New Roman"/>
              </a:rPr>
              <a:t>plots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show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how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much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one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variable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affected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another.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0904" y="8321697"/>
            <a:ext cx="4981575" cy="592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2700"/>
              </a:lnSpc>
              <a:spcBef>
                <a:spcPts val="95"/>
              </a:spcBef>
            </a:pPr>
            <a:r>
              <a:rPr sz="1100" spc="15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scatter </a:t>
            </a:r>
            <a:r>
              <a:rPr sz="1100" spc="10" dirty="0">
                <a:latin typeface="Times New Roman"/>
                <a:cs typeface="Times New Roman"/>
              </a:rPr>
              <a:t>plot is a two-dimensional data visualization </a:t>
            </a:r>
            <a:r>
              <a:rPr sz="1100" spc="5" dirty="0">
                <a:latin typeface="Times New Roman"/>
                <a:cs typeface="Times New Roman"/>
              </a:rPr>
              <a:t>that uses </a:t>
            </a:r>
            <a:r>
              <a:rPr sz="1100" spc="10" dirty="0">
                <a:latin typeface="Times New Roman"/>
                <a:cs typeface="Times New Roman"/>
              </a:rPr>
              <a:t>dots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represent the </a:t>
            </a:r>
            <a:r>
              <a:rPr sz="1100" spc="10" dirty="0">
                <a:latin typeface="Times New Roman"/>
                <a:cs typeface="Times New Roman"/>
              </a:rPr>
              <a:t> values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obtained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two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different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variables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—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one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plotted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along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x-axis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other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plotted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along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y-axis.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04" y="1908048"/>
            <a:ext cx="4421124" cy="4114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3604" y="5940552"/>
            <a:ext cx="5079492" cy="35661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3604" y="6441947"/>
            <a:ext cx="3127247" cy="1717928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402080" y="2953511"/>
            <a:ext cx="5389245" cy="1704339"/>
          </a:xfrm>
          <a:custGeom>
            <a:avLst/>
            <a:gdLst/>
            <a:ahLst/>
            <a:cxnLst/>
            <a:rect l="l" t="t" r="r" b="b"/>
            <a:pathLst>
              <a:path w="5389245" h="1704339">
                <a:moveTo>
                  <a:pt x="5387339" y="1703832"/>
                </a:moveTo>
                <a:lnTo>
                  <a:pt x="0" y="1703832"/>
                </a:lnTo>
                <a:lnTo>
                  <a:pt x="0" y="0"/>
                </a:lnTo>
                <a:lnTo>
                  <a:pt x="5387339" y="0"/>
                </a:lnTo>
                <a:lnTo>
                  <a:pt x="5388864" y="1524"/>
                </a:lnTo>
                <a:lnTo>
                  <a:pt x="5388864" y="3048"/>
                </a:lnTo>
                <a:lnTo>
                  <a:pt x="4572" y="3048"/>
                </a:lnTo>
                <a:lnTo>
                  <a:pt x="1524" y="4572"/>
                </a:lnTo>
                <a:lnTo>
                  <a:pt x="4572" y="4572"/>
                </a:lnTo>
                <a:lnTo>
                  <a:pt x="4572" y="1697736"/>
                </a:lnTo>
                <a:lnTo>
                  <a:pt x="1524" y="1697736"/>
                </a:lnTo>
                <a:lnTo>
                  <a:pt x="4572" y="1700784"/>
                </a:lnTo>
                <a:lnTo>
                  <a:pt x="5388864" y="1700784"/>
                </a:lnTo>
                <a:lnTo>
                  <a:pt x="5388864" y="1702307"/>
                </a:lnTo>
                <a:lnTo>
                  <a:pt x="5387339" y="1703832"/>
                </a:lnTo>
                <a:close/>
              </a:path>
              <a:path w="5389245" h="1704339">
                <a:moveTo>
                  <a:pt x="4572" y="4572"/>
                </a:moveTo>
                <a:lnTo>
                  <a:pt x="1524" y="4572"/>
                </a:lnTo>
                <a:lnTo>
                  <a:pt x="4572" y="3048"/>
                </a:lnTo>
                <a:lnTo>
                  <a:pt x="4572" y="4572"/>
                </a:lnTo>
                <a:close/>
              </a:path>
              <a:path w="5389245" h="1704339">
                <a:moveTo>
                  <a:pt x="5382768" y="4572"/>
                </a:moveTo>
                <a:lnTo>
                  <a:pt x="4572" y="4572"/>
                </a:lnTo>
                <a:lnTo>
                  <a:pt x="4572" y="3048"/>
                </a:lnTo>
                <a:lnTo>
                  <a:pt x="5382768" y="3048"/>
                </a:lnTo>
                <a:lnTo>
                  <a:pt x="5382768" y="4572"/>
                </a:lnTo>
                <a:close/>
              </a:path>
              <a:path w="5389245" h="1704339">
                <a:moveTo>
                  <a:pt x="5382768" y="1700784"/>
                </a:moveTo>
                <a:lnTo>
                  <a:pt x="5382768" y="3048"/>
                </a:lnTo>
                <a:lnTo>
                  <a:pt x="5385816" y="4572"/>
                </a:lnTo>
                <a:lnTo>
                  <a:pt x="5388864" y="4572"/>
                </a:lnTo>
                <a:lnTo>
                  <a:pt x="5388864" y="1697736"/>
                </a:lnTo>
                <a:lnTo>
                  <a:pt x="5385816" y="1697736"/>
                </a:lnTo>
                <a:lnTo>
                  <a:pt x="5382768" y="1700784"/>
                </a:lnTo>
                <a:close/>
              </a:path>
              <a:path w="5389245" h="1704339">
                <a:moveTo>
                  <a:pt x="5388864" y="4572"/>
                </a:moveTo>
                <a:lnTo>
                  <a:pt x="5385816" y="4572"/>
                </a:lnTo>
                <a:lnTo>
                  <a:pt x="5382768" y="3048"/>
                </a:lnTo>
                <a:lnTo>
                  <a:pt x="5388864" y="3048"/>
                </a:lnTo>
                <a:lnTo>
                  <a:pt x="5388864" y="4572"/>
                </a:lnTo>
                <a:close/>
              </a:path>
              <a:path w="5389245" h="1704339">
                <a:moveTo>
                  <a:pt x="4572" y="1700784"/>
                </a:moveTo>
                <a:lnTo>
                  <a:pt x="1524" y="1697736"/>
                </a:lnTo>
                <a:lnTo>
                  <a:pt x="4572" y="1697736"/>
                </a:lnTo>
                <a:lnTo>
                  <a:pt x="4572" y="1700784"/>
                </a:lnTo>
                <a:close/>
              </a:path>
              <a:path w="5389245" h="1704339">
                <a:moveTo>
                  <a:pt x="5382768" y="1700784"/>
                </a:moveTo>
                <a:lnTo>
                  <a:pt x="4572" y="1700784"/>
                </a:lnTo>
                <a:lnTo>
                  <a:pt x="4572" y="1697736"/>
                </a:lnTo>
                <a:lnTo>
                  <a:pt x="5382768" y="1697736"/>
                </a:lnTo>
                <a:lnTo>
                  <a:pt x="5382768" y="1700784"/>
                </a:lnTo>
                <a:close/>
              </a:path>
              <a:path w="5389245" h="1704339">
                <a:moveTo>
                  <a:pt x="5388864" y="1700784"/>
                </a:moveTo>
                <a:lnTo>
                  <a:pt x="5382768" y="1700784"/>
                </a:lnTo>
                <a:lnTo>
                  <a:pt x="5385816" y="1697736"/>
                </a:lnTo>
                <a:lnTo>
                  <a:pt x="5388864" y="1697736"/>
                </a:lnTo>
                <a:lnTo>
                  <a:pt x="5388864" y="1700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5"/>
              </a:lnSpc>
            </a:pPr>
            <a:r>
              <a:rPr spc="15" dirty="0"/>
              <a:t>9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</a:t>
            </a:r>
            <a:r>
              <a:rPr spc="-15" dirty="0"/>
              <a:t> </a:t>
            </a:r>
            <a:r>
              <a:rPr spc="20" dirty="0"/>
              <a:t>Mohammed</a:t>
            </a:r>
            <a:r>
              <a:rPr spc="-15" dirty="0"/>
              <a:t> </a:t>
            </a:r>
            <a:r>
              <a:rPr spc="15" dirty="0"/>
              <a:t>Al-Sarem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6C1C81-538C-4064-949F-8F5AAFD56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822" y="2916074"/>
            <a:ext cx="3600450" cy="178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6596" y="400651"/>
            <a:ext cx="225425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dirty="0">
                <a:latin typeface="Calibri"/>
                <a:cs typeface="Calibri"/>
              </a:rPr>
              <a:t>Lab</a:t>
            </a:r>
            <a:r>
              <a:rPr sz="1300" b="1" spc="5" dirty="0">
                <a:latin typeface="Calibri"/>
                <a:cs typeface="Calibri"/>
              </a:rPr>
              <a:t> 5:</a:t>
            </a:r>
            <a:r>
              <a:rPr sz="1300" b="1" dirty="0">
                <a:latin typeface="Calibri"/>
                <a:cs typeface="Calibri"/>
              </a:rPr>
              <a:t> Data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Exploratory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Analysis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9304" y="9496043"/>
            <a:ext cx="5187950" cy="251460"/>
            <a:chOff x="1289304" y="9496043"/>
            <a:chExt cx="5187950" cy="251460"/>
          </a:xfrm>
        </p:grpSpPr>
        <p:sp>
          <p:nvSpPr>
            <p:cNvPr id="4" name="object 4"/>
            <p:cNvSpPr/>
            <p:nvPr/>
          </p:nvSpPr>
          <p:spPr>
            <a:xfrm>
              <a:off x="1289304" y="9614915"/>
              <a:ext cx="5187950" cy="12700"/>
            </a:xfrm>
            <a:custGeom>
              <a:avLst/>
              <a:gdLst/>
              <a:ahLst/>
              <a:cxnLst/>
              <a:rect l="l" t="t" r="r" b="b"/>
              <a:pathLst>
                <a:path w="5187950" h="12700">
                  <a:moveTo>
                    <a:pt x="5187695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5187695" y="0"/>
                  </a:lnTo>
                  <a:lnTo>
                    <a:pt x="5187695" y="1219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6076" y="9509760"/>
              <a:ext cx="455930" cy="224154"/>
            </a:xfrm>
            <a:custGeom>
              <a:avLst/>
              <a:gdLst/>
              <a:ahLst/>
              <a:cxnLst/>
              <a:rect l="l" t="t" r="r" b="b"/>
              <a:pathLst>
                <a:path w="455929" h="224154">
                  <a:moveTo>
                    <a:pt x="419100" y="224028"/>
                  </a:moveTo>
                  <a:lnTo>
                    <a:pt x="36576" y="224028"/>
                  </a:lnTo>
                  <a:lnTo>
                    <a:pt x="21859" y="221075"/>
                  </a:lnTo>
                  <a:lnTo>
                    <a:pt x="10286" y="212979"/>
                  </a:lnTo>
                  <a:lnTo>
                    <a:pt x="2714" y="200882"/>
                  </a:lnTo>
                  <a:lnTo>
                    <a:pt x="0" y="185928"/>
                  </a:lnTo>
                  <a:lnTo>
                    <a:pt x="0" y="38100"/>
                  </a:lnTo>
                  <a:lnTo>
                    <a:pt x="2714" y="23145"/>
                  </a:lnTo>
                  <a:lnTo>
                    <a:pt x="10287" y="11048"/>
                  </a:lnTo>
                  <a:lnTo>
                    <a:pt x="21859" y="2952"/>
                  </a:lnTo>
                  <a:lnTo>
                    <a:pt x="36576" y="0"/>
                  </a:lnTo>
                  <a:lnTo>
                    <a:pt x="419100" y="0"/>
                  </a:lnTo>
                  <a:lnTo>
                    <a:pt x="433173" y="2952"/>
                  </a:lnTo>
                  <a:lnTo>
                    <a:pt x="444817" y="11049"/>
                  </a:lnTo>
                  <a:lnTo>
                    <a:pt x="452747" y="23145"/>
                  </a:lnTo>
                  <a:lnTo>
                    <a:pt x="455676" y="38100"/>
                  </a:lnTo>
                  <a:lnTo>
                    <a:pt x="455676" y="185928"/>
                  </a:lnTo>
                  <a:lnTo>
                    <a:pt x="452747" y="200882"/>
                  </a:lnTo>
                  <a:lnTo>
                    <a:pt x="444817" y="212979"/>
                  </a:lnTo>
                  <a:lnTo>
                    <a:pt x="433173" y="221075"/>
                  </a:lnTo>
                  <a:lnTo>
                    <a:pt x="419100" y="2240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42359" y="9496043"/>
              <a:ext cx="483234" cy="251460"/>
            </a:xfrm>
            <a:custGeom>
              <a:avLst/>
              <a:gdLst/>
              <a:ahLst/>
              <a:cxnLst/>
              <a:rect l="l" t="t" r="r" b="b"/>
              <a:pathLst>
                <a:path w="483235" h="251459">
                  <a:moveTo>
                    <a:pt x="36576" y="32003"/>
                  </a:moveTo>
                  <a:lnTo>
                    <a:pt x="38100" y="30479"/>
                  </a:lnTo>
                  <a:lnTo>
                    <a:pt x="4572" y="30479"/>
                  </a:lnTo>
                  <a:lnTo>
                    <a:pt x="7620" y="24384"/>
                  </a:lnTo>
                  <a:lnTo>
                    <a:pt x="7620" y="22860"/>
                  </a:lnTo>
                  <a:lnTo>
                    <a:pt x="13716" y="16764"/>
                  </a:lnTo>
                  <a:lnTo>
                    <a:pt x="13716" y="15240"/>
                  </a:lnTo>
                  <a:lnTo>
                    <a:pt x="15240" y="15240"/>
                  </a:lnTo>
                  <a:lnTo>
                    <a:pt x="21336" y="10667"/>
                  </a:lnTo>
                  <a:lnTo>
                    <a:pt x="21336" y="9143"/>
                  </a:lnTo>
                  <a:lnTo>
                    <a:pt x="22860" y="9143"/>
                  </a:lnTo>
                  <a:lnTo>
                    <a:pt x="28956" y="4572"/>
                  </a:lnTo>
                  <a:lnTo>
                    <a:pt x="32004" y="4572"/>
                  </a:lnTo>
                  <a:lnTo>
                    <a:pt x="38100" y="1524"/>
                  </a:lnTo>
                  <a:lnTo>
                    <a:pt x="41148" y="1524"/>
                  </a:lnTo>
                  <a:lnTo>
                    <a:pt x="48768" y="0"/>
                  </a:lnTo>
                  <a:lnTo>
                    <a:pt x="51816" y="27432"/>
                  </a:lnTo>
                  <a:lnTo>
                    <a:pt x="47244" y="27432"/>
                  </a:lnTo>
                  <a:lnTo>
                    <a:pt x="43434" y="28955"/>
                  </a:lnTo>
                  <a:lnTo>
                    <a:pt x="42672" y="28955"/>
                  </a:lnTo>
                  <a:lnTo>
                    <a:pt x="36576" y="32003"/>
                  </a:lnTo>
                  <a:close/>
                </a:path>
                <a:path w="483235" h="251459">
                  <a:moveTo>
                    <a:pt x="44196" y="28955"/>
                  </a:moveTo>
                  <a:lnTo>
                    <a:pt x="47244" y="27432"/>
                  </a:lnTo>
                  <a:lnTo>
                    <a:pt x="51816" y="27432"/>
                  </a:lnTo>
                  <a:lnTo>
                    <a:pt x="44196" y="28955"/>
                  </a:lnTo>
                  <a:close/>
                </a:path>
                <a:path w="483235" h="251459">
                  <a:moveTo>
                    <a:pt x="39624" y="30479"/>
                  </a:moveTo>
                  <a:lnTo>
                    <a:pt x="42672" y="28955"/>
                  </a:lnTo>
                  <a:lnTo>
                    <a:pt x="43434" y="28955"/>
                  </a:lnTo>
                  <a:lnTo>
                    <a:pt x="39624" y="30479"/>
                  </a:lnTo>
                  <a:close/>
                </a:path>
                <a:path w="483235" h="251459">
                  <a:moveTo>
                    <a:pt x="38100" y="220980"/>
                  </a:moveTo>
                  <a:lnTo>
                    <a:pt x="3048" y="220980"/>
                  </a:lnTo>
                  <a:lnTo>
                    <a:pt x="3048" y="219456"/>
                  </a:lnTo>
                  <a:lnTo>
                    <a:pt x="1524" y="211836"/>
                  </a:lnTo>
                  <a:lnTo>
                    <a:pt x="0" y="211836"/>
                  </a:lnTo>
                  <a:lnTo>
                    <a:pt x="0" y="41148"/>
                  </a:lnTo>
                  <a:lnTo>
                    <a:pt x="1524" y="39624"/>
                  </a:lnTo>
                  <a:lnTo>
                    <a:pt x="3048" y="32003"/>
                  </a:lnTo>
                  <a:lnTo>
                    <a:pt x="3048" y="30479"/>
                  </a:lnTo>
                  <a:lnTo>
                    <a:pt x="38100" y="30479"/>
                  </a:lnTo>
                  <a:lnTo>
                    <a:pt x="32004" y="35052"/>
                  </a:lnTo>
                  <a:lnTo>
                    <a:pt x="33908" y="35052"/>
                  </a:lnTo>
                  <a:lnTo>
                    <a:pt x="32765" y="36576"/>
                  </a:lnTo>
                  <a:lnTo>
                    <a:pt x="32004" y="36576"/>
                  </a:lnTo>
                  <a:lnTo>
                    <a:pt x="27432" y="42672"/>
                  </a:lnTo>
                  <a:lnTo>
                    <a:pt x="28575" y="42672"/>
                  </a:lnTo>
                  <a:lnTo>
                    <a:pt x="27812" y="45720"/>
                  </a:lnTo>
                  <a:lnTo>
                    <a:pt x="27432" y="45720"/>
                  </a:lnTo>
                  <a:lnTo>
                    <a:pt x="25908" y="51816"/>
                  </a:lnTo>
                  <a:lnTo>
                    <a:pt x="25908" y="199644"/>
                  </a:lnTo>
                  <a:lnTo>
                    <a:pt x="27432" y="207264"/>
                  </a:lnTo>
                  <a:lnTo>
                    <a:pt x="28194" y="207264"/>
                  </a:lnTo>
                  <a:lnTo>
                    <a:pt x="28575" y="208788"/>
                  </a:lnTo>
                  <a:lnTo>
                    <a:pt x="27432" y="208788"/>
                  </a:lnTo>
                  <a:lnTo>
                    <a:pt x="32004" y="214884"/>
                  </a:lnTo>
                  <a:lnTo>
                    <a:pt x="32766" y="214884"/>
                  </a:lnTo>
                  <a:lnTo>
                    <a:pt x="33909" y="216408"/>
                  </a:lnTo>
                  <a:lnTo>
                    <a:pt x="32004" y="216408"/>
                  </a:lnTo>
                  <a:lnTo>
                    <a:pt x="38100" y="220980"/>
                  </a:lnTo>
                  <a:close/>
                </a:path>
                <a:path w="483235" h="251459">
                  <a:moveTo>
                    <a:pt x="33908" y="35052"/>
                  </a:moveTo>
                  <a:lnTo>
                    <a:pt x="32004" y="35052"/>
                  </a:lnTo>
                  <a:lnTo>
                    <a:pt x="35052" y="33528"/>
                  </a:lnTo>
                  <a:lnTo>
                    <a:pt x="33908" y="35052"/>
                  </a:lnTo>
                  <a:close/>
                </a:path>
                <a:path w="483235" h="251459">
                  <a:moveTo>
                    <a:pt x="30480" y="39624"/>
                  </a:moveTo>
                  <a:lnTo>
                    <a:pt x="32004" y="36576"/>
                  </a:lnTo>
                  <a:lnTo>
                    <a:pt x="32765" y="36576"/>
                  </a:lnTo>
                  <a:lnTo>
                    <a:pt x="30480" y="39624"/>
                  </a:lnTo>
                  <a:close/>
                </a:path>
                <a:path w="483235" h="251459">
                  <a:moveTo>
                    <a:pt x="28575" y="42672"/>
                  </a:moveTo>
                  <a:lnTo>
                    <a:pt x="27432" y="42672"/>
                  </a:lnTo>
                  <a:lnTo>
                    <a:pt x="28956" y="41148"/>
                  </a:lnTo>
                  <a:lnTo>
                    <a:pt x="28575" y="42672"/>
                  </a:lnTo>
                  <a:close/>
                </a:path>
                <a:path w="483235" h="251459">
                  <a:moveTo>
                    <a:pt x="27432" y="47243"/>
                  </a:moveTo>
                  <a:lnTo>
                    <a:pt x="27432" y="45720"/>
                  </a:lnTo>
                  <a:lnTo>
                    <a:pt x="27812" y="45720"/>
                  </a:lnTo>
                  <a:lnTo>
                    <a:pt x="27432" y="47243"/>
                  </a:lnTo>
                  <a:close/>
                </a:path>
                <a:path w="483235" h="251459">
                  <a:moveTo>
                    <a:pt x="28194" y="207264"/>
                  </a:moveTo>
                  <a:lnTo>
                    <a:pt x="27432" y="207264"/>
                  </a:lnTo>
                  <a:lnTo>
                    <a:pt x="27432" y="204216"/>
                  </a:lnTo>
                  <a:lnTo>
                    <a:pt x="28194" y="207264"/>
                  </a:lnTo>
                  <a:close/>
                </a:path>
                <a:path w="483235" h="251459">
                  <a:moveTo>
                    <a:pt x="28956" y="210312"/>
                  </a:moveTo>
                  <a:lnTo>
                    <a:pt x="27432" y="208788"/>
                  </a:lnTo>
                  <a:lnTo>
                    <a:pt x="28575" y="208788"/>
                  </a:lnTo>
                  <a:lnTo>
                    <a:pt x="28956" y="210312"/>
                  </a:lnTo>
                  <a:close/>
                </a:path>
                <a:path w="483235" h="251459">
                  <a:moveTo>
                    <a:pt x="32766" y="214884"/>
                  </a:moveTo>
                  <a:lnTo>
                    <a:pt x="32004" y="214884"/>
                  </a:lnTo>
                  <a:lnTo>
                    <a:pt x="30480" y="211836"/>
                  </a:lnTo>
                  <a:lnTo>
                    <a:pt x="32766" y="214884"/>
                  </a:lnTo>
                  <a:close/>
                </a:path>
                <a:path w="483235" h="251459">
                  <a:moveTo>
                    <a:pt x="35052" y="217932"/>
                  </a:moveTo>
                  <a:lnTo>
                    <a:pt x="32004" y="216408"/>
                  </a:lnTo>
                  <a:lnTo>
                    <a:pt x="33909" y="216408"/>
                  </a:lnTo>
                  <a:lnTo>
                    <a:pt x="35052" y="217932"/>
                  </a:lnTo>
                  <a:close/>
                </a:path>
                <a:path w="483235" h="251459">
                  <a:moveTo>
                    <a:pt x="48768" y="251460"/>
                  </a:moveTo>
                  <a:lnTo>
                    <a:pt x="41148" y="249936"/>
                  </a:lnTo>
                  <a:lnTo>
                    <a:pt x="38100" y="249936"/>
                  </a:lnTo>
                  <a:lnTo>
                    <a:pt x="32004" y="246888"/>
                  </a:lnTo>
                  <a:lnTo>
                    <a:pt x="28956" y="246888"/>
                  </a:lnTo>
                  <a:lnTo>
                    <a:pt x="22860" y="243840"/>
                  </a:lnTo>
                  <a:lnTo>
                    <a:pt x="22860" y="242316"/>
                  </a:lnTo>
                  <a:lnTo>
                    <a:pt x="21336" y="242316"/>
                  </a:lnTo>
                  <a:lnTo>
                    <a:pt x="15240" y="237744"/>
                  </a:lnTo>
                  <a:lnTo>
                    <a:pt x="15240" y="236220"/>
                  </a:lnTo>
                  <a:lnTo>
                    <a:pt x="13716" y="236220"/>
                  </a:lnTo>
                  <a:lnTo>
                    <a:pt x="13716" y="234696"/>
                  </a:lnTo>
                  <a:lnTo>
                    <a:pt x="7620" y="228600"/>
                  </a:lnTo>
                  <a:lnTo>
                    <a:pt x="7620" y="227076"/>
                  </a:lnTo>
                  <a:lnTo>
                    <a:pt x="4572" y="220980"/>
                  </a:lnTo>
                  <a:lnTo>
                    <a:pt x="38100" y="220980"/>
                  </a:lnTo>
                  <a:lnTo>
                    <a:pt x="36576" y="219456"/>
                  </a:lnTo>
                  <a:lnTo>
                    <a:pt x="42672" y="222504"/>
                  </a:lnTo>
                  <a:lnTo>
                    <a:pt x="43434" y="222504"/>
                  </a:lnTo>
                  <a:lnTo>
                    <a:pt x="47244" y="224028"/>
                  </a:lnTo>
                  <a:lnTo>
                    <a:pt x="51816" y="224028"/>
                  </a:lnTo>
                  <a:lnTo>
                    <a:pt x="48768" y="251460"/>
                  </a:lnTo>
                  <a:close/>
                </a:path>
                <a:path w="483235" h="251459">
                  <a:moveTo>
                    <a:pt x="43434" y="222504"/>
                  </a:moveTo>
                  <a:lnTo>
                    <a:pt x="42672" y="222504"/>
                  </a:lnTo>
                  <a:lnTo>
                    <a:pt x="39624" y="220980"/>
                  </a:lnTo>
                  <a:lnTo>
                    <a:pt x="43434" y="222504"/>
                  </a:lnTo>
                  <a:close/>
                </a:path>
                <a:path w="483235" h="251459">
                  <a:moveTo>
                    <a:pt x="443483" y="30479"/>
                  </a:moveTo>
                  <a:lnTo>
                    <a:pt x="435864" y="27432"/>
                  </a:lnTo>
                  <a:lnTo>
                    <a:pt x="431292" y="27432"/>
                  </a:lnTo>
                  <a:lnTo>
                    <a:pt x="434340" y="0"/>
                  </a:lnTo>
                  <a:lnTo>
                    <a:pt x="441960" y="1524"/>
                  </a:lnTo>
                  <a:lnTo>
                    <a:pt x="445007" y="1524"/>
                  </a:lnTo>
                  <a:lnTo>
                    <a:pt x="451104" y="4572"/>
                  </a:lnTo>
                  <a:lnTo>
                    <a:pt x="454152" y="4572"/>
                  </a:lnTo>
                  <a:lnTo>
                    <a:pt x="460248" y="9143"/>
                  </a:lnTo>
                  <a:lnTo>
                    <a:pt x="461772" y="9143"/>
                  </a:lnTo>
                  <a:lnTo>
                    <a:pt x="461772" y="10667"/>
                  </a:lnTo>
                  <a:lnTo>
                    <a:pt x="467868" y="15240"/>
                  </a:lnTo>
                  <a:lnTo>
                    <a:pt x="469392" y="15240"/>
                  </a:lnTo>
                  <a:lnTo>
                    <a:pt x="469392" y="16764"/>
                  </a:lnTo>
                  <a:lnTo>
                    <a:pt x="473964" y="21336"/>
                  </a:lnTo>
                  <a:lnTo>
                    <a:pt x="473964" y="22860"/>
                  </a:lnTo>
                  <a:lnTo>
                    <a:pt x="475488" y="22860"/>
                  </a:lnTo>
                  <a:lnTo>
                    <a:pt x="475488" y="24384"/>
                  </a:lnTo>
                  <a:lnTo>
                    <a:pt x="477012" y="27432"/>
                  </a:lnTo>
                  <a:lnTo>
                    <a:pt x="435864" y="27432"/>
                  </a:lnTo>
                  <a:lnTo>
                    <a:pt x="438912" y="28955"/>
                  </a:lnTo>
                  <a:lnTo>
                    <a:pt x="440436" y="28955"/>
                  </a:lnTo>
                  <a:lnTo>
                    <a:pt x="443483" y="30479"/>
                  </a:lnTo>
                  <a:close/>
                </a:path>
                <a:path w="483235" h="251459">
                  <a:moveTo>
                    <a:pt x="478536" y="30479"/>
                  </a:moveTo>
                  <a:lnTo>
                    <a:pt x="443483" y="30479"/>
                  </a:lnTo>
                  <a:lnTo>
                    <a:pt x="440436" y="28955"/>
                  </a:lnTo>
                  <a:lnTo>
                    <a:pt x="477774" y="28955"/>
                  </a:lnTo>
                  <a:lnTo>
                    <a:pt x="478536" y="30479"/>
                  </a:lnTo>
                  <a:close/>
                </a:path>
                <a:path w="483235" h="251459">
                  <a:moveTo>
                    <a:pt x="446531" y="32003"/>
                  </a:moveTo>
                  <a:lnTo>
                    <a:pt x="443483" y="30479"/>
                  </a:lnTo>
                  <a:lnTo>
                    <a:pt x="445007" y="30479"/>
                  </a:lnTo>
                  <a:lnTo>
                    <a:pt x="446531" y="32003"/>
                  </a:lnTo>
                  <a:close/>
                </a:path>
                <a:path w="483235" h="251459">
                  <a:moveTo>
                    <a:pt x="480669" y="35052"/>
                  </a:moveTo>
                  <a:lnTo>
                    <a:pt x="449580" y="35052"/>
                  </a:lnTo>
                  <a:lnTo>
                    <a:pt x="445007" y="30479"/>
                  </a:lnTo>
                  <a:lnTo>
                    <a:pt x="480060" y="30479"/>
                  </a:lnTo>
                  <a:lnTo>
                    <a:pt x="480060" y="32003"/>
                  </a:lnTo>
                  <a:lnTo>
                    <a:pt x="480669" y="35052"/>
                  </a:lnTo>
                  <a:close/>
                </a:path>
                <a:path w="483235" h="251459">
                  <a:moveTo>
                    <a:pt x="452628" y="39624"/>
                  </a:moveTo>
                  <a:lnTo>
                    <a:pt x="448055" y="33528"/>
                  </a:lnTo>
                  <a:lnTo>
                    <a:pt x="449580" y="35052"/>
                  </a:lnTo>
                  <a:lnTo>
                    <a:pt x="480669" y="35052"/>
                  </a:lnTo>
                  <a:lnTo>
                    <a:pt x="480974" y="36576"/>
                  </a:lnTo>
                  <a:lnTo>
                    <a:pt x="451104" y="36576"/>
                  </a:lnTo>
                  <a:lnTo>
                    <a:pt x="452628" y="39624"/>
                  </a:lnTo>
                  <a:close/>
                </a:path>
                <a:path w="483235" h="251459">
                  <a:moveTo>
                    <a:pt x="483107" y="42672"/>
                  </a:moveTo>
                  <a:lnTo>
                    <a:pt x="455676" y="42672"/>
                  </a:lnTo>
                  <a:lnTo>
                    <a:pt x="451104" y="36576"/>
                  </a:lnTo>
                  <a:lnTo>
                    <a:pt x="480974" y="36576"/>
                  </a:lnTo>
                  <a:lnTo>
                    <a:pt x="481584" y="39624"/>
                  </a:lnTo>
                  <a:lnTo>
                    <a:pt x="483107" y="41148"/>
                  </a:lnTo>
                  <a:lnTo>
                    <a:pt x="483107" y="42672"/>
                  </a:lnTo>
                  <a:close/>
                </a:path>
                <a:path w="483235" h="251459">
                  <a:moveTo>
                    <a:pt x="455676" y="47243"/>
                  </a:moveTo>
                  <a:lnTo>
                    <a:pt x="454152" y="41148"/>
                  </a:lnTo>
                  <a:lnTo>
                    <a:pt x="455676" y="42672"/>
                  </a:lnTo>
                  <a:lnTo>
                    <a:pt x="483107" y="42672"/>
                  </a:lnTo>
                  <a:lnTo>
                    <a:pt x="483107" y="45720"/>
                  </a:lnTo>
                  <a:lnTo>
                    <a:pt x="455676" y="45720"/>
                  </a:lnTo>
                  <a:lnTo>
                    <a:pt x="455676" y="47243"/>
                  </a:lnTo>
                  <a:close/>
                </a:path>
                <a:path w="483235" h="251459">
                  <a:moveTo>
                    <a:pt x="483107" y="207264"/>
                  </a:moveTo>
                  <a:lnTo>
                    <a:pt x="455676" y="207264"/>
                  </a:lnTo>
                  <a:lnTo>
                    <a:pt x="455676" y="45720"/>
                  </a:lnTo>
                  <a:lnTo>
                    <a:pt x="483107" y="45720"/>
                  </a:lnTo>
                  <a:lnTo>
                    <a:pt x="483107" y="207264"/>
                  </a:lnTo>
                  <a:close/>
                </a:path>
                <a:path w="483235" h="251459">
                  <a:moveTo>
                    <a:pt x="454152" y="210312"/>
                  </a:moveTo>
                  <a:lnTo>
                    <a:pt x="455676" y="204216"/>
                  </a:lnTo>
                  <a:lnTo>
                    <a:pt x="455676" y="207264"/>
                  </a:lnTo>
                  <a:lnTo>
                    <a:pt x="483107" y="207264"/>
                  </a:lnTo>
                  <a:lnTo>
                    <a:pt x="483107" y="208788"/>
                  </a:lnTo>
                  <a:lnTo>
                    <a:pt x="455676" y="208788"/>
                  </a:lnTo>
                  <a:lnTo>
                    <a:pt x="454152" y="210312"/>
                  </a:lnTo>
                  <a:close/>
                </a:path>
                <a:path w="483235" h="251459">
                  <a:moveTo>
                    <a:pt x="480974" y="214884"/>
                  </a:moveTo>
                  <a:lnTo>
                    <a:pt x="451104" y="214884"/>
                  </a:lnTo>
                  <a:lnTo>
                    <a:pt x="455676" y="208788"/>
                  </a:lnTo>
                  <a:lnTo>
                    <a:pt x="483107" y="208788"/>
                  </a:lnTo>
                  <a:lnTo>
                    <a:pt x="483107" y="211836"/>
                  </a:lnTo>
                  <a:lnTo>
                    <a:pt x="481584" y="211836"/>
                  </a:lnTo>
                  <a:lnTo>
                    <a:pt x="480974" y="214884"/>
                  </a:lnTo>
                  <a:close/>
                </a:path>
                <a:path w="483235" h="251459">
                  <a:moveTo>
                    <a:pt x="448055" y="217932"/>
                  </a:moveTo>
                  <a:lnTo>
                    <a:pt x="452628" y="211836"/>
                  </a:lnTo>
                  <a:lnTo>
                    <a:pt x="451104" y="214884"/>
                  </a:lnTo>
                  <a:lnTo>
                    <a:pt x="480974" y="214884"/>
                  </a:lnTo>
                  <a:lnTo>
                    <a:pt x="480669" y="216408"/>
                  </a:lnTo>
                  <a:lnTo>
                    <a:pt x="449580" y="216408"/>
                  </a:lnTo>
                  <a:lnTo>
                    <a:pt x="448055" y="217932"/>
                  </a:lnTo>
                  <a:close/>
                </a:path>
                <a:path w="483235" h="251459">
                  <a:moveTo>
                    <a:pt x="480060" y="220980"/>
                  </a:moveTo>
                  <a:lnTo>
                    <a:pt x="445007" y="220980"/>
                  </a:lnTo>
                  <a:lnTo>
                    <a:pt x="449580" y="216408"/>
                  </a:lnTo>
                  <a:lnTo>
                    <a:pt x="480669" y="216408"/>
                  </a:lnTo>
                  <a:lnTo>
                    <a:pt x="480060" y="219456"/>
                  </a:lnTo>
                  <a:lnTo>
                    <a:pt x="480060" y="220980"/>
                  </a:lnTo>
                  <a:close/>
                </a:path>
                <a:path w="483235" h="251459">
                  <a:moveTo>
                    <a:pt x="445007" y="220980"/>
                  </a:moveTo>
                  <a:lnTo>
                    <a:pt x="443483" y="220980"/>
                  </a:lnTo>
                  <a:lnTo>
                    <a:pt x="446531" y="219456"/>
                  </a:lnTo>
                  <a:lnTo>
                    <a:pt x="445007" y="220980"/>
                  </a:lnTo>
                  <a:close/>
                </a:path>
                <a:path w="483235" h="251459">
                  <a:moveTo>
                    <a:pt x="443483" y="220980"/>
                  </a:moveTo>
                  <a:close/>
                </a:path>
                <a:path w="483235" h="251459">
                  <a:moveTo>
                    <a:pt x="477774" y="222504"/>
                  </a:moveTo>
                  <a:lnTo>
                    <a:pt x="440436" y="222504"/>
                  </a:lnTo>
                  <a:lnTo>
                    <a:pt x="443484" y="220980"/>
                  </a:lnTo>
                  <a:lnTo>
                    <a:pt x="478536" y="220980"/>
                  </a:lnTo>
                  <a:lnTo>
                    <a:pt x="477774" y="222504"/>
                  </a:lnTo>
                  <a:close/>
                </a:path>
                <a:path w="483235" h="251459">
                  <a:moveTo>
                    <a:pt x="434340" y="251460"/>
                  </a:moveTo>
                  <a:lnTo>
                    <a:pt x="431292" y="224028"/>
                  </a:lnTo>
                  <a:lnTo>
                    <a:pt x="435864" y="224028"/>
                  </a:lnTo>
                  <a:lnTo>
                    <a:pt x="443483" y="220980"/>
                  </a:lnTo>
                  <a:lnTo>
                    <a:pt x="440436" y="222504"/>
                  </a:lnTo>
                  <a:lnTo>
                    <a:pt x="477774" y="222504"/>
                  </a:lnTo>
                  <a:lnTo>
                    <a:pt x="475488" y="227076"/>
                  </a:lnTo>
                  <a:lnTo>
                    <a:pt x="475488" y="228600"/>
                  </a:lnTo>
                  <a:lnTo>
                    <a:pt x="473964" y="228600"/>
                  </a:lnTo>
                  <a:lnTo>
                    <a:pt x="473964" y="230124"/>
                  </a:lnTo>
                  <a:lnTo>
                    <a:pt x="469392" y="234696"/>
                  </a:lnTo>
                  <a:lnTo>
                    <a:pt x="469392" y="236220"/>
                  </a:lnTo>
                  <a:lnTo>
                    <a:pt x="467868" y="236220"/>
                  </a:lnTo>
                  <a:lnTo>
                    <a:pt x="467868" y="237744"/>
                  </a:lnTo>
                  <a:lnTo>
                    <a:pt x="461772" y="242316"/>
                  </a:lnTo>
                  <a:lnTo>
                    <a:pt x="460248" y="242316"/>
                  </a:lnTo>
                  <a:lnTo>
                    <a:pt x="460248" y="243840"/>
                  </a:lnTo>
                  <a:lnTo>
                    <a:pt x="454152" y="246888"/>
                  </a:lnTo>
                  <a:lnTo>
                    <a:pt x="451104" y="246888"/>
                  </a:lnTo>
                  <a:lnTo>
                    <a:pt x="445007" y="249936"/>
                  </a:lnTo>
                  <a:lnTo>
                    <a:pt x="441960" y="249936"/>
                  </a:lnTo>
                  <a:lnTo>
                    <a:pt x="434340" y="25146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83283" y="4368441"/>
            <a:ext cx="4991100" cy="188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marR="6350" algn="just">
              <a:lnSpc>
                <a:spcPct val="112999"/>
              </a:lnSpc>
              <a:spcBef>
                <a:spcPts val="100"/>
              </a:spcBef>
            </a:pPr>
            <a:r>
              <a:rPr sz="1100" spc="10" dirty="0">
                <a:latin typeface="Times New Roman"/>
                <a:cs typeface="Times New Roman"/>
              </a:rPr>
              <a:t>From above </a:t>
            </a:r>
            <a:r>
              <a:rPr sz="1100" spc="5" dirty="0">
                <a:latin typeface="Times New Roman"/>
                <a:cs typeface="Times New Roman"/>
              </a:rPr>
              <a:t>plot, </a:t>
            </a:r>
            <a:r>
              <a:rPr sz="1100" spc="15" dirty="0">
                <a:latin typeface="Times New Roman"/>
                <a:cs typeface="Times New Roman"/>
              </a:rPr>
              <a:t>we can </a:t>
            </a:r>
            <a:r>
              <a:rPr sz="1100" spc="5" dirty="0">
                <a:latin typeface="Times New Roman"/>
                <a:cs typeface="Times New Roman"/>
              </a:rPr>
              <a:t>see that Setosa is </a:t>
            </a:r>
            <a:r>
              <a:rPr sz="1100" spc="10" dirty="0">
                <a:latin typeface="Times New Roman"/>
                <a:cs typeface="Times New Roman"/>
              </a:rPr>
              <a:t>very well separated than that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Versicolor </a:t>
            </a:r>
            <a:r>
              <a:rPr sz="1100" spc="10" dirty="0">
                <a:latin typeface="Times New Roman"/>
                <a:cs typeface="Times New Roman"/>
              </a:rPr>
              <a:t> 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Virginica. </a:t>
            </a:r>
            <a:r>
              <a:rPr sz="1100" spc="10" dirty="0">
                <a:latin typeface="Times New Roman"/>
                <a:cs typeface="Times New Roman"/>
              </a:rPr>
              <a:t>By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using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sepal.length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sepal.width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we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can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distinguish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Setosa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flowers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from </a:t>
            </a:r>
            <a:r>
              <a:rPr sz="1100" spc="5" dirty="0">
                <a:latin typeface="Times New Roman"/>
                <a:cs typeface="Times New Roman"/>
              </a:rPr>
              <a:t>others. Separating </a:t>
            </a:r>
            <a:r>
              <a:rPr sz="1100" spc="10" dirty="0">
                <a:latin typeface="Times New Roman"/>
                <a:cs typeface="Times New Roman"/>
              </a:rPr>
              <a:t>versicolor </a:t>
            </a:r>
            <a:r>
              <a:rPr sz="1100" spc="15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virginica </a:t>
            </a:r>
            <a:r>
              <a:rPr sz="1100" spc="10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very </a:t>
            </a:r>
            <a:r>
              <a:rPr sz="1100" spc="10" dirty="0">
                <a:latin typeface="Times New Roman"/>
                <a:cs typeface="Times New Roman"/>
              </a:rPr>
              <a:t>much harder as they </a:t>
            </a:r>
            <a:r>
              <a:rPr sz="1100" spc="5" dirty="0">
                <a:latin typeface="Times New Roman"/>
                <a:cs typeface="Times New Roman"/>
              </a:rPr>
              <a:t>have </a:t>
            </a:r>
            <a:r>
              <a:rPr sz="1100" spc="10" dirty="0">
                <a:latin typeface="Times New Roman"/>
                <a:cs typeface="Times New Roman"/>
              </a:rPr>
              <a:t> considerable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overlap.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41959" algn="l"/>
              </a:tabLst>
            </a:pPr>
            <a:r>
              <a:rPr sz="1100" spc="5" dirty="0">
                <a:solidFill>
                  <a:srgbClr val="365E90"/>
                </a:solidFill>
                <a:latin typeface="Cambria"/>
                <a:cs typeface="Cambria"/>
              </a:rPr>
              <a:t>3.2.2	Pair</a:t>
            </a:r>
            <a:r>
              <a:rPr sz="1100" spc="-10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100" spc="5" dirty="0">
                <a:solidFill>
                  <a:srgbClr val="365E90"/>
                </a:solidFill>
                <a:latin typeface="Cambria"/>
                <a:cs typeface="Cambria"/>
              </a:rPr>
              <a:t>Plots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Cambria"/>
              <a:cs typeface="Cambria"/>
            </a:endParaRPr>
          </a:p>
          <a:p>
            <a:pPr marL="20320" marR="5080" algn="just">
              <a:lnSpc>
                <a:spcPct val="112700"/>
              </a:lnSpc>
            </a:pPr>
            <a:r>
              <a:rPr sz="1100" spc="15" dirty="0">
                <a:latin typeface="Times New Roman"/>
                <a:cs typeface="Times New Roman"/>
              </a:rPr>
              <a:t>A </a:t>
            </a:r>
            <a:r>
              <a:rPr sz="1100" b="1" i="1" spc="10" dirty="0">
                <a:latin typeface="Times New Roman"/>
                <a:cs typeface="Times New Roman"/>
              </a:rPr>
              <a:t>pairplot</a:t>
            </a:r>
            <a:r>
              <a:rPr sz="1100" b="1" i="1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plot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pairwise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relationships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dataset.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pairplot </a:t>
            </a:r>
            <a:r>
              <a:rPr sz="1100" spc="10" dirty="0">
                <a:latin typeface="Times New Roman"/>
                <a:cs typeface="Times New Roman"/>
              </a:rPr>
              <a:t>function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creates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grid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15" dirty="0">
                <a:latin typeface="Times New Roman"/>
                <a:cs typeface="Times New Roman"/>
              </a:rPr>
              <a:t>Axes </a:t>
            </a:r>
            <a:r>
              <a:rPr sz="1100" spc="10" dirty="0">
                <a:latin typeface="Times New Roman"/>
                <a:cs typeface="Times New Roman"/>
              </a:rPr>
              <a:t>such </a:t>
            </a:r>
            <a:r>
              <a:rPr sz="1100" spc="5" dirty="0">
                <a:latin typeface="Times New Roman"/>
                <a:cs typeface="Times New Roman"/>
              </a:rPr>
              <a:t>that </a:t>
            </a:r>
            <a:r>
              <a:rPr sz="1100" spc="15" dirty="0">
                <a:latin typeface="Times New Roman"/>
                <a:cs typeface="Times New Roman"/>
              </a:rPr>
              <a:t>each </a:t>
            </a:r>
            <a:r>
              <a:rPr sz="1100" spc="5" dirty="0">
                <a:latin typeface="Times New Roman"/>
                <a:cs typeface="Times New Roman"/>
              </a:rPr>
              <a:t>variable in </a:t>
            </a:r>
            <a:r>
              <a:rPr sz="1100" dirty="0">
                <a:latin typeface="Times New Roman"/>
                <a:cs typeface="Times New Roman"/>
              </a:rPr>
              <a:t>data </a:t>
            </a:r>
            <a:r>
              <a:rPr sz="1100" spc="10" dirty="0">
                <a:latin typeface="Times New Roman"/>
                <a:cs typeface="Times New Roman"/>
              </a:rPr>
              <a:t>will by </a:t>
            </a:r>
            <a:r>
              <a:rPr sz="1100" spc="5" dirty="0">
                <a:latin typeface="Times New Roman"/>
                <a:cs typeface="Times New Roman"/>
              </a:rPr>
              <a:t>shared </a:t>
            </a:r>
            <a:r>
              <a:rPr sz="1100" spc="10" dirty="0">
                <a:latin typeface="Times New Roman"/>
                <a:cs typeface="Times New Roman"/>
              </a:rPr>
              <a:t>in the </a:t>
            </a:r>
            <a:r>
              <a:rPr sz="1100" spc="5" dirty="0">
                <a:latin typeface="Times New Roman"/>
                <a:cs typeface="Times New Roman"/>
              </a:rPr>
              <a:t>y-axis </a:t>
            </a:r>
            <a:r>
              <a:rPr sz="1100" spc="10" dirty="0">
                <a:latin typeface="Times New Roman"/>
                <a:cs typeface="Times New Roman"/>
              </a:rPr>
              <a:t>across a </a:t>
            </a:r>
            <a:r>
              <a:rPr sz="1100" spc="5" dirty="0">
                <a:latin typeface="Times New Roman"/>
                <a:cs typeface="Times New Roman"/>
              </a:rPr>
              <a:t>single </a:t>
            </a:r>
            <a:r>
              <a:rPr sz="1100" spc="10" dirty="0">
                <a:latin typeface="Times New Roman"/>
                <a:cs typeface="Times New Roman"/>
              </a:rPr>
              <a:t>row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x-axis </a:t>
            </a:r>
            <a:r>
              <a:rPr sz="1100" spc="10" dirty="0">
                <a:latin typeface="Times New Roman"/>
                <a:cs typeface="Times New Roman"/>
              </a:rPr>
              <a:t>across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single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column.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0904" y="7111641"/>
            <a:ext cx="4982845" cy="59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199"/>
              </a:lnSpc>
              <a:spcBef>
                <a:spcPts val="100"/>
              </a:spcBef>
            </a:pP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plot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between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petal.length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and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petal.width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is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comparatively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better.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While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Setosa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can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 easily </a:t>
            </a:r>
            <a:r>
              <a:rPr sz="1100" spc="5" dirty="0">
                <a:latin typeface="Times New Roman"/>
                <a:cs typeface="Times New Roman"/>
              </a:rPr>
              <a:t>identified </a:t>
            </a:r>
            <a:r>
              <a:rPr sz="1100" spc="10" dirty="0">
                <a:latin typeface="Times New Roman"/>
                <a:cs typeface="Times New Roman"/>
              </a:rPr>
              <a:t>Versicolor </a:t>
            </a:r>
            <a:r>
              <a:rPr sz="1100" spc="15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Virginica have some </a:t>
            </a:r>
            <a:r>
              <a:rPr sz="1100" spc="10" dirty="0">
                <a:latin typeface="Times New Roman"/>
                <a:cs typeface="Times New Roman"/>
              </a:rPr>
              <a:t>overlap. </a:t>
            </a:r>
            <a:r>
              <a:rPr sz="1100" spc="25" dirty="0">
                <a:latin typeface="Times New Roman"/>
                <a:cs typeface="Times New Roman"/>
              </a:rPr>
              <a:t>We </a:t>
            </a:r>
            <a:r>
              <a:rPr sz="1100" spc="15" dirty="0">
                <a:latin typeface="Times New Roman"/>
                <a:cs typeface="Times New Roman"/>
              </a:rPr>
              <a:t>can </a:t>
            </a:r>
            <a:r>
              <a:rPr sz="1100" spc="5" dirty="0">
                <a:latin typeface="Times New Roman"/>
                <a:cs typeface="Times New Roman"/>
              </a:rPr>
              <a:t>use “if-else” </a:t>
            </a:r>
            <a:r>
              <a:rPr sz="1100" spc="10" dirty="0">
                <a:latin typeface="Times New Roman"/>
                <a:cs typeface="Times New Roman"/>
              </a:rPr>
              <a:t> condition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build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 simple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model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classify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flower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types.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313" y="859536"/>
            <a:ext cx="4799226" cy="58369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9909" y="1595628"/>
            <a:ext cx="3052611" cy="265251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3604" y="6388607"/>
            <a:ext cx="5004815" cy="61721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804920" y="9547752"/>
            <a:ext cx="15875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1000" spc="15" dirty="0"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</a:t>
            </a:r>
            <a:r>
              <a:rPr spc="-15" dirty="0"/>
              <a:t> </a:t>
            </a:r>
            <a:r>
              <a:rPr spc="20" dirty="0"/>
              <a:t>Mohammed</a:t>
            </a:r>
            <a:r>
              <a:rPr spc="-15" dirty="0"/>
              <a:t> </a:t>
            </a:r>
            <a:r>
              <a:rPr spc="15" dirty="0"/>
              <a:t>Al-Sarem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6596" y="400651"/>
            <a:ext cx="225425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dirty="0">
                <a:latin typeface="Calibri"/>
                <a:cs typeface="Calibri"/>
              </a:rPr>
              <a:t>Lab</a:t>
            </a:r>
            <a:r>
              <a:rPr sz="1300" b="1" spc="5" dirty="0">
                <a:latin typeface="Calibri"/>
                <a:cs typeface="Calibri"/>
              </a:rPr>
              <a:t> 5:</a:t>
            </a:r>
            <a:r>
              <a:rPr sz="1300" b="1" dirty="0">
                <a:latin typeface="Calibri"/>
                <a:cs typeface="Calibri"/>
              </a:rPr>
              <a:t> Data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Exploratory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Analysis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9304" y="9496043"/>
            <a:ext cx="5187950" cy="251460"/>
            <a:chOff x="1289304" y="9496043"/>
            <a:chExt cx="5187950" cy="251460"/>
          </a:xfrm>
        </p:grpSpPr>
        <p:sp>
          <p:nvSpPr>
            <p:cNvPr id="4" name="object 4"/>
            <p:cNvSpPr/>
            <p:nvPr/>
          </p:nvSpPr>
          <p:spPr>
            <a:xfrm>
              <a:off x="1289304" y="9614915"/>
              <a:ext cx="5187950" cy="12700"/>
            </a:xfrm>
            <a:custGeom>
              <a:avLst/>
              <a:gdLst/>
              <a:ahLst/>
              <a:cxnLst/>
              <a:rect l="l" t="t" r="r" b="b"/>
              <a:pathLst>
                <a:path w="5187950" h="12700">
                  <a:moveTo>
                    <a:pt x="5187695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5187695" y="0"/>
                  </a:lnTo>
                  <a:lnTo>
                    <a:pt x="5187695" y="1219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6076" y="9509760"/>
              <a:ext cx="455930" cy="224154"/>
            </a:xfrm>
            <a:custGeom>
              <a:avLst/>
              <a:gdLst/>
              <a:ahLst/>
              <a:cxnLst/>
              <a:rect l="l" t="t" r="r" b="b"/>
              <a:pathLst>
                <a:path w="455929" h="224154">
                  <a:moveTo>
                    <a:pt x="419100" y="224028"/>
                  </a:moveTo>
                  <a:lnTo>
                    <a:pt x="36576" y="224028"/>
                  </a:lnTo>
                  <a:lnTo>
                    <a:pt x="21859" y="221075"/>
                  </a:lnTo>
                  <a:lnTo>
                    <a:pt x="10286" y="212979"/>
                  </a:lnTo>
                  <a:lnTo>
                    <a:pt x="2714" y="200882"/>
                  </a:lnTo>
                  <a:lnTo>
                    <a:pt x="0" y="185928"/>
                  </a:lnTo>
                  <a:lnTo>
                    <a:pt x="0" y="38100"/>
                  </a:lnTo>
                  <a:lnTo>
                    <a:pt x="2714" y="23145"/>
                  </a:lnTo>
                  <a:lnTo>
                    <a:pt x="10287" y="11048"/>
                  </a:lnTo>
                  <a:lnTo>
                    <a:pt x="21859" y="2952"/>
                  </a:lnTo>
                  <a:lnTo>
                    <a:pt x="36576" y="0"/>
                  </a:lnTo>
                  <a:lnTo>
                    <a:pt x="419100" y="0"/>
                  </a:lnTo>
                  <a:lnTo>
                    <a:pt x="433173" y="2952"/>
                  </a:lnTo>
                  <a:lnTo>
                    <a:pt x="444817" y="11049"/>
                  </a:lnTo>
                  <a:lnTo>
                    <a:pt x="452747" y="23145"/>
                  </a:lnTo>
                  <a:lnTo>
                    <a:pt x="455676" y="38100"/>
                  </a:lnTo>
                  <a:lnTo>
                    <a:pt x="455676" y="185928"/>
                  </a:lnTo>
                  <a:lnTo>
                    <a:pt x="452747" y="200882"/>
                  </a:lnTo>
                  <a:lnTo>
                    <a:pt x="444817" y="212979"/>
                  </a:lnTo>
                  <a:lnTo>
                    <a:pt x="433173" y="221075"/>
                  </a:lnTo>
                  <a:lnTo>
                    <a:pt x="419100" y="2240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42359" y="9496043"/>
              <a:ext cx="483234" cy="251460"/>
            </a:xfrm>
            <a:custGeom>
              <a:avLst/>
              <a:gdLst/>
              <a:ahLst/>
              <a:cxnLst/>
              <a:rect l="l" t="t" r="r" b="b"/>
              <a:pathLst>
                <a:path w="483235" h="251459">
                  <a:moveTo>
                    <a:pt x="36576" y="32003"/>
                  </a:moveTo>
                  <a:lnTo>
                    <a:pt x="38100" y="30479"/>
                  </a:lnTo>
                  <a:lnTo>
                    <a:pt x="4572" y="30479"/>
                  </a:lnTo>
                  <a:lnTo>
                    <a:pt x="7620" y="24384"/>
                  </a:lnTo>
                  <a:lnTo>
                    <a:pt x="7620" y="22860"/>
                  </a:lnTo>
                  <a:lnTo>
                    <a:pt x="13716" y="16764"/>
                  </a:lnTo>
                  <a:lnTo>
                    <a:pt x="13716" y="15240"/>
                  </a:lnTo>
                  <a:lnTo>
                    <a:pt x="15240" y="15240"/>
                  </a:lnTo>
                  <a:lnTo>
                    <a:pt x="21336" y="10667"/>
                  </a:lnTo>
                  <a:lnTo>
                    <a:pt x="21336" y="9143"/>
                  </a:lnTo>
                  <a:lnTo>
                    <a:pt x="22860" y="9143"/>
                  </a:lnTo>
                  <a:lnTo>
                    <a:pt x="28956" y="4572"/>
                  </a:lnTo>
                  <a:lnTo>
                    <a:pt x="32004" y="4572"/>
                  </a:lnTo>
                  <a:lnTo>
                    <a:pt x="38100" y="1524"/>
                  </a:lnTo>
                  <a:lnTo>
                    <a:pt x="41148" y="1524"/>
                  </a:lnTo>
                  <a:lnTo>
                    <a:pt x="48768" y="0"/>
                  </a:lnTo>
                  <a:lnTo>
                    <a:pt x="51816" y="27432"/>
                  </a:lnTo>
                  <a:lnTo>
                    <a:pt x="47244" y="27432"/>
                  </a:lnTo>
                  <a:lnTo>
                    <a:pt x="43434" y="28955"/>
                  </a:lnTo>
                  <a:lnTo>
                    <a:pt x="42672" y="28955"/>
                  </a:lnTo>
                  <a:lnTo>
                    <a:pt x="36576" y="32003"/>
                  </a:lnTo>
                  <a:close/>
                </a:path>
                <a:path w="483235" h="251459">
                  <a:moveTo>
                    <a:pt x="44196" y="28955"/>
                  </a:moveTo>
                  <a:lnTo>
                    <a:pt x="47244" y="27432"/>
                  </a:lnTo>
                  <a:lnTo>
                    <a:pt x="51816" y="27432"/>
                  </a:lnTo>
                  <a:lnTo>
                    <a:pt x="44196" y="28955"/>
                  </a:lnTo>
                  <a:close/>
                </a:path>
                <a:path w="483235" h="251459">
                  <a:moveTo>
                    <a:pt x="39624" y="30479"/>
                  </a:moveTo>
                  <a:lnTo>
                    <a:pt x="42672" y="28955"/>
                  </a:lnTo>
                  <a:lnTo>
                    <a:pt x="43434" y="28955"/>
                  </a:lnTo>
                  <a:lnTo>
                    <a:pt x="39624" y="30479"/>
                  </a:lnTo>
                  <a:close/>
                </a:path>
                <a:path w="483235" h="251459">
                  <a:moveTo>
                    <a:pt x="38100" y="220980"/>
                  </a:moveTo>
                  <a:lnTo>
                    <a:pt x="3048" y="220980"/>
                  </a:lnTo>
                  <a:lnTo>
                    <a:pt x="3048" y="219456"/>
                  </a:lnTo>
                  <a:lnTo>
                    <a:pt x="1524" y="211836"/>
                  </a:lnTo>
                  <a:lnTo>
                    <a:pt x="0" y="211836"/>
                  </a:lnTo>
                  <a:lnTo>
                    <a:pt x="0" y="41148"/>
                  </a:lnTo>
                  <a:lnTo>
                    <a:pt x="1524" y="39624"/>
                  </a:lnTo>
                  <a:lnTo>
                    <a:pt x="3048" y="32003"/>
                  </a:lnTo>
                  <a:lnTo>
                    <a:pt x="3048" y="30479"/>
                  </a:lnTo>
                  <a:lnTo>
                    <a:pt x="38100" y="30479"/>
                  </a:lnTo>
                  <a:lnTo>
                    <a:pt x="32004" y="35052"/>
                  </a:lnTo>
                  <a:lnTo>
                    <a:pt x="33908" y="35052"/>
                  </a:lnTo>
                  <a:lnTo>
                    <a:pt x="32765" y="36576"/>
                  </a:lnTo>
                  <a:lnTo>
                    <a:pt x="32004" y="36576"/>
                  </a:lnTo>
                  <a:lnTo>
                    <a:pt x="27432" y="42672"/>
                  </a:lnTo>
                  <a:lnTo>
                    <a:pt x="28575" y="42672"/>
                  </a:lnTo>
                  <a:lnTo>
                    <a:pt x="27812" y="45720"/>
                  </a:lnTo>
                  <a:lnTo>
                    <a:pt x="27432" y="45720"/>
                  </a:lnTo>
                  <a:lnTo>
                    <a:pt x="25908" y="51816"/>
                  </a:lnTo>
                  <a:lnTo>
                    <a:pt x="25908" y="199644"/>
                  </a:lnTo>
                  <a:lnTo>
                    <a:pt x="27432" y="207264"/>
                  </a:lnTo>
                  <a:lnTo>
                    <a:pt x="28194" y="207264"/>
                  </a:lnTo>
                  <a:lnTo>
                    <a:pt x="28575" y="208788"/>
                  </a:lnTo>
                  <a:lnTo>
                    <a:pt x="27432" y="208788"/>
                  </a:lnTo>
                  <a:lnTo>
                    <a:pt x="32004" y="214884"/>
                  </a:lnTo>
                  <a:lnTo>
                    <a:pt x="32766" y="214884"/>
                  </a:lnTo>
                  <a:lnTo>
                    <a:pt x="33909" y="216408"/>
                  </a:lnTo>
                  <a:lnTo>
                    <a:pt x="32004" y="216408"/>
                  </a:lnTo>
                  <a:lnTo>
                    <a:pt x="38100" y="220980"/>
                  </a:lnTo>
                  <a:close/>
                </a:path>
                <a:path w="483235" h="251459">
                  <a:moveTo>
                    <a:pt x="33908" y="35052"/>
                  </a:moveTo>
                  <a:lnTo>
                    <a:pt x="32004" y="35052"/>
                  </a:lnTo>
                  <a:lnTo>
                    <a:pt x="35052" y="33528"/>
                  </a:lnTo>
                  <a:lnTo>
                    <a:pt x="33908" y="35052"/>
                  </a:lnTo>
                  <a:close/>
                </a:path>
                <a:path w="483235" h="251459">
                  <a:moveTo>
                    <a:pt x="30480" y="39624"/>
                  </a:moveTo>
                  <a:lnTo>
                    <a:pt x="32004" y="36576"/>
                  </a:lnTo>
                  <a:lnTo>
                    <a:pt x="32765" y="36576"/>
                  </a:lnTo>
                  <a:lnTo>
                    <a:pt x="30480" y="39624"/>
                  </a:lnTo>
                  <a:close/>
                </a:path>
                <a:path w="483235" h="251459">
                  <a:moveTo>
                    <a:pt x="28575" y="42672"/>
                  </a:moveTo>
                  <a:lnTo>
                    <a:pt x="27432" y="42672"/>
                  </a:lnTo>
                  <a:lnTo>
                    <a:pt x="28956" y="41148"/>
                  </a:lnTo>
                  <a:lnTo>
                    <a:pt x="28575" y="42672"/>
                  </a:lnTo>
                  <a:close/>
                </a:path>
                <a:path w="483235" h="251459">
                  <a:moveTo>
                    <a:pt x="27432" y="47243"/>
                  </a:moveTo>
                  <a:lnTo>
                    <a:pt x="27432" y="45720"/>
                  </a:lnTo>
                  <a:lnTo>
                    <a:pt x="27812" y="45720"/>
                  </a:lnTo>
                  <a:lnTo>
                    <a:pt x="27432" y="47243"/>
                  </a:lnTo>
                  <a:close/>
                </a:path>
                <a:path w="483235" h="251459">
                  <a:moveTo>
                    <a:pt x="28194" y="207264"/>
                  </a:moveTo>
                  <a:lnTo>
                    <a:pt x="27432" y="207264"/>
                  </a:lnTo>
                  <a:lnTo>
                    <a:pt x="27432" y="204216"/>
                  </a:lnTo>
                  <a:lnTo>
                    <a:pt x="28194" y="207264"/>
                  </a:lnTo>
                  <a:close/>
                </a:path>
                <a:path w="483235" h="251459">
                  <a:moveTo>
                    <a:pt x="28956" y="210312"/>
                  </a:moveTo>
                  <a:lnTo>
                    <a:pt x="27432" y="208788"/>
                  </a:lnTo>
                  <a:lnTo>
                    <a:pt x="28575" y="208788"/>
                  </a:lnTo>
                  <a:lnTo>
                    <a:pt x="28956" y="210312"/>
                  </a:lnTo>
                  <a:close/>
                </a:path>
                <a:path w="483235" h="251459">
                  <a:moveTo>
                    <a:pt x="32766" y="214884"/>
                  </a:moveTo>
                  <a:lnTo>
                    <a:pt x="32004" y="214884"/>
                  </a:lnTo>
                  <a:lnTo>
                    <a:pt x="30480" y="211836"/>
                  </a:lnTo>
                  <a:lnTo>
                    <a:pt x="32766" y="214884"/>
                  </a:lnTo>
                  <a:close/>
                </a:path>
                <a:path w="483235" h="251459">
                  <a:moveTo>
                    <a:pt x="35052" y="217932"/>
                  </a:moveTo>
                  <a:lnTo>
                    <a:pt x="32004" y="216408"/>
                  </a:lnTo>
                  <a:lnTo>
                    <a:pt x="33909" y="216408"/>
                  </a:lnTo>
                  <a:lnTo>
                    <a:pt x="35052" y="217932"/>
                  </a:lnTo>
                  <a:close/>
                </a:path>
                <a:path w="483235" h="251459">
                  <a:moveTo>
                    <a:pt x="48768" y="251460"/>
                  </a:moveTo>
                  <a:lnTo>
                    <a:pt x="41148" y="249936"/>
                  </a:lnTo>
                  <a:lnTo>
                    <a:pt x="38100" y="249936"/>
                  </a:lnTo>
                  <a:lnTo>
                    <a:pt x="32004" y="246888"/>
                  </a:lnTo>
                  <a:lnTo>
                    <a:pt x="28956" y="246888"/>
                  </a:lnTo>
                  <a:lnTo>
                    <a:pt x="22860" y="243840"/>
                  </a:lnTo>
                  <a:lnTo>
                    <a:pt x="22860" y="242316"/>
                  </a:lnTo>
                  <a:lnTo>
                    <a:pt x="21336" y="242316"/>
                  </a:lnTo>
                  <a:lnTo>
                    <a:pt x="15240" y="237744"/>
                  </a:lnTo>
                  <a:lnTo>
                    <a:pt x="15240" y="236220"/>
                  </a:lnTo>
                  <a:lnTo>
                    <a:pt x="13716" y="236220"/>
                  </a:lnTo>
                  <a:lnTo>
                    <a:pt x="13716" y="234696"/>
                  </a:lnTo>
                  <a:lnTo>
                    <a:pt x="7620" y="228600"/>
                  </a:lnTo>
                  <a:lnTo>
                    <a:pt x="7620" y="227076"/>
                  </a:lnTo>
                  <a:lnTo>
                    <a:pt x="4572" y="220980"/>
                  </a:lnTo>
                  <a:lnTo>
                    <a:pt x="38100" y="220980"/>
                  </a:lnTo>
                  <a:lnTo>
                    <a:pt x="36576" y="219456"/>
                  </a:lnTo>
                  <a:lnTo>
                    <a:pt x="42672" y="222504"/>
                  </a:lnTo>
                  <a:lnTo>
                    <a:pt x="43434" y="222504"/>
                  </a:lnTo>
                  <a:lnTo>
                    <a:pt x="47244" y="224028"/>
                  </a:lnTo>
                  <a:lnTo>
                    <a:pt x="51816" y="224028"/>
                  </a:lnTo>
                  <a:lnTo>
                    <a:pt x="48768" y="251460"/>
                  </a:lnTo>
                  <a:close/>
                </a:path>
                <a:path w="483235" h="251459">
                  <a:moveTo>
                    <a:pt x="43434" y="222504"/>
                  </a:moveTo>
                  <a:lnTo>
                    <a:pt x="42672" y="222504"/>
                  </a:lnTo>
                  <a:lnTo>
                    <a:pt x="39624" y="220980"/>
                  </a:lnTo>
                  <a:lnTo>
                    <a:pt x="43434" y="222504"/>
                  </a:lnTo>
                  <a:close/>
                </a:path>
                <a:path w="483235" h="251459">
                  <a:moveTo>
                    <a:pt x="443483" y="30479"/>
                  </a:moveTo>
                  <a:lnTo>
                    <a:pt x="435864" y="27432"/>
                  </a:lnTo>
                  <a:lnTo>
                    <a:pt x="431292" y="27432"/>
                  </a:lnTo>
                  <a:lnTo>
                    <a:pt x="434340" y="0"/>
                  </a:lnTo>
                  <a:lnTo>
                    <a:pt x="441960" y="1524"/>
                  </a:lnTo>
                  <a:lnTo>
                    <a:pt x="445007" y="1524"/>
                  </a:lnTo>
                  <a:lnTo>
                    <a:pt x="451104" y="4572"/>
                  </a:lnTo>
                  <a:lnTo>
                    <a:pt x="454152" y="4572"/>
                  </a:lnTo>
                  <a:lnTo>
                    <a:pt x="460248" y="9143"/>
                  </a:lnTo>
                  <a:lnTo>
                    <a:pt x="461772" y="9143"/>
                  </a:lnTo>
                  <a:lnTo>
                    <a:pt x="461772" y="10667"/>
                  </a:lnTo>
                  <a:lnTo>
                    <a:pt x="467868" y="15240"/>
                  </a:lnTo>
                  <a:lnTo>
                    <a:pt x="469392" y="15240"/>
                  </a:lnTo>
                  <a:lnTo>
                    <a:pt x="469392" y="16764"/>
                  </a:lnTo>
                  <a:lnTo>
                    <a:pt x="473964" y="21336"/>
                  </a:lnTo>
                  <a:lnTo>
                    <a:pt x="473964" y="22860"/>
                  </a:lnTo>
                  <a:lnTo>
                    <a:pt x="475488" y="22860"/>
                  </a:lnTo>
                  <a:lnTo>
                    <a:pt x="475488" y="24384"/>
                  </a:lnTo>
                  <a:lnTo>
                    <a:pt x="477012" y="27432"/>
                  </a:lnTo>
                  <a:lnTo>
                    <a:pt x="435864" y="27432"/>
                  </a:lnTo>
                  <a:lnTo>
                    <a:pt x="438912" y="28955"/>
                  </a:lnTo>
                  <a:lnTo>
                    <a:pt x="440436" y="28955"/>
                  </a:lnTo>
                  <a:lnTo>
                    <a:pt x="443483" y="30479"/>
                  </a:lnTo>
                  <a:close/>
                </a:path>
                <a:path w="483235" h="251459">
                  <a:moveTo>
                    <a:pt x="478536" y="30479"/>
                  </a:moveTo>
                  <a:lnTo>
                    <a:pt x="443483" y="30479"/>
                  </a:lnTo>
                  <a:lnTo>
                    <a:pt x="440436" y="28955"/>
                  </a:lnTo>
                  <a:lnTo>
                    <a:pt x="477774" y="28955"/>
                  </a:lnTo>
                  <a:lnTo>
                    <a:pt x="478536" y="30479"/>
                  </a:lnTo>
                  <a:close/>
                </a:path>
                <a:path w="483235" h="251459">
                  <a:moveTo>
                    <a:pt x="446531" y="32003"/>
                  </a:moveTo>
                  <a:lnTo>
                    <a:pt x="443483" y="30479"/>
                  </a:lnTo>
                  <a:lnTo>
                    <a:pt x="445007" y="30479"/>
                  </a:lnTo>
                  <a:lnTo>
                    <a:pt x="446531" y="32003"/>
                  </a:lnTo>
                  <a:close/>
                </a:path>
                <a:path w="483235" h="251459">
                  <a:moveTo>
                    <a:pt x="480669" y="35052"/>
                  </a:moveTo>
                  <a:lnTo>
                    <a:pt x="449580" y="35052"/>
                  </a:lnTo>
                  <a:lnTo>
                    <a:pt x="445007" y="30479"/>
                  </a:lnTo>
                  <a:lnTo>
                    <a:pt x="480060" y="30479"/>
                  </a:lnTo>
                  <a:lnTo>
                    <a:pt x="480060" y="32003"/>
                  </a:lnTo>
                  <a:lnTo>
                    <a:pt x="480669" y="35052"/>
                  </a:lnTo>
                  <a:close/>
                </a:path>
                <a:path w="483235" h="251459">
                  <a:moveTo>
                    <a:pt x="452628" y="39624"/>
                  </a:moveTo>
                  <a:lnTo>
                    <a:pt x="448055" y="33528"/>
                  </a:lnTo>
                  <a:lnTo>
                    <a:pt x="449580" y="35052"/>
                  </a:lnTo>
                  <a:lnTo>
                    <a:pt x="480669" y="35052"/>
                  </a:lnTo>
                  <a:lnTo>
                    <a:pt x="480974" y="36576"/>
                  </a:lnTo>
                  <a:lnTo>
                    <a:pt x="451104" y="36576"/>
                  </a:lnTo>
                  <a:lnTo>
                    <a:pt x="452628" y="39624"/>
                  </a:lnTo>
                  <a:close/>
                </a:path>
                <a:path w="483235" h="251459">
                  <a:moveTo>
                    <a:pt x="483107" y="42672"/>
                  </a:moveTo>
                  <a:lnTo>
                    <a:pt x="455676" y="42672"/>
                  </a:lnTo>
                  <a:lnTo>
                    <a:pt x="451104" y="36576"/>
                  </a:lnTo>
                  <a:lnTo>
                    <a:pt x="480974" y="36576"/>
                  </a:lnTo>
                  <a:lnTo>
                    <a:pt x="481584" y="39624"/>
                  </a:lnTo>
                  <a:lnTo>
                    <a:pt x="483107" y="41148"/>
                  </a:lnTo>
                  <a:lnTo>
                    <a:pt x="483107" y="42672"/>
                  </a:lnTo>
                  <a:close/>
                </a:path>
                <a:path w="483235" h="251459">
                  <a:moveTo>
                    <a:pt x="455676" y="47243"/>
                  </a:moveTo>
                  <a:lnTo>
                    <a:pt x="454152" y="41148"/>
                  </a:lnTo>
                  <a:lnTo>
                    <a:pt x="455676" y="42672"/>
                  </a:lnTo>
                  <a:lnTo>
                    <a:pt x="483107" y="42672"/>
                  </a:lnTo>
                  <a:lnTo>
                    <a:pt x="483107" y="45720"/>
                  </a:lnTo>
                  <a:lnTo>
                    <a:pt x="455676" y="45720"/>
                  </a:lnTo>
                  <a:lnTo>
                    <a:pt x="455676" y="47243"/>
                  </a:lnTo>
                  <a:close/>
                </a:path>
                <a:path w="483235" h="251459">
                  <a:moveTo>
                    <a:pt x="483107" y="207264"/>
                  </a:moveTo>
                  <a:lnTo>
                    <a:pt x="455676" y="207264"/>
                  </a:lnTo>
                  <a:lnTo>
                    <a:pt x="455676" y="45720"/>
                  </a:lnTo>
                  <a:lnTo>
                    <a:pt x="483107" y="45720"/>
                  </a:lnTo>
                  <a:lnTo>
                    <a:pt x="483107" y="207264"/>
                  </a:lnTo>
                  <a:close/>
                </a:path>
                <a:path w="483235" h="251459">
                  <a:moveTo>
                    <a:pt x="454152" y="210312"/>
                  </a:moveTo>
                  <a:lnTo>
                    <a:pt x="455676" y="204216"/>
                  </a:lnTo>
                  <a:lnTo>
                    <a:pt x="455676" y="207264"/>
                  </a:lnTo>
                  <a:lnTo>
                    <a:pt x="483107" y="207264"/>
                  </a:lnTo>
                  <a:lnTo>
                    <a:pt x="483107" y="208788"/>
                  </a:lnTo>
                  <a:lnTo>
                    <a:pt x="455676" y="208788"/>
                  </a:lnTo>
                  <a:lnTo>
                    <a:pt x="454152" y="210312"/>
                  </a:lnTo>
                  <a:close/>
                </a:path>
                <a:path w="483235" h="251459">
                  <a:moveTo>
                    <a:pt x="480974" y="214884"/>
                  </a:moveTo>
                  <a:lnTo>
                    <a:pt x="451104" y="214884"/>
                  </a:lnTo>
                  <a:lnTo>
                    <a:pt x="455676" y="208788"/>
                  </a:lnTo>
                  <a:lnTo>
                    <a:pt x="483107" y="208788"/>
                  </a:lnTo>
                  <a:lnTo>
                    <a:pt x="483107" y="211836"/>
                  </a:lnTo>
                  <a:lnTo>
                    <a:pt x="481584" y="211836"/>
                  </a:lnTo>
                  <a:lnTo>
                    <a:pt x="480974" y="214884"/>
                  </a:lnTo>
                  <a:close/>
                </a:path>
                <a:path w="483235" h="251459">
                  <a:moveTo>
                    <a:pt x="448055" y="217932"/>
                  </a:moveTo>
                  <a:lnTo>
                    <a:pt x="452628" y="211836"/>
                  </a:lnTo>
                  <a:lnTo>
                    <a:pt x="451104" y="214884"/>
                  </a:lnTo>
                  <a:lnTo>
                    <a:pt x="480974" y="214884"/>
                  </a:lnTo>
                  <a:lnTo>
                    <a:pt x="480669" y="216408"/>
                  </a:lnTo>
                  <a:lnTo>
                    <a:pt x="449580" y="216408"/>
                  </a:lnTo>
                  <a:lnTo>
                    <a:pt x="448055" y="217932"/>
                  </a:lnTo>
                  <a:close/>
                </a:path>
                <a:path w="483235" h="251459">
                  <a:moveTo>
                    <a:pt x="480060" y="220980"/>
                  </a:moveTo>
                  <a:lnTo>
                    <a:pt x="445007" y="220980"/>
                  </a:lnTo>
                  <a:lnTo>
                    <a:pt x="449580" y="216408"/>
                  </a:lnTo>
                  <a:lnTo>
                    <a:pt x="480669" y="216408"/>
                  </a:lnTo>
                  <a:lnTo>
                    <a:pt x="480060" y="219456"/>
                  </a:lnTo>
                  <a:lnTo>
                    <a:pt x="480060" y="220980"/>
                  </a:lnTo>
                  <a:close/>
                </a:path>
                <a:path w="483235" h="251459">
                  <a:moveTo>
                    <a:pt x="445007" y="220980"/>
                  </a:moveTo>
                  <a:lnTo>
                    <a:pt x="443483" y="220980"/>
                  </a:lnTo>
                  <a:lnTo>
                    <a:pt x="446531" y="219456"/>
                  </a:lnTo>
                  <a:lnTo>
                    <a:pt x="445007" y="220980"/>
                  </a:lnTo>
                  <a:close/>
                </a:path>
                <a:path w="483235" h="251459">
                  <a:moveTo>
                    <a:pt x="443483" y="220980"/>
                  </a:moveTo>
                  <a:close/>
                </a:path>
                <a:path w="483235" h="251459">
                  <a:moveTo>
                    <a:pt x="477774" y="222504"/>
                  </a:moveTo>
                  <a:lnTo>
                    <a:pt x="440436" y="222504"/>
                  </a:lnTo>
                  <a:lnTo>
                    <a:pt x="443484" y="220980"/>
                  </a:lnTo>
                  <a:lnTo>
                    <a:pt x="478536" y="220980"/>
                  </a:lnTo>
                  <a:lnTo>
                    <a:pt x="477774" y="222504"/>
                  </a:lnTo>
                  <a:close/>
                </a:path>
                <a:path w="483235" h="251459">
                  <a:moveTo>
                    <a:pt x="434340" y="251460"/>
                  </a:moveTo>
                  <a:lnTo>
                    <a:pt x="431292" y="224028"/>
                  </a:lnTo>
                  <a:lnTo>
                    <a:pt x="435864" y="224028"/>
                  </a:lnTo>
                  <a:lnTo>
                    <a:pt x="443483" y="220980"/>
                  </a:lnTo>
                  <a:lnTo>
                    <a:pt x="440436" y="222504"/>
                  </a:lnTo>
                  <a:lnTo>
                    <a:pt x="477774" y="222504"/>
                  </a:lnTo>
                  <a:lnTo>
                    <a:pt x="475488" y="227076"/>
                  </a:lnTo>
                  <a:lnTo>
                    <a:pt x="475488" y="228600"/>
                  </a:lnTo>
                  <a:lnTo>
                    <a:pt x="473964" y="228600"/>
                  </a:lnTo>
                  <a:lnTo>
                    <a:pt x="473964" y="230124"/>
                  </a:lnTo>
                  <a:lnTo>
                    <a:pt x="469392" y="234696"/>
                  </a:lnTo>
                  <a:lnTo>
                    <a:pt x="469392" y="236220"/>
                  </a:lnTo>
                  <a:lnTo>
                    <a:pt x="467868" y="236220"/>
                  </a:lnTo>
                  <a:lnTo>
                    <a:pt x="467868" y="237744"/>
                  </a:lnTo>
                  <a:lnTo>
                    <a:pt x="461772" y="242316"/>
                  </a:lnTo>
                  <a:lnTo>
                    <a:pt x="460248" y="242316"/>
                  </a:lnTo>
                  <a:lnTo>
                    <a:pt x="460248" y="243840"/>
                  </a:lnTo>
                  <a:lnTo>
                    <a:pt x="454152" y="246888"/>
                  </a:lnTo>
                  <a:lnTo>
                    <a:pt x="451104" y="246888"/>
                  </a:lnTo>
                  <a:lnTo>
                    <a:pt x="445007" y="249936"/>
                  </a:lnTo>
                  <a:lnTo>
                    <a:pt x="441960" y="249936"/>
                  </a:lnTo>
                  <a:lnTo>
                    <a:pt x="434340" y="25146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0614" y="859536"/>
            <a:ext cx="4851681" cy="405812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04920" y="9547752"/>
            <a:ext cx="15875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75"/>
              </a:lnSpc>
            </a:pPr>
            <a:r>
              <a:rPr sz="1000" spc="15" dirty="0">
                <a:latin typeface="Calibri"/>
                <a:cs typeface="Calibri"/>
              </a:rPr>
              <a:t>11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</a:t>
            </a:r>
            <a:r>
              <a:rPr spc="-15" dirty="0"/>
              <a:t> </a:t>
            </a:r>
            <a:r>
              <a:rPr spc="20" dirty="0"/>
              <a:t>Mohammed</a:t>
            </a:r>
            <a:r>
              <a:rPr spc="-15" dirty="0"/>
              <a:t> </a:t>
            </a:r>
            <a:r>
              <a:rPr spc="15" dirty="0"/>
              <a:t>Al-Sarem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4" y="400651"/>
            <a:ext cx="4985385" cy="7937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2384" algn="ctr">
              <a:lnSpc>
                <a:spcPct val="100000"/>
              </a:lnSpc>
              <a:spcBef>
                <a:spcPts val="114"/>
              </a:spcBef>
            </a:pPr>
            <a:r>
              <a:rPr sz="1300" b="1" dirty="0">
                <a:latin typeface="Calibri"/>
                <a:cs typeface="Calibri"/>
              </a:rPr>
              <a:t>Lab</a:t>
            </a:r>
            <a:r>
              <a:rPr sz="1300" b="1" spc="10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5:</a:t>
            </a:r>
            <a:r>
              <a:rPr sz="1300" b="1" dirty="0">
                <a:latin typeface="Calibri"/>
                <a:cs typeface="Calibri"/>
              </a:rPr>
              <a:t> Data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Exploratory</a:t>
            </a:r>
            <a:r>
              <a:rPr sz="1300" b="1" spc="-10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Analysis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365E90"/>
                </a:solidFill>
                <a:latin typeface="Cambria"/>
                <a:cs typeface="Cambria"/>
              </a:rPr>
              <a:t>Lab</a:t>
            </a:r>
            <a:r>
              <a:rPr sz="1500" spc="-25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365E90"/>
                </a:solidFill>
                <a:latin typeface="Cambria"/>
                <a:cs typeface="Cambria"/>
              </a:rPr>
              <a:t>Objectives:</a:t>
            </a:r>
            <a:endParaRPr sz="1500">
              <a:latin typeface="Cambria"/>
              <a:cs typeface="Cambria"/>
            </a:endParaRPr>
          </a:p>
          <a:p>
            <a:pPr marL="12700" marR="8255" indent="172085" algn="just">
              <a:lnSpc>
                <a:spcPct val="112900"/>
              </a:lnSpc>
              <a:spcBef>
                <a:spcPts val="50"/>
              </a:spcBef>
            </a:pPr>
            <a:r>
              <a:rPr sz="1100" spc="10" dirty="0">
                <a:latin typeface="Times New Roman"/>
                <a:cs typeface="Times New Roman"/>
              </a:rPr>
              <a:t>Data mining </a:t>
            </a:r>
            <a:r>
              <a:rPr sz="1100" spc="5" dirty="0">
                <a:latin typeface="Times New Roman"/>
                <a:cs typeface="Times New Roman"/>
              </a:rPr>
              <a:t>tasks </a:t>
            </a:r>
            <a:r>
              <a:rPr sz="1100" spc="10" dirty="0">
                <a:latin typeface="Times New Roman"/>
                <a:cs typeface="Times New Roman"/>
              </a:rPr>
              <a:t>aim </a:t>
            </a:r>
            <a:r>
              <a:rPr sz="1100" spc="5" dirty="0">
                <a:latin typeface="Times New Roman"/>
                <a:cs typeface="Times New Roman"/>
              </a:rPr>
              <a:t>at </a:t>
            </a:r>
            <a:r>
              <a:rPr sz="1100" spc="10" dirty="0">
                <a:latin typeface="Times New Roman"/>
                <a:cs typeface="Times New Roman"/>
              </a:rPr>
              <a:t>extracting hidden information from the </a:t>
            </a:r>
            <a:r>
              <a:rPr sz="1100" spc="5" dirty="0">
                <a:latin typeface="Times New Roman"/>
                <a:cs typeface="Times New Roman"/>
              </a:rPr>
              <a:t>data. According </a:t>
            </a:r>
            <a:r>
              <a:rPr sz="1100" spc="10" dirty="0">
                <a:latin typeface="Times New Roman"/>
                <a:cs typeface="Times New Roman"/>
              </a:rPr>
              <a:t>to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CRISP-DM, </a:t>
            </a:r>
            <a:r>
              <a:rPr sz="1100" spc="5" dirty="0">
                <a:latin typeface="Times New Roman"/>
                <a:cs typeface="Times New Roman"/>
              </a:rPr>
              <a:t>this </a:t>
            </a:r>
            <a:r>
              <a:rPr sz="1100" spc="10" dirty="0">
                <a:latin typeface="Times New Roman"/>
                <a:cs typeface="Times New Roman"/>
              </a:rPr>
              <a:t>process goes </a:t>
            </a:r>
            <a:r>
              <a:rPr sz="1100" spc="5" dirty="0">
                <a:latin typeface="Times New Roman"/>
                <a:cs typeface="Times New Roman"/>
              </a:rPr>
              <a:t>through well-defined steps. </a:t>
            </a:r>
            <a:r>
              <a:rPr sz="1100" dirty="0">
                <a:latin typeface="Times New Roman"/>
                <a:cs typeface="Times New Roman"/>
              </a:rPr>
              <a:t>Data </a:t>
            </a:r>
            <a:r>
              <a:rPr sz="1100" spc="10" dirty="0">
                <a:latin typeface="Times New Roman"/>
                <a:cs typeface="Times New Roman"/>
              </a:rPr>
              <a:t>preparation is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most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time-consuming and </a:t>
            </a:r>
            <a:r>
              <a:rPr sz="1100" spc="5" dirty="0">
                <a:latin typeface="Times New Roman"/>
                <a:cs typeface="Times New Roman"/>
              </a:rPr>
              <a:t>labor-intensive task. Before </a:t>
            </a:r>
            <a:r>
              <a:rPr sz="1100" spc="10" dirty="0">
                <a:latin typeface="Times New Roman"/>
                <a:cs typeface="Times New Roman"/>
              </a:rPr>
              <a:t>moving </a:t>
            </a:r>
            <a:r>
              <a:rPr sz="1100" spc="5" dirty="0">
                <a:latin typeface="Times New Roman"/>
                <a:cs typeface="Times New Roman"/>
              </a:rPr>
              <a:t>ahead, </a:t>
            </a:r>
            <a:r>
              <a:rPr sz="1100" dirty="0">
                <a:latin typeface="Times New Roman"/>
                <a:cs typeface="Times New Roman"/>
              </a:rPr>
              <a:t>data </a:t>
            </a:r>
            <a:r>
              <a:rPr sz="1100" spc="5" dirty="0">
                <a:latin typeface="Times New Roman"/>
                <a:cs typeface="Times New Roman"/>
              </a:rPr>
              <a:t>scientist might </a:t>
            </a:r>
            <a:r>
              <a:rPr sz="1100" spc="10" dirty="0">
                <a:latin typeface="Times New Roman"/>
                <a:cs typeface="Times New Roman"/>
              </a:rPr>
              <a:t> explore the </a:t>
            </a:r>
            <a:r>
              <a:rPr sz="1100" spc="5" dirty="0">
                <a:latin typeface="Times New Roman"/>
                <a:cs typeface="Times New Roman"/>
              </a:rPr>
              <a:t>data </a:t>
            </a:r>
            <a:r>
              <a:rPr sz="1100" spc="10" dirty="0">
                <a:latin typeface="Times New Roman"/>
                <a:cs typeface="Times New Roman"/>
              </a:rPr>
              <a:t>to get a general overview. In </a:t>
            </a:r>
            <a:r>
              <a:rPr sz="1100" spc="5" dirty="0">
                <a:latin typeface="Times New Roman"/>
                <a:cs typeface="Times New Roman"/>
              </a:rPr>
              <a:t>this </a:t>
            </a:r>
            <a:r>
              <a:rPr sz="1100" spc="15" dirty="0">
                <a:latin typeface="Times New Roman"/>
                <a:cs typeface="Times New Roman"/>
              </a:rPr>
              <a:t>lab </a:t>
            </a:r>
            <a:r>
              <a:rPr sz="1100" spc="5" dirty="0">
                <a:latin typeface="Times New Roman"/>
                <a:cs typeface="Times New Roman"/>
              </a:rPr>
              <a:t>you will first get </a:t>
            </a:r>
            <a:r>
              <a:rPr sz="1100" spc="10" dirty="0">
                <a:latin typeface="Times New Roman"/>
                <a:cs typeface="Times New Roman"/>
              </a:rPr>
              <a:t>familiar </a:t>
            </a:r>
            <a:r>
              <a:rPr sz="1100" spc="5" dirty="0">
                <a:latin typeface="Times New Roman"/>
                <a:cs typeface="Times New Roman"/>
              </a:rPr>
              <a:t>with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basic </a:t>
            </a:r>
            <a:r>
              <a:rPr sz="1100" spc="10" dirty="0">
                <a:latin typeface="Times New Roman"/>
                <a:cs typeface="Times New Roman"/>
              </a:rPr>
              <a:t>data visualization </a:t>
            </a:r>
            <a:r>
              <a:rPr sz="1100" spc="5" dirty="0">
                <a:latin typeface="Times New Roman"/>
                <a:cs typeface="Times New Roman"/>
              </a:rPr>
              <a:t>techniques. After </a:t>
            </a:r>
            <a:r>
              <a:rPr sz="1100" spc="10" dirty="0">
                <a:latin typeface="Times New Roman"/>
                <a:cs typeface="Times New Roman"/>
              </a:rPr>
              <a:t>completion of this module, </a:t>
            </a:r>
            <a:r>
              <a:rPr sz="1100" spc="5" dirty="0">
                <a:latin typeface="Times New Roman"/>
                <a:cs typeface="Times New Roman"/>
              </a:rPr>
              <a:t>you will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able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explore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graphically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5" dirty="0">
                <a:latin typeface="Times New Roman"/>
                <a:cs typeface="Times New Roman"/>
              </a:rPr>
              <a:t>Python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using:</a:t>
            </a:r>
            <a:endParaRPr sz="1100">
              <a:latin typeface="Times New Roman"/>
              <a:cs typeface="Times New Roman"/>
            </a:endParaRPr>
          </a:p>
          <a:p>
            <a:pPr marL="520065" indent="-215900">
              <a:lnSpc>
                <a:spcPct val="100000"/>
              </a:lnSpc>
              <a:spcBef>
                <a:spcPts val="250"/>
              </a:spcBef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sz="1100" spc="10" dirty="0">
                <a:latin typeface="Times New Roman"/>
                <a:cs typeface="Times New Roman"/>
              </a:rPr>
              <a:t>histogram</a:t>
            </a:r>
            <a:endParaRPr sz="1100">
              <a:latin typeface="Times New Roman"/>
              <a:cs typeface="Times New Roman"/>
            </a:endParaRPr>
          </a:p>
          <a:p>
            <a:pPr marL="520065" indent="-215900">
              <a:lnSpc>
                <a:spcPct val="100000"/>
              </a:lnSpc>
              <a:spcBef>
                <a:spcPts val="60"/>
              </a:spcBef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sz="1100" spc="10" dirty="0">
                <a:latin typeface="Times New Roman"/>
                <a:cs typeface="Times New Roman"/>
              </a:rPr>
              <a:t>boxplot</a:t>
            </a:r>
            <a:endParaRPr sz="1100">
              <a:latin typeface="Times New Roman"/>
              <a:cs typeface="Times New Roman"/>
            </a:endParaRPr>
          </a:p>
          <a:p>
            <a:pPr marL="520065" indent="-215900">
              <a:lnSpc>
                <a:spcPct val="100000"/>
              </a:lnSpc>
              <a:spcBef>
                <a:spcPts val="60"/>
              </a:spcBef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sz="1100" spc="10" dirty="0">
                <a:latin typeface="Times New Roman"/>
                <a:cs typeface="Times New Roman"/>
              </a:rPr>
              <a:t>bar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chart</a:t>
            </a:r>
            <a:endParaRPr sz="1100">
              <a:latin typeface="Times New Roman"/>
              <a:cs typeface="Times New Roman"/>
            </a:endParaRPr>
          </a:p>
          <a:p>
            <a:pPr marL="520065" indent="-215900">
              <a:lnSpc>
                <a:spcPct val="100000"/>
              </a:lnSpc>
              <a:spcBef>
                <a:spcPts val="60"/>
              </a:spcBef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sz="1100" spc="10" dirty="0">
                <a:latin typeface="Times New Roman"/>
                <a:cs typeface="Times New Roman"/>
              </a:rPr>
              <a:t>scatter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plot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365E90"/>
                </a:solidFill>
                <a:latin typeface="Cambria"/>
                <a:cs typeface="Cambria"/>
              </a:rPr>
              <a:t>Methodology</a:t>
            </a:r>
            <a:endParaRPr sz="1500">
              <a:latin typeface="Cambria"/>
              <a:cs typeface="Cambria"/>
            </a:endParaRPr>
          </a:p>
          <a:p>
            <a:pPr marL="184785" marR="8255">
              <a:lnSpc>
                <a:spcPct val="112700"/>
              </a:lnSpc>
              <a:spcBef>
                <a:spcPts val="1350"/>
              </a:spcBef>
            </a:pPr>
            <a:r>
              <a:rPr sz="1100" spc="10" dirty="0">
                <a:latin typeface="Times New Roman"/>
                <a:cs typeface="Times New Roman"/>
              </a:rPr>
              <a:t>In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this</a:t>
            </a:r>
            <a:r>
              <a:rPr sz="1100" spc="5" dirty="0">
                <a:latin typeface="Times New Roman"/>
                <a:cs typeface="Times New Roman"/>
              </a:rPr>
              <a:t> lab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use</a:t>
            </a:r>
            <a:r>
              <a:rPr sz="1100" spc="10" dirty="0">
                <a:latin typeface="Times New Roman"/>
                <a:cs typeface="Times New Roman"/>
              </a:rPr>
              <a:t> the </a:t>
            </a:r>
            <a:r>
              <a:rPr sz="1100" spc="5" dirty="0">
                <a:latin typeface="Times New Roman"/>
                <a:cs typeface="Times New Roman"/>
              </a:rPr>
              <a:t>Iris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Flower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Species</a:t>
            </a:r>
            <a:r>
              <a:rPr sz="1100" spc="5" dirty="0">
                <a:latin typeface="Times New Roman"/>
                <a:cs typeface="Times New Roman"/>
              </a:rPr>
              <a:t> Dataset.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This</a:t>
            </a:r>
            <a:r>
              <a:rPr sz="1100" spc="5" dirty="0">
                <a:latin typeface="Times New Roman"/>
                <a:cs typeface="Times New Roman"/>
              </a:rPr>
              <a:t> dataset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involves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prediction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iris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flower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species.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Your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task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till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now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download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dataset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500"/>
              </a:lnSpc>
              <a:spcBef>
                <a:spcPts val="70"/>
              </a:spcBef>
            </a:pPr>
            <a:r>
              <a:rPr sz="1100" spc="5" dirty="0">
                <a:latin typeface="Times New Roman"/>
                <a:cs typeface="Times New Roman"/>
              </a:rPr>
              <a:t>save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it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into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your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current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working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directory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with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filename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b="1" spc="5" dirty="0">
                <a:solidFill>
                  <a:srgbClr val="4F80BC"/>
                </a:solidFill>
                <a:latin typeface="Times New Roman"/>
                <a:cs typeface="Times New Roman"/>
              </a:rPr>
              <a:t>iris.csv</a:t>
            </a:r>
            <a:r>
              <a:rPr sz="1100" b="1" spc="9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(details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how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to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download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dataset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where you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find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discussed </a:t>
            </a:r>
            <a:r>
              <a:rPr sz="1100" spc="10" dirty="0">
                <a:latin typeface="Times New Roman"/>
                <a:cs typeface="Times New Roman"/>
              </a:rPr>
              <a:t>in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lab 4).</a:t>
            </a:r>
            <a:endParaRPr sz="110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70"/>
              </a:spcBef>
            </a:pPr>
            <a:r>
              <a:rPr sz="1500" spc="-5" dirty="0">
                <a:solidFill>
                  <a:srgbClr val="4F80BC"/>
                </a:solidFill>
                <a:latin typeface="Times New Roman"/>
                <a:cs typeface="Times New Roman"/>
              </a:rPr>
              <a:t>In</a:t>
            </a:r>
            <a:r>
              <a:rPr sz="1500" spc="-55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4F80BC"/>
                </a:solidFill>
                <a:latin typeface="Cambria"/>
                <a:cs typeface="Cambria"/>
              </a:rPr>
              <a:t>class</a:t>
            </a:r>
            <a:r>
              <a:rPr sz="1500" spc="-20" dirty="0">
                <a:solidFill>
                  <a:srgbClr val="4F80BC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4F80BC"/>
                </a:solidFill>
                <a:latin typeface="Cambria"/>
                <a:cs typeface="Cambria"/>
              </a:rPr>
              <a:t>task:</a:t>
            </a:r>
            <a:endParaRPr sz="1500">
              <a:latin typeface="Cambria"/>
              <a:cs typeface="Cambria"/>
            </a:endParaRPr>
          </a:p>
          <a:p>
            <a:pPr marL="210820">
              <a:lnSpc>
                <a:spcPct val="100000"/>
              </a:lnSpc>
              <a:spcBef>
                <a:spcPts val="254"/>
              </a:spcBef>
            </a:pPr>
            <a:r>
              <a:rPr sz="1100" spc="5" dirty="0">
                <a:latin typeface="Times New Roman"/>
                <a:cs typeface="Times New Roman"/>
              </a:rPr>
              <a:t>At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end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this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lab,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student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will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able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611505" lvl="1" indent="-215900">
              <a:lnSpc>
                <a:spcPct val="100000"/>
              </a:lnSpc>
              <a:buFont typeface="Symbol"/>
              <a:buChar char=""/>
              <a:tabLst>
                <a:tab pos="611505" algn="l"/>
                <a:tab pos="612140" algn="l"/>
              </a:tabLst>
            </a:pPr>
            <a:r>
              <a:rPr sz="1100" spc="10" dirty="0">
                <a:latin typeface="Times New Roman"/>
                <a:cs typeface="Times New Roman"/>
              </a:rPr>
              <a:t>Load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dataset </a:t>
            </a:r>
            <a:r>
              <a:rPr sz="1100" spc="10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Python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Jupyter.</a:t>
            </a:r>
            <a:endParaRPr sz="1100">
              <a:latin typeface="Times New Roman"/>
              <a:cs typeface="Times New Roman"/>
            </a:endParaRPr>
          </a:p>
          <a:p>
            <a:pPr marL="611505" lvl="1" indent="-215900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611505" algn="l"/>
                <a:tab pos="612140" algn="l"/>
              </a:tabLst>
            </a:pPr>
            <a:r>
              <a:rPr sz="1100" spc="10" dirty="0">
                <a:latin typeface="Times New Roman"/>
                <a:cs typeface="Times New Roman"/>
              </a:rPr>
              <a:t>Write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 complete </a:t>
            </a:r>
            <a:r>
              <a:rPr sz="1100" spc="5" dirty="0">
                <a:latin typeface="Times New Roman"/>
                <a:cs typeface="Times New Roman"/>
              </a:rPr>
              <a:t>Python</a:t>
            </a:r>
            <a:r>
              <a:rPr sz="1100" spc="10" dirty="0">
                <a:latin typeface="Times New Roman"/>
                <a:cs typeface="Times New Roman"/>
              </a:rPr>
              <a:t> code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that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explores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visually.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500" spc="-5" dirty="0">
                <a:solidFill>
                  <a:srgbClr val="4F80BC"/>
                </a:solidFill>
                <a:latin typeface="Cambria"/>
                <a:cs typeface="Cambria"/>
              </a:rPr>
              <a:t>home</a:t>
            </a:r>
            <a:r>
              <a:rPr sz="1500" spc="-25" dirty="0">
                <a:solidFill>
                  <a:srgbClr val="4F80BC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4F80BC"/>
                </a:solidFill>
                <a:latin typeface="Cambria"/>
                <a:cs typeface="Cambria"/>
              </a:rPr>
              <a:t>task:</a:t>
            </a:r>
            <a:endParaRPr sz="1500">
              <a:latin typeface="Cambria"/>
              <a:cs typeface="Cambria"/>
            </a:endParaRPr>
          </a:p>
          <a:p>
            <a:pPr marL="12700" marR="8890" indent="172085" algn="just">
              <a:lnSpc>
                <a:spcPct val="112999"/>
              </a:lnSpc>
              <a:spcBef>
                <a:spcPts val="35"/>
              </a:spcBef>
            </a:pPr>
            <a:r>
              <a:rPr sz="1100" spc="5" dirty="0">
                <a:latin typeface="Times New Roman"/>
                <a:cs typeface="Times New Roman"/>
              </a:rPr>
              <a:t>Starting </a:t>
            </a:r>
            <a:r>
              <a:rPr sz="1100" spc="10" dirty="0">
                <a:latin typeface="Times New Roman"/>
                <a:cs typeface="Times New Roman"/>
              </a:rPr>
              <a:t>from this lab </a:t>
            </a:r>
            <a:r>
              <a:rPr sz="1100" spc="5" dirty="0">
                <a:latin typeface="Times New Roman"/>
                <a:cs typeface="Times New Roman"/>
              </a:rPr>
              <a:t>you </a:t>
            </a:r>
            <a:r>
              <a:rPr sz="1100" spc="10" dirty="0">
                <a:latin typeface="Times New Roman"/>
                <a:cs typeface="Times New Roman"/>
              </a:rPr>
              <a:t>will </a:t>
            </a:r>
            <a:r>
              <a:rPr sz="1100" dirty="0">
                <a:latin typeface="Times New Roman"/>
                <a:cs typeface="Times New Roman"/>
              </a:rPr>
              <a:t>be </a:t>
            </a:r>
            <a:r>
              <a:rPr sz="1100" spc="5" dirty="0">
                <a:latin typeface="Times New Roman"/>
                <a:cs typeface="Times New Roman"/>
              </a:rPr>
              <a:t>able to </a:t>
            </a:r>
            <a:r>
              <a:rPr sz="1100" spc="10" dirty="0">
                <a:latin typeface="Times New Roman"/>
                <a:cs typeface="Times New Roman"/>
              </a:rPr>
              <a:t>do your course </a:t>
            </a:r>
            <a:r>
              <a:rPr sz="1100" spc="5" dirty="0">
                <a:latin typeface="Times New Roman"/>
                <a:cs typeface="Times New Roman"/>
              </a:rPr>
              <a:t>project. </a:t>
            </a:r>
            <a:r>
              <a:rPr sz="1100" spc="10" dirty="0">
                <a:latin typeface="Times New Roman"/>
                <a:cs typeface="Times New Roman"/>
              </a:rPr>
              <a:t>To do </a:t>
            </a:r>
            <a:r>
              <a:rPr sz="1100" spc="5" dirty="0">
                <a:latin typeface="Times New Roman"/>
                <a:cs typeface="Times New Roman"/>
              </a:rPr>
              <a:t>that, first go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to </a:t>
            </a:r>
            <a:r>
              <a:rPr sz="11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https://archive.ics.uci.edu/ml/index.php</a:t>
            </a:r>
            <a:r>
              <a:rPr sz="11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explore the available </a:t>
            </a:r>
            <a:r>
              <a:rPr sz="1100" spc="10" dirty="0">
                <a:latin typeface="Times New Roman"/>
                <a:cs typeface="Times New Roman"/>
              </a:rPr>
              <a:t>data </a:t>
            </a:r>
            <a:r>
              <a:rPr sz="1100" spc="5" dirty="0">
                <a:latin typeface="Times New Roman"/>
                <a:cs typeface="Times New Roman"/>
              </a:rPr>
              <a:t>sets. </a:t>
            </a:r>
            <a:r>
              <a:rPr sz="1100" spc="10" dirty="0">
                <a:latin typeface="Times New Roman"/>
                <a:cs typeface="Times New Roman"/>
              </a:rPr>
              <a:t>Choose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one dataset and download </a:t>
            </a:r>
            <a:r>
              <a:rPr sz="1100" spc="5" dirty="0">
                <a:latin typeface="Times New Roman"/>
                <a:cs typeface="Times New Roman"/>
              </a:rPr>
              <a:t>it.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lab will </a:t>
            </a:r>
            <a:r>
              <a:rPr sz="1100" dirty="0">
                <a:latin typeface="Times New Roman"/>
                <a:cs typeface="Times New Roman"/>
              </a:rPr>
              <a:t>give </a:t>
            </a:r>
            <a:r>
              <a:rPr sz="1100" spc="10" dirty="0">
                <a:latin typeface="Times New Roman"/>
                <a:cs typeface="Times New Roman"/>
              </a:rPr>
              <a:t>you an </a:t>
            </a:r>
            <a:r>
              <a:rPr sz="1100" spc="5" dirty="0">
                <a:latin typeface="Times New Roman"/>
                <a:cs typeface="Times New Roman"/>
              </a:rPr>
              <a:t>overview </a:t>
            </a:r>
            <a:r>
              <a:rPr sz="1100" spc="10" dirty="0">
                <a:latin typeface="Times New Roman"/>
                <a:cs typeface="Times New Roman"/>
              </a:rPr>
              <a:t>on how to do </a:t>
            </a:r>
            <a:r>
              <a:rPr sz="1100" spc="5" dirty="0">
                <a:latin typeface="Times New Roman"/>
                <a:cs typeface="Times New Roman"/>
              </a:rPr>
              <a:t>Data </a:t>
            </a:r>
            <a:r>
              <a:rPr sz="1100" spc="10" dirty="0">
                <a:latin typeface="Times New Roman"/>
                <a:cs typeface="Times New Roman"/>
              </a:rPr>
              <a:t> Exploratory </a:t>
            </a:r>
            <a:r>
              <a:rPr sz="1100" spc="5" dirty="0">
                <a:latin typeface="Times New Roman"/>
                <a:cs typeface="Times New Roman"/>
              </a:rPr>
              <a:t>Analysis (DEA). Later, </a:t>
            </a:r>
            <a:r>
              <a:rPr sz="1100" spc="15" dirty="0">
                <a:latin typeface="Times New Roman"/>
                <a:cs typeface="Times New Roman"/>
              </a:rPr>
              <a:t>in </a:t>
            </a:r>
            <a:r>
              <a:rPr sz="1100" spc="10" dirty="0">
                <a:latin typeface="Times New Roman"/>
                <a:cs typeface="Times New Roman"/>
              </a:rPr>
              <a:t>the remain </a:t>
            </a:r>
            <a:r>
              <a:rPr sz="1100" spc="5" dirty="0">
                <a:latin typeface="Times New Roman"/>
                <a:cs typeface="Times New Roman"/>
              </a:rPr>
              <a:t>labs, </a:t>
            </a:r>
            <a:r>
              <a:rPr sz="1100" spc="10" dirty="0">
                <a:latin typeface="Times New Roman"/>
                <a:cs typeface="Times New Roman"/>
              </a:rPr>
              <a:t>more techniques </a:t>
            </a:r>
            <a:r>
              <a:rPr sz="1100" spc="5" dirty="0">
                <a:latin typeface="Times New Roman"/>
                <a:cs typeface="Times New Roman"/>
              </a:rPr>
              <a:t>and </a:t>
            </a:r>
            <a:r>
              <a:rPr sz="1100" spc="10" dirty="0">
                <a:latin typeface="Times New Roman"/>
                <a:cs typeface="Times New Roman"/>
              </a:rPr>
              <a:t>machine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learning </a:t>
            </a:r>
            <a:r>
              <a:rPr sz="1100" spc="5" dirty="0">
                <a:latin typeface="Times New Roman"/>
                <a:cs typeface="Times New Roman"/>
              </a:rPr>
              <a:t>will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 </a:t>
            </a:r>
            <a:r>
              <a:rPr sz="1100" spc="5" dirty="0">
                <a:latin typeface="Times New Roman"/>
                <a:cs typeface="Times New Roman"/>
              </a:rPr>
              <a:t>discussed.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365E90"/>
                </a:solidFill>
                <a:latin typeface="Cambria"/>
                <a:cs typeface="Cambria"/>
              </a:rPr>
              <a:t>References: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mbria"/>
              <a:cs typeface="Cambria"/>
            </a:endParaRPr>
          </a:p>
          <a:p>
            <a:pPr marL="611505" lvl="1" indent="-215900">
              <a:lnSpc>
                <a:spcPct val="100000"/>
              </a:lnSpc>
              <a:buClr>
                <a:srgbClr val="000000"/>
              </a:buClr>
              <a:buSzPct val="110000"/>
              <a:buFont typeface="Symbol"/>
              <a:buChar char=""/>
              <a:tabLst>
                <a:tab pos="611505" algn="l"/>
                <a:tab pos="612140" algn="l"/>
              </a:tabLst>
            </a:pPr>
            <a:r>
              <a:rPr sz="10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</a:t>
            </a:r>
            <a:r>
              <a:rPr sz="10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www.shanelynn.ie/python-pandas-read_csv-load-data-from-csv-files/</a:t>
            </a:r>
            <a:endParaRPr sz="1000">
              <a:latin typeface="Calibri"/>
              <a:cs typeface="Calibri"/>
            </a:endParaRPr>
          </a:p>
          <a:p>
            <a:pPr marL="611505" lvl="1" indent="-215900">
              <a:lnSpc>
                <a:spcPct val="100000"/>
              </a:lnSpc>
              <a:spcBef>
                <a:spcPts val="284"/>
              </a:spcBef>
              <a:buFont typeface="Symbol"/>
              <a:buChar char=""/>
              <a:tabLst>
                <a:tab pos="611505" algn="l"/>
                <a:tab pos="612140" algn="l"/>
              </a:tabLst>
            </a:pPr>
            <a:r>
              <a:rPr sz="1100" spc="15" dirty="0">
                <a:latin typeface="Times New Roman"/>
                <a:cs typeface="Times New Roman"/>
              </a:rPr>
              <a:t>Open </a:t>
            </a:r>
            <a:r>
              <a:rPr sz="1100" spc="10" dirty="0">
                <a:latin typeface="Times New Roman"/>
                <a:cs typeface="Times New Roman"/>
              </a:rPr>
              <a:t>access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sets:</a:t>
            </a:r>
            <a:r>
              <a:rPr sz="1100" spc="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https://archive.ics.uci.edu/ml/index.php</a:t>
            </a:r>
            <a:endParaRPr sz="1100">
              <a:latin typeface="Times New Roman"/>
              <a:cs typeface="Times New Roman"/>
            </a:endParaRPr>
          </a:p>
          <a:p>
            <a:pPr marL="611505" lvl="1" indent="-215900">
              <a:lnSpc>
                <a:spcPct val="100000"/>
              </a:lnSpc>
              <a:spcBef>
                <a:spcPts val="250"/>
              </a:spcBef>
              <a:buClr>
                <a:srgbClr val="0000FF"/>
              </a:buClr>
              <a:buFont typeface="Symbol"/>
              <a:buChar char=""/>
              <a:tabLst>
                <a:tab pos="611505" algn="l"/>
                <a:tab pos="612140" algn="l"/>
              </a:tabLst>
            </a:pPr>
            <a:r>
              <a:rPr sz="1100" spc="15" dirty="0">
                <a:latin typeface="Times New Roman"/>
                <a:cs typeface="Times New Roman"/>
              </a:rPr>
              <a:t>NumPy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library:</a:t>
            </a:r>
            <a:r>
              <a:rPr sz="1100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https://numpy.org/</a:t>
            </a:r>
            <a:endParaRPr sz="1100">
              <a:latin typeface="Times New Roman"/>
              <a:cs typeface="Times New Roman"/>
            </a:endParaRPr>
          </a:p>
          <a:p>
            <a:pPr marL="611505" lvl="1" indent="-215900">
              <a:lnSpc>
                <a:spcPct val="100000"/>
              </a:lnSpc>
              <a:spcBef>
                <a:spcPts val="170"/>
              </a:spcBef>
              <a:buClr>
                <a:srgbClr val="0000FF"/>
              </a:buClr>
              <a:buSzPct val="90909"/>
              <a:buFont typeface="Symbol"/>
              <a:buChar char=""/>
              <a:tabLst>
                <a:tab pos="611505" algn="l"/>
                <a:tab pos="612140" algn="l"/>
              </a:tabLst>
            </a:pPr>
            <a:r>
              <a:rPr sz="1100" spc="10" dirty="0">
                <a:latin typeface="Times New Roman"/>
                <a:cs typeface="Times New Roman"/>
              </a:rPr>
              <a:t>Pandas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library:</a:t>
            </a:r>
            <a:r>
              <a:rPr sz="11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https://pandas.pydata.org/</a:t>
            </a:r>
            <a:endParaRPr sz="1100">
              <a:latin typeface="Times New Roman"/>
              <a:cs typeface="Times New Roman"/>
            </a:endParaRPr>
          </a:p>
          <a:p>
            <a:pPr marL="611505" lvl="1" indent="-215900">
              <a:lnSpc>
                <a:spcPct val="100000"/>
              </a:lnSpc>
              <a:spcBef>
                <a:spcPts val="180"/>
              </a:spcBef>
              <a:buClr>
                <a:srgbClr val="0000FF"/>
              </a:buClr>
              <a:buSzPct val="90909"/>
              <a:buFont typeface="Symbol"/>
              <a:buChar char=""/>
              <a:tabLst>
                <a:tab pos="611505" algn="l"/>
                <a:tab pos="612140" algn="l"/>
              </a:tabLst>
            </a:pPr>
            <a:r>
              <a:rPr sz="1100" spc="10" dirty="0">
                <a:latin typeface="Times New Roman"/>
                <a:cs typeface="Times New Roman"/>
              </a:rPr>
              <a:t>Matplotlib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library:</a:t>
            </a:r>
            <a:r>
              <a:rPr sz="1100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https://matplotlib.org/</a:t>
            </a:r>
            <a:endParaRPr sz="1100">
              <a:latin typeface="Times New Roman"/>
              <a:cs typeface="Times New Roman"/>
            </a:endParaRPr>
          </a:p>
          <a:p>
            <a:pPr marL="611505" lvl="1" indent="-215900">
              <a:lnSpc>
                <a:spcPct val="100000"/>
              </a:lnSpc>
              <a:spcBef>
                <a:spcPts val="180"/>
              </a:spcBef>
              <a:buClr>
                <a:srgbClr val="0000FF"/>
              </a:buClr>
              <a:buSzPct val="90909"/>
              <a:buFont typeface="Symbol"/>
              <a:buChar char=""/>
              <a:tabLst>
                <a:tab pos="611505" algn="l"/>
                <a:tab pos="612140" algn="l"/>
              </a:tabLst>
            </a:pPr>
            <a:r>
              <a:rPr sz="1100" spc="10" dirty="0">
                <a:latin typeface="Times New Roman"/>
                <a:cs typeface="Times New Roman"/>
              </a:rPr>
              <a:t>Seaborn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library:</a:t>
            </a:r>
            <a:r>
              <a:rPr sz="11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https://seaborn.pydata.org/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9304" y="9496043"/>
            <a:ext cx="5187950" cy="251460"/>
            <a:chOff x="1289304" y="9496043"/>
            <a:chExt cx="5187950" cy="251460"/>
          </a:xfrm>
        </p:grpSpPr>
        <p:sp>
          <p:nvSpPr>
            <p:cNvPr id="4" name="object 4"/>
            <p:cNvSpPr/>
            <p:nvPr/>
          </p:nvSpPr>
          <p:spPr>
            <a:xfrm>
              <a:off x="1289304" y="9614915"/>
              <a:ext cx="5187950" cy="12700"/>
            </a:xfrm>
            <a:custGeom>
              <a:avLst/>
              <a:gdLst/>
              <a:ahLst/>
              <a:cxnLst/>
              <a:rect l="l" t="t" r="r" b="b"/>
              <a:pathLst>
                <a:path w="5187950" h="12700">
                  <a:moveTo>
                    <a:pt x="5187695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5187695" y="0"/>
                  </a:lnTo>
                  <a:lnTo>
                    <a:pt x="5187695" y="1219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6076" y="9509760"/>
              <a:ext cx="455930" cy="224154"/>
            </a:xfrm>
            <a:custGeom>
              <a:avLst/>
              <a:gdLst/>
              <a:ahLst/>
              <a:cxnLst/>
              <a:rect l="l" t="t" r="r" b="b"/>
              <a:pathLst>
                <a:path w="455929" h="224154">
                  <a:moveTo>
                    <a:pt x="419100" y="224028"/>
                  </a:moveTo>
                  <a:lnTo>
                    <a:pt x="36576" y="224028"/>
                  </a:lnTo>
                  <a:lnTo>
                    <a:pt x="21859" y="221075"/>
                  </a:lnTo>
                  <a:lnTo>
                    <a:pt x="10286" y="212979"/>
                  </a:lnTo>
                  <a:lnTo>
                    <a:pt x="2714" y="200882"/>
                  </a:lnTo>
                  <a:lnTo>
                    <a:pt x="0" y="185928"/>
                  </a:lnTo>
                  <a:lnTo>
                    <a:pt x="0" y="38100"/>
                  </a:lnTo>
                  <a:lnTo>
                    <a:pt x="2714" y="23145"/>
                  </a:lnTo>
                  <a:lnTo>
                    <a:pt x="10287" y="11048"/>
                  </a:lnTo>
                  <a:lnTo>
                    <a:pt x="21859" y="2952"/>
                  </a:lnTo>
                  <a:lnTo>
                    <a:pt x="36576" y="0"/>
                  </a:lnTo>
                  <a:lnTo>
                    <a:pt x="419100" y="0"/>
                  </a:lnTo>
                  <a:lnTo>
                    <a:pt x="433173" y="2952"/>
                  </a:lnTo>
                  <a:lnTo>
                    <a:pt x="444817" y="11049"/>
                  </a:lnTo>
                  <a:lnTo>
                    <a:pt x="452747" y="23145"/>
                  </a:lnTo>
                  <a:lnTo>
                    <a:pt x="455676" y="38100"/>
                  </a:lnTo>
                  <a:lnTo>
                    <a:pt x="455676" y="185928"/>
                  </a:lnTo>
                  <a:lnTo>
                    <a:pt x="452747" y="200882"/>
                  </a:lnTo>
                  <a:lnTo>
                    <a:pt x="444817" y="212979"/>
                  </a:lnTo>
                  <a:lnTo>
                    <a:pt x="433173" y="221075"/>
                  </a:lnTo>
                  <a:lnTo>
                    <a:pt x="419100" y="2240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42359" y="9496043"/>
              <a:ext cx="483234" cy="251460"/>
            </a:xfrm>
            <a:custGeom>
              <a:avLst/>
              <a:gdLst/>
              <a:ahLst/>
              <a:cxnLst/>
              <a:rect l="l" t="t" r="r" b="b"/>
              <a:pathLst>
                <a:path w="483235" h="251459">
                  <a:moveTo>
                    <a:pt x="36576" y="32003"/>
                  </a:moveTo>
                  <a:lnTo>
                    <a:pt x="38100" y="30479"/>
                  </a:lnTo>
                  <a:lnTo>
                    <a:pt x="4572" y="30479"/>
                  </a:lnTo>
                  <a:lnTo>
                    <a:pt x="7620" y="24384"/>
                  </a:lnTo>
                  <a:lnTo>
                    <a:pt x="7620" y="22860"/>
                  </a:lnTo>
                  <a:lnTo>
                    <a:pt x="13716" y="16764"/>
                  </a:lnTo>
                  <a:lnTo>
                    <a:pt x="13716" y="15240"/>
                  </a:lnTo>
                  <a:lnTo>
                    <a:pt x="15240" y="15240"/>
                  </a:lnTo>
                  <a:lnTo>
                    <a:pt x="21336" y="10667"/>
                  </a:lnTo>
                  <a:lnTo>
                    <a:pt x="21336" y="9143"/>
                  </a:lnTo>
                  <a:lnTo>
                    <a:pt x="22860" y="9143"/>
                  </a:lnTo>
                  <a:lnTo>
                    <a:pt x="28956" y="4572"/>
                  </a:lnTo>
                  <a:lnTo>
                    <a:pt x="32004" y="4572"/>
                  </a:lnTo>
                  <a:lnTo>
                    <a:pt x="38100" y="1524"/>
                  </a:lnTo>
                  <a:lnTo>
                    <a:pt x="41148" y="1524"/>
                  </a:lnTo>
                  <a:lnTo>
                    <a:pt x="48768" y="0"/>
                  </a:lnTo>
                  <a:lnTo>
                    <a:pt x="51816" y="27432"/>
                  </a:lnTo>
                  <a:lnTo>
                    <a:pt x="47244" y="27432"/>
                  </a:lnTo>
                  <a:lnTo>
                    <a:pt x="43434" y="28955"/>
                  </a:lnTo>
                  <a:lnTo>
                    <a:pt x="42672" y="28955"/>
                  </a:lnTo>
                  <a:lnTo>
                    <a:pt x="36576" y="32003"/>
                  </a:lnTo>
                  <a:close/>
                </a:path>
                <a:path w="483235" h="251459">
                  <a:moveTo>
                    <a:pt x="44196" y="28955"/>
                  </a:moveTo>
                  <a:lnTo>
                    <a:pt x="47244" y="27432"/>
                  </a:lnTo>
                  <a:lnTo>
                    <a:pt x="51816" y="27432"/>
                  </a:lnTo>
                  <a:lnTo>
                    <a:pt x="44196" y="28955"/>
                  </a:lnTo>
                  <a:close/>
                </a:path>
                <a:path w="483235" h="251459">
                  <a:moveTo>
                    <a:pt x="39624" y="30479"/>
                  </a:moveTo>
                  <a:lnTo>
                    <a:pt x="42672" y="28955"/>
                  </a:lnTo>
                  <a:lnTo>
                    <a:pt x="43434" y="28955"/>
                  </a:lnTo>
                  <a:lnTo>
                    <a:pt x="39624" y="30479"/>
                  </a:lnTo>
                  <a:close/>
                </a:path>
                <a:path w="483235" h="251459">
                  <a:moveTo>
                    <a:pt x="38100" y="220980"/>
                  </a:moveTo>
                  <a:lnTo>
                    <a:pt x="3048" y="220980"/>
                  </a:lnTo>
                  <a:lnTo>
                    <a:pt x="3048" y="219456"/>
                  </a:lnTo>
                  <a:lnTo>
                    <a:pt x="1524" y="211836"/>
                  </a:lnTo>
                  <a:lnTo>
                    <a:pt x="0" y="211836"/>
                  </a:lnTo>
                  <a:lnTo>
                    <a:pt x="0" y="41148"/>
                  </a:lnTo>
                  <a:lnTo>
                    <a:pt x="1524" y="39624"/>
                  </a:lnTo>
                  <a:lnTo>
                    <a:pt x="3048" y="32003"/>
                  </a:lnTo>
                  <a:lnTo>
                    <a:pt x="3048" y="30479"/>
                  </a:lnTo>
                  <a:lnTo>
                    <a:pt x="38100" y="30479"/>
                  </a:lnTo>
                  <a:lnTo>
                    <a:pt x="32004" y="35052"/>
                  </a:lnTo>
                  <a:lnTo>
                    <a:pt x="33908" y="35052"/>
                  </a:lnTo>
                  <a:lnTo>
                    <a:pt x="32765" y="36576"/>
                  </a:lnTo>
                  <a:lnTo>
                    <a:pt x="32004" y="36576"/>
                  </a:lnTo>
                  <a:lnTo>
                    <a:pt x="27432" y="42672"/>
                  </a:lnTo>
                  <a:lnTo>
                    <a:pt x="28575" y="42672"/>
                  </a:lnTo>
                  <a:lnTo>
                    <a:pt x="27812" y="45720"/>
                  </a:lnTo>
                  <a:lnTo>
                    <a:pt x="27432" y="45720"/>
                  </a:lnTo>
                  <a:lnTo>
                    <a:pt x="25908" y="51816"/>
                  </a:lnTo>
                  <a:lnTo>
                    <a:pt x="25908" y="199644"/>
                  </a:lnTo>
                  <a:lnTo>
                    <a:pt x="27432" y="207264"/>
                  </a:lnTo>
                  <a:lnTo>
                    <a:pt x="28194" y="207264"/>
                  </a:lnTo>
                  <a:lnTo>
                    <a:pt x="28575" y="208788"/>
                  </a:lnTo>
                  <a:lnTo>
                    <a:pt x="27432" y="208788"/>
                  </a:lnTo>
                  <a:lnTo>
                    <a:pt x="32004" y="214884"/>
                  </a:lnTo>
                  <a:lnTo>
                    <a:pt x="32766" y="214884"/>
                  </a:lnTo>
                  <a:lnTo>
                    <a:pt x="33909" y="216408"/>
                  </a:lnTo>
                  <a:lnTo>
                    <a:pt x="32004" y="216408"/>
                  </a:lnTo>
                  <a:lnTo>
                    <a:pt x="38100" y="220980"/>
                  </a:lnTo>
                  <a:close/>
                </a:path>
                <a:path w="483235" h="251459">
                  <a:moveTo>
                    <a:pt x="33908" y="35052"/>
                  </a:moveTo>
                  <a:lnTo>
                    <a:pt x="32004" y="35052"/>
                  </a:lnTo>
                  <a:lnTo>
                    <a:pt x="35052" y="33528"/>
                  </a:lnTo>
                  <a:lnTo>
                    <a:pt x="33908" y="35052"/>
                  </a:lnTo>
                  <a:close/>
                </a:path>
                <a:path w="483235" h="251459">
                  <a:moveTo>
                    <a:pt x="30480" y="39624"/>
                  </a:moveTo>
                  <a:lnTo>
                    <a:pt x="32004" y="36576"/>
                  </a:lnTo>
                  <a:lnTo>
                    <a:pt x="32765" y="36576"/>
                  </a:lnTo>
                  <a:lnTo>
                    <a:pt x="30480" y="39624"/>
                  </a:lnTo>
                  <a:close/>
                </a:path>
                <a:path w="483235" h="251459">
                  <a:moveTo>
                    <a:pt x="28575" y="42672"/>
                  </a:moveTo>
                  <a:lnTo>
                    <a:pt x="27432" y="42672"/>
                  </a:lnTo>
                  <a:lnTo>
                    <a:pt x="28956" y="41148"/>
                  </a:lnTo>
                  <a:lnTo>
                    <a:pt x="28575" y="42672"/>
                  </a:lnTo>
                  <a:close/>
                </a:path>
                <a:path w="483235" h="251459">
                  <a:moveTo>
                    <a:pt x="27432" y="47243"/>
                  </a:moveTo>
                  <a:lnTo>
                    <a:pt x="27432" y="45720"/>
                  </a:lnTo>
                  <a:lnTo>
                    <a:pt x="27812" y="45720"/>
                  </a:lnTo>
                  <a:lnTo>
                    <a:pt x="27432" y="47243"/>
                  </a:lnTo>
                  <a:close/>
                </a:path>
                <a:path w="483235" h="251459">
                  <a:moveTo>
                    <a:pt x="28194" y="207264"/>
                  </a:moveTo>
                  <a:lnTo>
                    <a:pt x="27432" y="207264"/>
                  </a:lnTo>
                  <a:lnTo>
                    <a:pt x="27432" y="204216"/>
                  </a:lnTo>
                  <a:lnTo>
                    <a:pt x="28194" y="207264"/>
                  </a:lnTo>
                  <a:close/>
                </a:path>
                <a:path w="483235" h="251459">
                  <a:moveTo>
                    <a:pt x="28956" y="210312"/>
                  </a:moveTo>
                  <a:lnTo>
                    <a:pt x="27432" y="208788"/>
                  </a:lnTo>
                  <a:lnTo>
                    <a:pt x="28575" y="208788"/>
                  </a:lnTo>
                  <a:lnTo>
                    <a:pt x="28956" y="210312"/>
                  </a:lnTo>
                  <a:close/>
                </a:path>
                <a:path w="483235" h="251459">
                  <a:moveTo>
                    <a:pt x="32766" y="214884"/>
                  </a:moveTo>
                  <a:lnTo>
                    <a:pt x="32004" y="214884"/>
                  </a:lnTo>
                  <a:lnTo>
                    <a:pt x="30480" y="211836"/>
                  </a:lnTo>
                  <a:lnTo>
                    <a:pt x="32766" y="214884"/>
                  </a:lnTo>
                  <a:close/>
                </a:path>
                <a:path w="483235" h="251459">
                  <a:moveTo>
                    <a:pt x="35052" y="217932"/>
                  </a:moveTo>
                  <a:lnTo>
                    <a:pt x="32004" y="216408"/>
                  </a:lnTo>
                  <a:lnTo>
                    <a:pt x="33909" y="216408"/>
                  </a:lnTo>
                  <a:lnTo>
                    <a:pt x="35052" y="217932"/>
                  </a:lnTo>
                  <a:close/>
                </a:path>
                <a:path w="483235" h="251459">
                  <a:moveTo>
                    <a:pt x="48768" y="251460"/>
                  </a:moveTo>
                  <a:lnTo>
                    <a:pt x="41148" y="249936"/>
                  </a:lnTo>
                  <a:lnTo>
                    <a:pt x="38100" y="249936"/>
                  </a:lnTo>
                  <a:lnTo>
                    <a:pt x="32004" y="246888"/>
                  </a:lnTo>
                  <a:lnTo>
                    <a:pt x="28956" y="246888"/>
                  </a:lnTo>
                  <a:lnTo>
                    <a:pt x="22860" y="243840"/>
                  </a:lnTo>
                  <a:lnTo>
                    <a:pt x="22860" y="242316"/>
                  </a:lnTo>
                  <a:lnTo>
                    <a:pt x="21336" y="242316"/>
                  </a:lnTo>
                  <a:lnTo>
                    <a:pt x="15240" y="237744"/>
                  </a:lnTo>
                  <a:lnTo>
                    <a:pt x="15240" y="236220"/>
                  </a:lnTo>
                  <a:lnTo>
                    <a:pt x="13716" y="236220"/>
                  </a:lnTo>
                  <a:lnTo>
                    <a:pt x="13716" y="234696"/>
                  </a:lnTo>
                  <a:lnTo>
                    <a:pt x="7620" y="228600"/>
                  </a:lnTo>
                  <a:lnTo>
                    <a:pt x="7620" y="227076"/>
                  </a:lnTo>
                  <a:lnTo>
                    <a:pt x="4572" y="220980"/>
                  </a:lnTo>
                  <a:lnTo>
                    <a:pt x="38100" y="220980"/>
                  </a:lnTo>
                  <a:lnTo>
                    <a:pt x="36576" y="219456"/>
                  </a:lnTo>
                  <a:lnTo>
                    <a:pt x="42672" y="222504"/>
                  </a:lnTo>
                  <a:lnTo>
                    <a:pt x="43434" y="222504"/>
                  </a:lnTo>
                  <a:lnTo>
                    <a:pt x="47244" y="224028"/>
                  </a:lnTo>
                  <a:lnTo>
                    <a:pt x="51816" y="224028"/>
                  </a:lnTo>
                  <a:lnTo>
                    <a:pt x="48768" y="251460"/>
                  </a:lnTo>
                  <a:close/>
                </a:path>
                <a:path w="483235" h="251459">
                  <a:moveTo>
                    <a:pt x="43434" y="222504"/>
                  </a:moveTo>
                  <a:lnTo>
                    <a:pt x="42672" y="222504"/>
                  </a:lnTo>
                  <a:lnTo>
                    <a:pt x="39624" y="220980"/>
                  </a:lnTo>
                  <a:lnTo>
                    <a:pt x="43434" y="222504"/>
                  </a:lnTo>
                  <a:close/>
                </a:path>
                <a:path w="483235" h="251459">
                  <a:moveTo>
                    <a:pt x="443483" y="30479"/>
                  </a:moveTo>
                  <a:lnTo>
                    <a:pt x="435864" y="27432"/>
                  </a:lnTo>
                  <a:lnTo>
                    <a:pt x="431292" y="27432"/>
                  </a:lnTo>
                  <a:lnTo>
                    <a:pt x="434340" y="0"/>
                  </a:lnTo>
                  <a:lnTo>
                    <a:pt x="441960" y="1524"/>
                  </a:lnTo>
                  <a:lnTo>
                    <a:pt x="445007" y="1524"/>
                  </a:lnTo>
                  <a:lnTo>
                    <a:pt x="451104" y="4572"/>
                  </a:lnTo>
                  <a:lnTo>
                    <a:pt x="454152" y="4572"/>
                  </a:lnTo>
                  <a:lnTo>
                    <a:pt x="460248" y="9143"/>
                  </a:lnTo>
                  <a:lnTo>
                    <a:pt x="461772" y="9143"/>
                  </a:lnTo>
                  <a:lnTo>
                    <a:pt x="461772" y="10667"/>
                  </a:lnTo>
                  <a:lnTo>
                    <a:pt x="467868" y="15240"/>
                  </a:lnTo>
                  <a:lnTo>
                    <a:pt x="469392" y="15240"/>
                  </a:lnTo>
                  <a:lnTo>
                    <a:pt x="469392" y="16764"/>
                  </a:lnTo>
                  <a:lnTo>
                    <a:pt x="473964" y="21336"/>
                  </a:lnTo>
                  <a:lnTo>
                    <a:pt x="473964" y="22860"/>
                  </a:lnTo>
                  <a:lnTo>
                    <a:pt x="475488" y="22860"/>
                  </a:lnTo>
                  <a:lnTo>
                    <a:pt x="475488" y="24384"/>
                  </a:lnTo>
                  <a:lnTo>
                    <a:pt x="477012" y="27432"/>
                  </a:lnTo>
                  <a:lnTo>
                    <a:pt x="435864" y="27432"/>
                  </a:lnTo>
                  <a:lnTo>
                    <a:pt x="438912" y="28955"/>
                  </a:lnTo>
                  <a:lnTo>
                    <a:pt x="440436" y="28955"/>
                  </a:lnTo>
                  <a:lnTo>
                    <a:pt x="443483" y="30479"/>
                  </a:lnTo>
                  <a:close/>
                </a:path>
                <a:path w="483235" h="251459">
                  <a:moveTo>
                    <a:pt x="478536" y="30479"/>
                  </a:moveTo>
                  <a:lnTo>
                    <a:pt x="443483" y="30479"/>
                  </a:lnTo>
                  <a:lnTo>
                    <a:pt x="440436" y="28955"/>
                  </a:lnTo>
                  <a:lnTo>
                    <a:pt x="477774" y="28955"/>
                  </a:lnTo>
                  <a:lnTo>
                    <a:pt x="478536" y="30479"/>
                  </a:lnTo>
                  <a:close/>
                </a:path>
                <a:path w="483235" h="251459">
                  <a:moveTo>
                    <a:pt x="446531" y="32003"/>
                  </a:moveTo>
                  <a:lnTo>
                    <a:pt x="443483" y="30479"/>
                  </a:lnTo>
                  <a:lnTo>
                    <a:pt x="445007" y="30479"/>
                  </a:lnTo>
                  <a:lnTo>
                    <a:pt x="446531" y="32003"/>
                  </a:lnTo>
                  <a:close/>
                </a:path>
                <a:path w="483235" h="251459">
                  <a:moveTo>
                    <a:pt x="480669" y="35052"/>
                  </a:moveTo>
                  <a:lnTo>
                    <a:pt x="449580" y="35052"/>
                  </a:lnTo>
                  <a:lnTo>
                    <a:pt x="445007" y="30479"/>
                  </a:lnTo>
                  <a:lnTo>
                    <a:pt x="480060" y="30479"/>
                  </a:lnTo>
                  <a:lnTo>
                    <a:pt x="480060" y="32003"/>
                  </a:lnTo>
                  <a:lnTo>
                    <a:pt x="480669" y="35052"/>
                  </a:lnTo>
                  <a:close/>
                </a:path>
                <a:path w="483235" h="251459">
                  <a:moveTo>
                    <a:pt x="452628" y="39624"/>
                  </a:moveTo>
                  <a:lnTo>
                    <a:pt x="448055" y="33528"/>
                  </a:lnTo>
                  <a:lnTo>
                    <a:pt x="449580" y="35052"/>
                  </a:lnTo>
                  <a:lnTo>
                    <a:pt x="480669" y="35052"/>
                  </a:lnTo>
                  <a:lnTo>
                    <a:pt x="480974" y="36576"/>
                  </a:lnTo>
                  <a:lnTo>
                    <a:pt x="451104" y="36576"/>
                  </a:lnTo>
                  <a:lnTo>
                    <a:pt x="452628" y="39624"/>
                  </a:lnTo>
                  <a:close/>
                </a:path>
                <a:path w="483235" h="251459">
                  <a:moveTo>
                    <a:pt x="483107" y="42672"/>
                  </a:moveTo>
                  <a:lnTo>
                    <a:pt x="455676" y="42672"/>
                  </a:lnTo>
                  <a:lnTo>
                    <a:pt x="451104" y="36576"/>
                  </a:lnTo>
                  <a:lnTo>
                    <a:pt x="480974" y="36576"/>
                  </a:lnTo>
                  <a:lnTo>
                    <a:pt x="481584" y="39624"/>
                  </a:lnTo>
                  <a:lnTo>
                    <a:pt x="483107" y="41148"/>
                  </a:lnTo>
                  <a:lnTo>
                    <a:pt x="483107" y="42672"/>
                  </a:lnTo>
                  <a:close/>
                </a:path>
                <a:path w="483235" h="251459">
                  <a:moveTo>
                    <a:pt x="455676" y="47243"/>
                  </a:moveTo>
                  <a:lnTo>
                    <a:pt x="454152" y="41148"/>
                  </a:lnTo>
                  <a:lnTo>
                    <a:pt x="455676" y="42672"/>
                  </a:lnTo>
                  <a:lnTo>
                    <a:pt x="483107" y="42672"/>
                  </a:lnTo>
                  <a:lnTo>
                    <a:pt x="483107" y="45720"/>
                  </a:lnTo>
                  <a:lnTo>
                    <a:pt x="455676" y="45720"/>
                  </a:lnTo>
                  <a:lnTo>
                    <a:pt x="455676" y="47243"/>
                  </a:lnTo>
                  <a:close/>
                </a:path>
                <a:path w="483235" h="251459">
                  <a:moveTo>
                    <a:pt x="483107" y="207264"/>
                  </a:moveTo>
                  <a:lnTo>
                    <a:pt x="455676" y="207264"/>
                  </a:lnTo>
                  <a:lnTo>
                    <a:pt x="455676" y="45720"/>
                  </a:lnTo>
                  <a:lnTo>
                    <a:pt x="483107" y="45720"/>
                  </a:lnTo>
                  <a:lnTo>
                    <a:pt x="483107" y="207264"/>
                  </a:lnTo>
                  <a:close/>
                </a:path>
                <a:path w="483235" h="251459">
                  <a:moveTo>
                    <a:pt x="454152" y="210312"/>
                  </a:moveTo>
                  <a:lnTo>
                    <a:pt x="455676" y="204216"/>
                  </a:lnTo>
                  <a:lnTo>
                    <a:pt x="455676" y="207264"/>
                  </a:lnTo>
                  <a:lnTo>
                    <a:pt x="483107" y="207264"/>
                  </a:lnTo>
                  <a:lnTo>
                    <a:pt x="483107" y="208788"/>
                  </a:lnTo>
                  <a:lnTo>
                    <a:pt x="455676" y="208788"/>
                  </a:lnTo>
                  <a:lnTo>
                    <a:pt x="454152" y="210312"/>
                  </a:lnTo>
                  <a:close/>
                </a:path>
                <a:path w="483235" h="251459">
                  <a:moveTo>
                    <a:pt x="480974" y="214884"/>
                  </a:moveTo>
                  <a:lnTo>
                    <a:pt x="451104" y="214884"/>
                  </a:lnTo>
                  <a:lnTo>
                    <a:pt x="455676" y="208788"/>
                  </a:lnTo>
                  <a:lnTo>
                    <a:pt x="483107" y="208788"/>
                  </a:lnTo>
                  <a:lnTo>
                    <a:pt x="483107" y="211836"/>
                  </a:lnTo>
                  <a:lnTo>
                    <a:pt x="481584" y="211836"/>
                  </a:lnTo>
                  <a:lnTo>
                    <a:pt x="480974" y="214884"/>
                  </a:lnTo>
                  <a:close/>
                </a:path>
                <a:path w="483235" h="251459">
                  <a:moveTo>
                    <a:pt x="448055" y="217932"/>
                  </a:moveTo>
                  <a:lnTo>
                    <a:pt x="452628" y="211836"/>
                  </a:lnTo>
                  <a:lnTo>
                    <a:pt x="451104" y="214884"/>
                  </a:lnTo>
                  <a:lnTo>
                    <a:pt x="480974" y="214884"/>
                  </a:lnTo>
                  <a:lnTo>
                    <a:pt x="480669" y="216408"/>
                  </a:lnTo>
                  <a:lnTo>
                    <a:pt x="449580" y="216408"/>
                  </a:lnTo>
                  <a:lnTo>
                    <a:pt x="448055" y="217932"/>
                  </a:lnTo>
                  <a:close/>
                </a:path>
                <a:path w="483235" h="251459">
                  <a:moveTo>
                    <a:pt x="480060" y="220980"/>
                  </a:moveTo>
                  <a:lnTo>
                    <a:pt x="445007" y="220980"/>
                  </a:lnTo>
                  <a:lnTo>
                    <a:pt x="449580" y="216408"/>
                  </a:lnTo>
                  <a:lnTo>
                    <a:pt x="480669" y="216408"/>
                  </a:lnTo>
                  <a:lnTo>
                    <a:pt x="480060" y="219456"/>
                  </a:lnTo>
                  <a:lnTo>
                    <a:pt x="480060" y="220980"/>
                  </a:lnTo>
                  <a:close/>
                </a:path>
                <a:path w="483235" h="251459">
                  <a:moveTo>
                    <a:pt x="445007" y="220980"/>
                  </a:moveTo>
                  <a:lnTo>
                    <a:pt x="443483" y="220980"/>
                  </a:lnTo>
                  <a:lnTo>
                    <a:pt x="446531" y="219456"/>
                  </a:lnTo>
                  <a:lnTo>
                    <a:pt x="445007" y="220980"/>
                  </a:lnTo>
                  <a:close/>
                </a:path>
                <a:path w="483235" h="251459">
                  <a:moveTo>
                    <a:pt x="443483" y="220980"/>
                  </a:moveTo>
                  <a:close/>
                </a:path>
                <a:path w="483235" h="251459">
                  <a:moveTo>
                    <a:pt x="477774" y="222504"/>
                  </a:moveTo>
                  <a:lnTo>
                    <a:pt x="440436" y="222504"/>
                  </a:lnTo>
                  <a:lnTo>
                    <a:pt x="443484" y="220980"/>
                  </a:lnTo>
                  <a:lnTo>
                    <a:pt x="478536" y="220980"/>
                  </a:lnTo>
                  <a:lnTo>
                    <a:pt x="477774" y="222504"/>
                  </a:lnTo>
                  <a:close/>
                </a:path>
                <a:path w="483235" h="251459">
                  <a:moveTo>
                    <a:pt x="434340" y="251460"/>
                  </a:moveTo>
                  <a:lnTo>
                    <a:pt x="431292" y="224028"/>
                  </a:lnTo>
                  <a:lnTo>
                    <a:pt x="435864" y="224028"/>
                  </a:lnTo>
                  <a:lnTo>
                    <a:pt x="443483" y="220980"/>
                  </a:lnTo>
                  <a:lnTo>
                    <a:pt x="440436" y="222504"/>
                  </a:lnTo>
                  <a:lnTo>
                    <a:pt x="477774" y="222504"/>
                  </a:lnTo>
                  <a:lnTo>
                    <a:pt x="475488" y="227076"/>
                  </a:lnTo>
                  <a:lnTo>
                    <a:pt x="475488" y="228600"/>
                  </a:lnTo>
                  <a:lnTo>
                    <a:pt x="473964" y="228600"/>
                  </a:lnTo>
                  <a:lnTo>
                    <a:pt x="473964" y="230124"/>
                  </a:lnTo>
                  <a:lnTo>
                    <a:pt x="469392" y="234696"/>
                  </a:lnTo>
                  <a:lnTo>
                    <a:pt x="469392" y="236220"/>
                  </a:lnTo>
                  <a:lnTo>
                    <a:pt x="467868" y="236220"/>
                  </a:lnTo>
                  <a:lnTo>
                    <a:pt x="467868" y="237744"/>
                  </a:lnTo>
                  <a:lnTo>
                    <a:pt x="461772" y="242316"/>
                  </a:lnTo>
                  <a:lnTo>
                    <a:pt x="460248" y="242316"/>
                  </a:lnTo>
                  <a:lnTo>
                    <a:pt x="460248" y="243840"/>
                  </a:lnTo>
                  <a:lnTo>
                    <a:pt x="454152" y="246888"/>
                  </a:lnTo>
                  <a:lnTo>
                    <a:pt x="451104" y="246888"/>
                  </a:lnTo>
                  <a:lnTo>
                    <a:pt x="445007" y="249936"/>
                  </a:lnTo>
                  <a:lnTo>
                    <a:pt x="441960" y="249936"/>
                  </a:lnTo>
                  <a:lnTo>
                    <a:pt x="434340" y="25146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5"/>
              </a:lnSpc>
            </a:pPr>
            <a:r>
              <a:rPr spc="15"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</a:t>
            </a:r>
            <a:r>
              <a:rPr spc="-15" dirty="0"/>
              <a:t> </a:t>
            </a:r>
            <a:r>
              <a:rPr spc="20" dirty="0"/>
              <a:t>Mohammed</a:t>
            </a:r>
            <a:r>
              <a:rPr spc="-15" dirty="0"/>
              <a:t> </a:t>
            </a:r>
            <a:r>
              <a:rPr spc="15" dirty="0"/>
              <a:t>Al-Sarem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4" y="400651"/>
            <a:ext cx="4983480" cy="74942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 algn="ctr">
              <a:lnSpc>
                <a:spcPct val="100000"/>
              </a:lnSpc>
              <a:spcBef>
                <a:spcPts val="114"/>
              </a:spcBef>
            </a:pPr>
            <a:r>
              <a:rPr sz="1300" b="1" dirty="0">
                <a:latin typeface="Calibri"/>
                <a:cs typeface="Calibri"/>
              </a:rPr>
              <a:t>Lab</a:t>
            </a:r>
            <a:r>
              <a:rPr sz="1300" b="1" spc="10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5:</a:t>
            </a:r>
            <a:r>
              <a:rPr sz="1300" b="1" dirty="0">
                <a:latin typeface="Calibri"/>
                <a:cs typeface="Calibri"/>
              </a:rPr>
              <a:t> Data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Exploratory</a:t>
            </a:r>
            <a:r>
              <a:rPr sz="1300" b="1" spc="-10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Analysis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100" spc="10" dirty="0">
                <a:latin typeface="Times New Roman"/>
                <a:cs typeface="Times New Roman"/>
              </a:rPr>
              <a:t>This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tutorial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divided</a:t>
            </a:r>
            <a:r>
              <a:rPr sz="1100" spc="5" dirty="0">
                <a:latin typeface="Times New Roman"/>
                <a:cs typeface="Times New Roman"/>
              </a:rPr>
              <a:t> into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following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parts:</a:t>
            </a:r>
            <a:endParaRPr sz="1100">
              <a:latin typeface="Times New Roman"/>
              <a:cs typeface="Times New Roman"/>
            </a:endParaRPr>
          </a:p>
          <a:p>
            <a:pPr marL="441959" marR="9525" indent="-215265">
              <a:lnSpc>
                <a:spcPct val="112700"/>
              </a:lnSpc>
              <a:spcBef>
                <a:spcPts val="1019"/>
              </a:spcBef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sz="1100" spc="10" dirty="0">
                <a:latin typeface="Times New Roman"/>
                <a:cs typeface="Times New Roman"/>
              </a:rPr>
              <a:t>Exploring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briefly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what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Exploratory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Analysis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(EDA),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how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to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perform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EDA,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required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python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libraries </a:t>
            </a:r>
            <a:r>
              <a:rPr sz="1100" spc="10" dirty="0">
                <a:latin typeface="Times New Roman"/>
                <a:cs typeface="Times New Roman"/>
              </a:rPr>
              <a:t>for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EDA</a:t>
            </a:r>
            <a:endParaRPr sz="1100">
              <a:latin typeface="Times New Roman"/>
              <a:cs typeface="Times New Roman"/>
            </a:endParaRPr>
          </a:p>
          <a:p>
            <a:pPr marL="441959" marR="6985" indent="-215265">
              <a:lnSpc>
                <a:spcPct val="112700"/>
              </a:lnSpc>
              <a:spcBef>
                <a:spcPts val="85"/>
              </a:spcBef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sz="1100" spc="10" dirty="0">
                <a:latin typeface="Times New Roman"/>
                <a:cs typeface="Times New Roman"/>
              </a:rPr>
              <a:t>Working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dataset: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dealing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with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missing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values,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dropping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irrelevant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features,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renaming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frames</a:t>
            </a:r>
            <a:r>
              <a:rPr sz="1100" spc="5" dirty="0">
                <a:latin typeface="Times New Roman"/>
                <a:cs typeface="Times New Roman"/>
              </a:rPr>
              <a:t> columns,etc.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227329" indent="-215265">
              <a:lnSpc>
                <a:spcPct val="100000"/>
              </a:lnSpc>
              <a:buAutoNum type="arabicPeriod"/>
              <a:tabLst>
                <a:tab pos="227965" algn="l"/>
              </a:tabLst>
            </a:pPr>
            <a:r>
              <a:rPr sz="1300" b="1" spc="5" dirty="0">
                <a:solidFill>
                  <a:srgbClr val="365E90"/>
                </a:solidFill>
                <a:latin typeface="Cambria"/>
                <a:cs typeface="Cambria"/>
              </a:rPr>
              <a:t>Exploratory </a:t>
            </a:r>
            <a:r>
              <a:rPr sz="1300" b="1" dirty="0">
                <a:solidFill>
                  <a:srgbClr val="365E90"/>
                </a:solidFill>
                <a:latin typeface="Cambria"/>
                <a:cs typeface="Cambria"/>
              </a:rPr>
              <a:t>Data</a:t>
            </a:r>
            <a:r>
              <a:rPr sz="1300" b="1" spc="-15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b="1" spc="5" dirty="0">
                <a:solidFill>
                  <a:srgbClr val="365E90"/>
                </a:solidFill>
                <a:latin typeface="Cambria"/>
                <a:cs typeface="Cambria"/>
              </a:rPr>
              <a:t>Analysis</a:t>
            </a:r>
            <a:r>
              <a:rPr sz="1300" b="1" spc="-5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b="1" spc="5" dirty="0">
                <a:solidFill>
                  <a:srgbClr val="365E90"/>
                </a:solidFill>
                <a:latin typeface="Cambria"/>
                <a:cs typeface="Cambria"/>
              </a:rPr>
              <a:t>(EDA)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65E90"/>
              </a:buClr>
              <a:buFont typeface="Cambria"/>
              <a:buAutoNum type="arabicPeriod"/>
            </a:pPr>
            <a:endParaRPr sz="2100">
              <a:latin typeface="Cambria"/>
              <a:cs typeface="Cambria"/>
            </a:endParaRPr>
          </a:p>
          <a:p>
            <a:pPr marL="441959" lvl="1" indent="-429895">
              <a:lnSpc>
                <a:spcPct val="100000"/>
              </a:lnSpc>
              <a:buAutoNum type="arabicPeriod"/>
              <a:tabLst>
                <a:tab pos="441959" algn="l"/>
                <a:tab pos="442595" algn="l"/>
              </a:tabLst>
            </a:pPr>
            <a:r>
              <a:rPr sz="1100" b="1" spc="10" dirty="0">
                <a:solidFill>
                  <a:srgbClr val="365E90"/>
                </a:solidFill>
                <a:latin typeface="Cambria"/>
                <a:cs typeface="Cambria"/>
              </a:rPr>
              <a:t>What</a:t>
            </a:r>
            <a:r>
              <a:rPr sz="1100" b="1" spc="-10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100" b="1" spc="10" dirty="0">
                <a:solidFill>
                  <a:srgbClr val="365E90"/>
                </a:solidFill>
                <a:latin typeface="Cambria"/>
                <a:cs typeface="Cambria"/>
              </a:rPr>
              <a:t>is </a:t>
            </a:r>
            <a:r>
              <a:rPr sz="1100" b="1" spc="5" dirty="0">
                <a:solidFill>
                  <a:srgbClr val="365E90"/>
                </a:solidFill>
                <a:latin typeface="Cambria"/>
                <a:cs typeface="Cambria"/>
              </a:rPr>
              <a:t>Exploratory</a:t>
            </a:r>
            <a:r>
              <a:rPr sz="1100" b="1" spc="25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100" b="1" spc="15" dirty="0">
                <a:solidFill>
                  <a:srgbClr val="365E90"/>
                </a:solidFill>
                <a:latin typeface="Cambria"/>
                <a:cs typeface="Cambria"/>
              </a:rPr>
              <a:t>Data</a:t>
            </a:r>
            <a:r>
              <a:rPr sz="1100" b="1" spc="-10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100" b="1" spc="10" dirty="0">
                <a:solidFill>
                  <a:srgbClr val="365E90"/>
                </a:solidFill>
                <a:latin typeface="Cambria"/>
                <a:cs typeface="Cambria"/>
              </a:rPr>
              <a:t>Analysis?</a:t>
            </a:r>
            <a:endParaRPr sz="11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100">
              <a:latin typeface="Cambria"/>
              <a:cs typeface="Cambria"/>
            </a:endParaRPr>
          </a:p>
          <a:p>
            <a:pPr marL="12700" marR="6985" algn="just">
              <a:lnSpc>
                <a:spcPct val="112900"/>
              </a:lnSpc>
              <a:spcBef>
                <a:spcPts val="5"/>
              </a:spcBef>
            </a:pPr>
            <a:r>
              <a:rPr sz="1100" spc="10" dirty="0">
                <a:latin typeface="Times New Roman"/>
                <a:cs typeface="Times New Roman"/>
              </a:rPr>
              <a:t>Exploratory Data </a:t>
            </a:r>
            <a:r>
              <a:rPr sz="1100" spc="5" dirty="0">
                <a:latin typeface="Times New Roman"/>
                <a:cs typeface="Times New Roman"/>
              </a:rPr>
              <a:t>Analysis </a:t>
            </a:r>
            <a:r>
              <a:rPr sz="1100" spc="10" dirty="0">
                <a:latin typeface="Times New Roman"/>
                <a:cs typeface="Times New Roman"/>
              </a:rPr>
              <a:t>or (EDA)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understanding the </a:t>
            </a:r>
            <a:r>
              <a:rPr sz="1100" spc="5" dirty="0">
                <a:latin typeface="Times New Roman"/>
                <a:cs typeface="Times New Roman"/>
              </a:rPr>
              <a:t>data sets </a:t>
            </a:r>
            <a:r>
              <a:rPr sz="1100" spc="10" dirty="0">
                <a:latin typeface="Times New Roman"/>
                <a:cs typeface="Times New Roman"/>
              </a:rPr>
              <a:t>by summarizing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their main </a:t>
            </a:r>
            <a:r>
              <a:rPr sz="1100" spc="5" dirty="0">
                <a:latin typeface="Times New Roman"/>
                <a:cs typeface="Times New Roman"/>
              </a:rPr>
              <a:t>characteristics </a:t>
            </a:r>
            <a:r>
              <a:rPr sz="1100" spc="10" dirty="0">
                <a:latin typeface="Times New Roman"/>
                <a:cs typeface="Times New Roman"/>
              </a:rPr>
              <a:t>often </a:t>
            </a:r>
            <a:r>
              <a:rPr sz="1100" spc="5" dirty="0">
                <a:latin typeface="Times New Roman"/>
                <a:cs typeface="Times New Roman"/>
              </a:rPr>
              <a:t>plotting </a:t>
            </a:r>
            <a:r>
              <a:rPr sz="1100" spc="10" dirty="0">
                <a:latin typeface="Times New Roman"/>
                <a:cs typeface="Times New Roman"/>
              </a:rPr>
              <a:t>them </a:t>
            </a:r>
            <a:r>
              <a:rPr sz="1100" spc="5" dirty="0">
                <a:latin typeface="Times New Roman"/>
                <a:cs typeface="Times New Roman"/>
              </a:rPr>
              <a:t>visually. </a:t>
            </a: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step is very </a:t>
            </a:r>
            <a:r>
              <a:rPr sz="1100" spc="10" dirty="0">
                <a:latin typeface="Times New Roman"/>
                <a:cs typeface="Times New Roman"/>
              </a:rPr>
              <a:t>important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especially when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arrive </a:t>
            </a:r>
            <a:r>
              <a:rPr sz="1100" spc="10" dirty="0">
                <a:latin typeface="Times New Roman"/>
                <a:cs typeface="Times New Roman"/>
              </a:rPr>
              <a:t>at modeling the </a:t>
            </a:r>
            <a:r>
              <a:rPr sz="1100" spc="5" dirty="0">
                <a:latin typeface="Times New Roman"/>
                <a:cs typeface="Times New Roman"/>
              </a:rPr>
              <a:t>data in order </a:t>
            </a:r>
            <a:r>
              <a:rPr sz="1100" spc="10" dirty="0">
                <a:latin typeface="Times New Roman"/>
                <a:cs typeface="Times New Roman"/>
              </a:rPr>
              <a:t>to apply </a:t>
            </a:r>
            <a:r>
              <a:rPr sz="1100" spc="5" dirty="0">
                <a:latin typeface="Times New Roman"/>
                <a:cs typeface="Times New Roman"/>
              </a:rPr>
              <a:t>Machine </a:t>
            </a:r>
            <a:r>
              <a:rPr sz="1100" spc="10" dirty="0">
                <a:latin typeface="Times New Roman"/>
                <a:cs typeface="Times New Roman"/>
              </a:rPr>
              <a:t>learning.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Plotting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EDA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consists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Histograms,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Box </a:t>
            </a:r>
            <a:r>
              <a:rPr sz="1100" spc="5" dirty="0">
                <a:latin typeface="Times New Roman"/>
                <a:cs typeface="Times New Roman"/>
              </a:rPr>
              <a:t>plot,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Scatter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plot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many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more.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often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takes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much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time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explore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Through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process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EDA,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can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ask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define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problem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statement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definition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our </a:t>
            </a:r>
            <a:r>
              <a:rPr sz="1100" spc="5" dirty="0">
                <a:latin typeface="Times New Roman"/>
                <a:cs typeface="Times New Roman"/>
              </a:rPr>
              <a:t>data set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which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very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important.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41959" lvl="1" indent="-429895">
              <a:lnSpc>
                <a:spcPct val="100000"/>
              </a:lnSpc>
              <a:spcBef>
                <a:spcPts val="1070"/>
              </a:spcBef>
              <a:buAutoNum type="arabicPeriod" startAt="2"/>
              <a:tabLst>
                <a:tab pos="441959" algn="l"/>
                <a:tab pos="442595" algn="l"/>
              </a:tabLst>
            </a:pPr>
            <a:r>
              <a:rPr sz="1300" b="1" spc="10" dirty="0">
                <a:solidFill>
                  <a:srgbClr val="365E90"/>
                </a:solidFill>
                <a:latin typeface="Cambria"/>
                <a:cs typeface="Cambria"/>
              </a:rPr>
              <a:t>How</a:t>
            </a:r>
            <a:r>
              <a:rPr sz="1300" b="1" spc="-5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b="1" dirty="0">
                <a:solidFill>
                  <a:srgbClr val="365E90"/>
                </a:solidFill>
                <a:latin typeface="Cambria"/>
                <a:cs typeface="Cambria"/>
              </a:rPr>
              <a:t>to</a:t>
            </a:r>
            <a:r>
              <a:rPr sz="1300" b="1" spc="10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b="1" spc="5" dirty="0">
                <a:solidFill>
                  <a:srgbClr val="365E90"/>
                </a:solidFill>
                <a:latin typeface="Cambria"/>
                <a:cs typeface="Cambria"/>
              </a:rPr>
              <a:t>perform</a:t>
            </a:r>
            <a:r>
              <a:rPr sz="1300" b="1" spc="-15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b="1" spc="5" dirty="0">
                <a:solidFill>
                  <a:srgbClr val="365E90"/>
                </a:solidFill>
                <a:latin typeface="Cambria"/>
                <a:cs typeface="Cambria"/>
              </a:rPr>
              <a:t>Exploratory</a:t>
            </a:r>
            <a:r>
              <a:rPr sz="1300" b="1" spc="-15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b="1" spc="5" dirty="0">
                <a:solidFill>
                  <a:srgbClr val="365E90"/>
                </a:solidFill>
                <a:latin typeface="Cambria"/>
                <a:cs typeface="Cambria"/>
              </a:rPr>
              <a:t>Data</a:t>
            </a:r>
            <a:r>
              <a:rPr sz="1300" b="1" spc="-15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b="1" spc="5" dirty="0">
                <a:solidFill>
                  <a:srgbClr val="365E90"/>
                </a:solidFill>
                <a:latin typeface="Cambria"/>
                <a:cs typeface="Cambria"/>
              </a:rPr>
              <a:t>Analysis?</a:t>
            </a:r>
            <a:endParaRPr sz="1300">
              <a:latin typeface="Cambria"/>
              <a:cs typeface="Cambria"/>
            </a:endParaRPr>
          </a:p>
          <a:p>
            <a:pPr marL="12700" marR="5080" algn="just">
              <a:lnSpc>
                <a:spcPct val="112999"/>
              </a:lnSpc>
              <a:spcBef>
                <a:spcPts val="1335"/>
              </a:spcBef>
            </a:pPr>
            <a:r>
              <a:rPr sz="1100" spc="10" dirty="0">
                <a:latin typeface="Times New Roman"/>
                <a:cs typeface="Times New Roman"/>
              </a:rPr>
              <a:t>This </a:t>
            </a:r>
            <a:r>
              <a:rPr sz="1100" spc="5" dirty="0">
                <a:latin typeface="Times New Roman"/>
                <a:cs typeface="Times New Roman"/>
              </a:rPr>
              <a:t>is one </a:t>
            </a:r>
            <a:r>
              <a:rPr sz="1100" spc="10" dirty="0">
                <a:latin typeface="Times New Roman"/>
                <a:cs typeface="Times New Roman"/>
              </a:rPr>
              <a:t>such </a:t>
            </a:r>
            <a:r>
              <a:rPr sz="1100" spc="5" dirty="0">
                <a:latin typeface="Times New Roman"/>
                <a:cs typeface="Times New Roman"/>
              </a:rPr>
              <a:t>question that everyone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keen on knowing the answer. Well,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 answer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it depends on </a:t>
            </a:r>
            <a:r>
              <a:rPr sz="1100" spc="5" dirty="0">
                <a:latin typeface="Times New Roman"/>
                <a:cs typeface="Times New Roman"/>
              </a:rPr>
              <a:t>the data set that </a:t>
            </a:r>
            <a:r>
              <a:rPr sz="1100" spc="10" dirty="0">
                <a:latin typeface="Times New Roman"/>
                <a:cs typeface="Times New Roman"/>
              </a:rPr>
              <a:t>you are </a:t>
            </a:r>
            <a:r>
              <a:rPr sz="1100" spc="5" dirty="0">
                <a:latin typeface="Times New Roman"/>
                <a:cs typeface="Times New Roman"/>
              </a:rPr>
              <a:t>working. </a:t>
            </a:r>
            <a:r>
              <a:rPr sz="1100" spc="10" dirty="0">
                <a:latin typeface="Times New Roman"/>
                <a:cs typeface="Times New Roman"/>
              </a:rPr>
              <a:t>There is no </a:t>
            </a:r>
            <a:r>
              <a:rPr sz="1100" spc="5" dirty="0">
                <a:latin typeface="Times New Roman"/>
                <a:cs typeface="Times New Roman"/>
              </a:rPr>
              <a:t>one </a:t>
            </a:r>
            <a:r>
              <a:rPr sz="1100" spc="10" dirty="0">
                <a:latin typeface="Times New Roman"/>
                <a:cs typeface="Times New Roman"/>
              </a:rPr>
              <a:t>method or </a:t>
            </a:r>
            <a:r>
              <a:rPr sz="1100" spc="15" dirty="0">
                <a:latin typeface="Times New Roman"/>
                <a:cs typeface="Times New Roman"/>
              </a:rPr>
              <a:t> common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methods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order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perform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EDA,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whereas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this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tutorial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you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can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understand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some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common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methods</a:t>
            </a:r>
            <a:r>
              <a:rPr sz="1100" spc="5" dirty="0">
                <a:latin typeface="Times New Roman"/>
                <a:cs typeface="Times New Roman"/>
              </a:rPr>
              <a:t> 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plots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would be used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20" dirty="0">
                <a:latin typeface="Times New Roman"/>
                <a:cs typeface="Times New Roman"/>
              </a:rPr>
              <a:t>EDA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process.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41959" lvl="1" indent="-429895">
              <a:lnSpc>
                <a:spcPct val="100000"/>
              </a:lnSpc>
              <a:spcBef>
                <a:spcPts val="1075"/>
              </a:spcBef>
              <a:buAutoNum type="arabicPeriod" startAt="3"/>
              <a:tabLst>
                <a:tab pos="441959" algn="l"/>
                <a:tab pos="442595" algn="l"/>
              </a:tabLst>
            </a:pPr>
            <a:r>
              <a:rPr sz="1300" b="1" spc="5" dirty="0">
                <a:solidFill>
                  <a:srgbClr val="365E90"/>
                </a:solidFill>
                <a:latin typeface="Cambria"/>
                <a:cs typeface="Cambria"/>
              </a:rPr>
              <a:t>Importing</a:t>
            </a:r>
            <a:r>
              <a:rPr sz="1300" b="1" spc="-5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b="1" spc="5" dirty="0">
                <a:solidFill>
                  <a:srgbClr val="365E90"/>
                </a:solidFill>
                <a:latin typeface="Cambria"/>
                <a:cs typeface="Cambria"/>
              </a:rPr>
              <a:t>the</a:t>
            </a:r>
            <a:r>
              <a:rPr sz="1300" b="1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b="1" spc="5" dirty="0">
                <a:solidFill>
                  <a:srgbClr val="365E90"/>
                </a:solidFill>
                <a:latin typeface="Cambria"/>
                <a:cs typeface="Cambria"/>
              </a:rPr>
              <a:t>required</a:t>
            </a:r>
            <a:r>
              <a:rPr sz="1300" b="1" spc="15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b="1" dirty="0">
                <a:solidFill>
                  <a:srgbClr val="365E90"/>
                </a:solidFill>
                <a:latin typeface="Cambria"/>
                <a:cs typeface="Cambria"/>
              </a:rPr>
              <a:t>libraries for</a:t>
            </a:r>
            <a:r>
              <a:rPr sz="1300" b="1" spc="-15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b="1" spc="5" dirty="0">
                <a:solidFill>
                  <a:srgbClr val="365E90"/>
                </a:solidFill>
                <a:latin typeface="Cambria"/>
                <a:cs typeface="Cambria"/>
              </a:rPr>
              <a:t>EDA</a:t>
            </a:r>
            <a:endParaRPr sz="1300">
              <a:latin typeface="Cambria"/>
              <a:cs typeface="Cambria"/>
            </a:endParaRPr>
          </a:p>
          <a:p>
            <a:pPr marL="12700" marR="5080" algn="just">
              <a:lnSpc>
                <a:spcPct val="113300"/>
              </a:lnSpc>
              <a:spcBef>
                <a:spcPts val="1320"/>
              </a:spcBef>
            </a:pPr>
            <a:r>
              <a:rPr sz="1100" spc="10" dirty="0">
                <a:latin typeface="Times New Roman"/>
                <a:cs typeface="Times New Roman"/>
              </a:rPr>
              <a:t>From the </a:t>
            </a:r>
            <a:r>
              <a:rPr sz="1100" spc="5" dirty="0">
                <a:latin typeface="Times New Roman"/>
                <a:cs typeface="Times New Roman"/>
              </a:rPr>
              <a:t>previous </a:t>
            </a:r>
            <a:r>
              <a:rPr sz="1100" dirty="0">
                <a:latin typeface="Times New Roman"/>
                <a:cs typeface="Times New Roman"/>
              </a:rPr>
              <a:t>lab, </a:t>
            </a:r>
            <a:r>
              <a:rPr sz="1100" spc="5" dirty="0">
                <a:latin typeface="Times New Roman"/>
                <a:cs typeface="Times New Roman"/>
              </a:rPr>
              <a:t>you </a:t>
            </a:r>
            <a:r>
              <a:rPr sz="1100" spc="10" dirty="0">
                <a:latin typeface="Times New Roman"/>
                <a:cs typeface="Times New Roman"/>
              </a:rPr>
              <a:t>should be familiar </a:t>
            </a:r>
            <a:r>
              <a:rPr sz="1100" spc="5" dirty="0">
                <a:latin typeface="Times New Roman"/>
                <a:cs typeface="Times New Roman"/>
              </a:rPr>
              <a:t>with </a:t>
            </a:r>
            <a:r>
              <a:rPr sz="1100" i="1" spc="15" dirty="0">
                <a:latin typeface="Times New Roman"/>
                <a:cs typeface="Times New Roman"/>
              </a:rPr>
              <a:t>Numpy </a:t>
            </a:r>
            <a:r>
              <a:rPr sz="1100" spc="5" dirty="0">
                <a:latin typeface="Times New Roman"/>
                <a:cs typeface="Times New Roman"/>
              </a:rPr>
              <a:t>library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5" dirty="0">
                <a:latin typeface="Times New Roman"/>
                <a:cs typeface="Times New Roman"/>
              </a:rPr>
              <a:t>you learnt </a:t>
            </a:r>
            <a:r>
              <a:rPr sz="1100" spc="10" dirty="0">
                <a:latin typeface="Times New Roman"/>
                <a:cs typeface="Times New Roman"/>
              </a:rPr>
              <a:t>how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apply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to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find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some </a:t>
            </a:r>
            <a:r>
              <a:rPr sz="1100" spc="10" dirty="0">
                <a:latin typeface="Times New Roman"/>
                <a:cs typeface="Times New Roman"/>
              </a:rPr>
              <a:t>important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statistical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values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such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mean, </a:t>
            </a:r>
            <a:r>
              <a:rPr sz="1100" spc="5" dirty="0">
                <a:latin typeface="Times New Roman"/>
                <a:cs typeface="Times New Roman"/>
              </a:rPr>
              <a:t>mode,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standard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division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etc. </a:t>
            </a:r>
            <a:r>
              <a:rPr sz="1100" spc="10" dirty="0">
                <a:latin typeface="Times New Roman"/>
                <a:cs typeface="Times New Roman"/>
              </a:rPr>
              <a:t>In this </a:t>
            </a:r>
            <a:r>
              <a:rPr sz="1100" spc="5" dirty="0">
                <a:latin typeface="Times New Roman"/>
                <a:cs typeface="Times New Roman"/>
              </a:rPr>
              <a:t>lab,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explore </a:t>
            </a:r>
            <a:r>
              <a:rPr sz="1100" spc="15" dirty="0">
                <a:latin typeface="Times New Roman"/>
                <a:cs typeface="Times New Roman"/>
              </a:rPr>
              <a:t>more </a:t>
            </a:r>
            <a:r>
              <a:rPr sz="1100" spc="5" dirty="0">
                <a:latin typeface="Times New Roman"/>
                <a:cs typeface="Times New Roman"/>
              </a:rPr>
              <a:t>python libraries that </a:t>
            </a:r>
            <a:r>
              <a:rPr sz="1100" spc="10" dirty="0">
                <a:latin typeface="Times New Roman"/>
                <a:cs typeface="Times New Roman"/>
              </a:rPr>
              <a:t>make </a:t>
            </a:r>
            <a:r>
              <a:rPr sz="1100" dirty="0">
                <a:latin typeface="Times New Roman"/>
                <a:cs typeface="Times New Roman"/>
              </a:rPr>
              <a:t>the data </a:t>
            </a:r>
            <a:r>
              <a:rPr sz="1100" spc="5" dirty="0">
                <a:latin typeface="Times New Roman"/>
                <a:cs typeface="Times New Roman"/>
              </a:rPr>
              <a:t>scientist life </a:t>
            </a:r>
            <a:r>
              <a:rPr sz="1100" spc="10" dirty="0">
                <a:latin typeface="Times New Roman"/>
                <a:cs typeface="Times New Roman"/>
              </a:rPr>
              <a:t> very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easier.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Below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are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libraries that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are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used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order</a:t>
            </a:r>
            <a:r>
              <a:rPr sz="1100" spc="10" dirty="0">
                <a:latin typeface="Times New Roman"/>
                <a:cs typeface="Times New Roman"/>
              </a:rPr>
              <a:t> 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perform EDA:</a:t>
            </a:r>
            <a:endParaRPr sz="1100">
              <a:latin typeface="Times New Roman"/>
              <a:cs typeface="Times New Roman"/>
            </a:endParaRPr>
          </a:p>
          <a:p>
            <a:pPr marL="441959" indent="-21526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sz="1100" spc="15" dirty="0">
                <a:latin typeface="Times New Roman"/>
                <a:cs typeface="Times New Roman"/>
              </a:rPr>
              <a:t>Numpy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(for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dealing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with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mathematical </a:t>
            </a:r>
            <a:r>
              <a:rPr sz="1100" spc="5" dirty="0">
                <a:latin typeface="Times New Roman"/>
                <a:cs typeface="Times New Roman"/>
              </a:rPr>
              <a:t>operations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on </a:t>
            </a:r>
            <a:r>
              <a:rPr sz="1100" spc="5" dirty="0">
                <a:latin typeface="Times New Roman"/>
                <a:cs typeface="Times New Roman"/>
              </a:rPr>
              <a:t>arrays)</a:t>
            </a:r>
            <a:endParaRPr sz="1100">
              <a:latin typeface="Times New Roman"/>
              <a:cs typeface="Times New Roman"/>
            </a:endParaRPr>
          </a:p>
          <a:p>
            <a:pPr marL="441959" indent="-215265">
              <a:lnSpc>
                <a:spcPct val="100000"/>
              </a:lnSpc>
              <a:spcBef>
                <a:spcPts val="250"/>
              </a:spcBef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sz="1100" spc="10" dirty="0">
                <a:latin typeface="Times New Roman"/>
                <a:cs typeface="Times New Roman"/>
              </a:rPr>
              <a:t>Pandas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(for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manipulation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analysis</a:t>
            </a:r>
            <a:endParaRPr sz="1100">
              <a:latin typeface="Times New Roman"/>
              <a:cs typeface="Times New Roman"/>
            </a:endParaRPr>
          </a:p>
          <a:p>
            <a:pPr marL="441959" indent="-215265">
              <a:lnSpc>
                <a:spcPct val="100000"/>
              </a:lnSpc>
              <a:spcBef>
                <a:spcPts val="254"/>
              </a:spcBef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sz="1100" spc="10" dirty="0">
                <a:latin typeface="Times New Roman"/>
                <a:cs typeface="Times New Roman"/>
              </a:rPr>
              <a:t>Matplotlib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(for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visualization)</a:t>
            </a:r>
            <a:endParaRPr sz="1100">
              <a:latin typeface="Times New Roman"/>
              <a:cs typeface="Times New Roman"/>
            </a:endParaRPr>
          </a:p>
          <a:p>
            <a:pPr marL="441959" indent="-215265">
              <a:lnSpc>
                <a:spcPct val="100000"/>
              </a:lnSpc>
              <a:spcBef>
                <a:spcPts val="250"/>
              </a:spcBef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sz="1100" spc="10" dirty="0">
                <a:latin typeface="Times New Roman"/>
                <a:cs typeface="Times New Roman"/>
              </a:rPr>
              <a:t>Seaborn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(also </a:t>
            </a:r>
            <a:r>
              <a:rPr sz="1100" spc="10" dirty="0">
                <a:latin typeface="Times New Roman"/>
                <a:cs typeface="Times New Roman"/>
              </a:rPr>
              <a:t>for</a:t>
            </a:r>
            <a:r>
              <a:rPr sz="1100" spc="5" dirty="0">
                <a:latin typeface="Times New Roman"/>
                <a:cs typeface="Times New Roman"/>
              </a:rPr>
              <a:t> data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visualization)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9304" y="9496043"/>
            <a:ext cx="5187950" cy="251460"/>
            <a:chOff x="1289304" y="9496043"/>
            <a:chExt cx="5187950" cy="251460"/>
          </a:xfrm>
        </p:grpSpPr>
        <p:sp>
          <p:nvSpPr>
            <p:cNvPr id="4" name="object 4"/>
            <p:cNvSpPr/>
            <p:nvPr/>
          </p:nvSpPr>
          <p:spPr>
            <a:xfrm>
              <a:off x="1289304" y="9614915"/>
              <a:ext cx="5187950" cy="12700"/>
            </a:xfrm>
            <a:custGeom>
              <a:avLst/>
              <a:gdLst/>
              <a:ahLst/>
              <a:cxnLst/>
              <a:rect l="l" t="t" r="r" b="b"/>
              <a:pathLst>
                <a:path w="5187950" h="12700">
                  <a:moveTo>
                    <a:pt x="5187695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5187695" y="0"/>
                  </a:lnTo>
                  <a:lnTo>
                    <a:pt x="5187695" y="1219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6076" y="9509760"/>
              <a:ext cx="455930" cy="224154"/>
            </a:xfrm>
            <a:custGeom>
              <a:avLst/>
              <a:gdLst/>
              <a:ahLst/>
              <a:cxnLst/>
              <a:rect l="l" t="t" r="r" b="b"/>
              <a:pathLst>
                <a:path w="455929" h="224154">
                  <a:moveTo>
                    <a:pt x="419100" y="224028"/>
                  </a:moveTo>
                  <a:lnTo>
                    <a:pt x="36576" y="224028"/>
                  </a:lnTo>
                  <a:lnTo>
                    <a:pt x="21859" y="221075"/>
                  </a:lnTo>
                  <a:lnTo>
                    <a:pt x="10286" y="212979"/>
                  </a:lnTo>
                  <a:lnTo>
                    <a:pt x="2714" y="200882"/>
                  </a:lnTo>
                  <a:lnTo>
                    <a:pt x="0" y="185928"/>
                  </a:lnTo>
                  <a:lnTo>
                    <a:pt x="0" y="38100"/>
                  </a:lnTo>
                  <a:lnTo>
                    <a:pt x="2714" y="23145"/>
                  </a:lnTo>
                  <a:lnTo>
                    <a:pt x="10287" y="11048"/>
                  </a:lnTo>
                  <a:lnTo>
                    <a:pt x="21859" y="2952"/>
                  </a:lnTo>
                  <a:lnTo>
                    <a:pt x="36576" y="0"/>
                  </a:lnTo>
                  <a:lnTo>
                    <a:pt x="419100" y="0"/>
                  </a:lnTo>
                  <a:lnTo>
                    <a:pt x="433173" y="2952"/>
                  </a:lnTo>
                  <a:lnTo>
                    <a:pt x="444817" y="11049"/>
                  </a:lnTo>
                  <a:lnTo>
                    <a:pt x="452747" y="23145"/>
                  </a:lnTo>
                  <a:lnTo>
                    <a:pt x="455676" y="38100"/>
                  </a:lnTo>
                  <a:lnTo>
                    <a:pt x="455676" y="185928"/>
                  </a:lnTo>
                  <a:lnTo>
                    <a:pt x="452747" y="200882"/>
                  </a:lnTo>
                  <a:lnTo>
                    <a:pt x="444817" y="212979"/>
                  </a:lnTo>
                  <a:lnTo>
                    <a:pt x="433173" y="221075"/>
                  </a:lnTo>
                  <a:lnTo>
                    <a:pt x="419100" y="2240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42359" y="9496043"/>
              <a:ext cx="483234" cy="251460"/>
            </a:xfrm>
            <a:custGeom>
              <a:avLst/>
              <a:gdLst/>
              <a:ahLst/>
              <a:cxnLst/>
              <a:rect l="l" t="t" r="r" b="b"/>
              <a:pathLst>
                <a:path w="483235" h="251459">
                  <a:moveTo>
                    <a:pt x="36576" y="32003"/>
                  </a:moveTo>
                  <a:lnTo>
                    <a:pt x="38100" y="30479"/>
                  </a:lnTo>
                  <a:lnTo>
                    <a:pt x="4572" y="30479"/>
                  </a:lnTo>
                  <a:lnTo>
                    <a:pt x="7620" y="24384"/>
                  </a:lnTo>
                  <a:lnTo>
                    <a:pt x="7620" y="22860"/>
                  </a:lnTo>
                  <a:lnTo>
                    <a:pt x="13716" y="16764"/>
                  </a:lnTo>
                  <a:lnTo>
                    <a:pt x="13716" y="15240"/>
                  </a:lnTo>
                  <a:lnTo>
                    <a:pt x="15240" y="15240"/>
                  </a:lnTo>
                  <a:lnTo>
                    <a:pt x="21336" y="10667"/>
                  </a:lnTo>
                  <a:lnTo>
                    <a:pt x="21336" y="9143"/>
                  </a:lnTo>
                  <a:lnTo>
                    <a:pt x="22860" y="9143"/>
                  </a:lnTo>
                  <a:lnTo>
                    <a:pt x="28956" y="4572"/>
                  </a:lnTo>
                  <a:lnTo>
                    <a:pt x="32004" y="4572"/>
                  </a:lnTo>
                  <a:lnTo>
                    <a:pt x="38100" y="1524"/>
                  </a:lnTo>
                  <a:lnTo>
                    <a:pt x="41148" y="1524"/>
                  </a:lnTo>
                  <a:lnTo>
                    <a:pt x="48768" y="0"/>
                  </a:lnTo>
                  <a:lnTo>
                    <a:pt x="51816" y="27432"/>
                  </a:lnTo>
                  <a:lnTo>
                    <a:pt x="47244" y="27432"/>
                  </a:lnTo>
                  <a:lnTo>
                    <a:pt x="43434" y="28955"/>
                  </a:lnTo>
                  <a:lnTo>
                    <a:pt x="42672" y="28955"/>
                  </a:lnTo>
                  <a:lnTo>
                    <a:pt x="36576" y="32003"/>
                  </a:lnTo>
                  <a:close/>
                </a:path>
                <a:path w="483235" h="251459">
                  <a:moveTo>
                    <a:pt x="44196" y="28955"/>
                  </a:moveTo>
                  <a:lnTo>
                    <a:pt x="47244" y="27432"/>
                  </a:lnTo>
                  <a:lnTo>
                    <a:pt x="51816" y="27432"/>
                  </a:lnTo>
                  <a:lnTo>
                    <a:pt x="44196" y="28955"/>
                  </a:lnTo>
                  <a:close/>
                </a:path>
                <a:path w="483235" h="251459">
                  <a:moveTo>
                    <a:pt x="39624" y="30479"/>
                  </a:moveTo>
                  <a:lnTo>
                    <a:pt x="42672" y="28955"/>
                  </a:lnTo>
                  <a:lnTo>
                    <a:pt x="43434" y="28955"/>
                  </a:lnTo>
                  <a:lnTo>
                    <a:pt x="39624" y="30479"/>
                  </a:lnTo>
                  <a:close/>
                </a:path>
                <a:path w="483235" h="251459">
                  <a:moveTo>
                    <a:pt x="38100" y="220980"/>
                  </a:moveTo>
                  <a:lnTo>
                    <a:pt x="3048" y="220980"/>
                  </a:lnTo>
                  <a:lnTo>
                    <a:pt x="3048" y="219456"/>
                  </a:lnTo>
                  <a:lnTo>
                    <a:pt x="1524" y="211836"/>
                  </a:lnTo>
                  <a:lnTo>
                    <a:pt x="0" y="211836"/>
                  </a:lnTo>
                  <a:lnTo>
                    <a:pt x="0" y="41148"/>
                  </a:lnTo>
                  <a:lnTo>
                    <a:pt x="1524" y="39624"/>
                  </a:lnTo>
                  <a:lnTo>
                    <a:pt x="3048" y="32003"/>
                  </a:lnTo>
                  <a:lnTo>
                    <a:pt x="3048" y="30479"/>
                  </a:lnTo>
                  <a:lnTo>
                    <a:pt x="38100" y="30479"/>
                  </a:lnTo>
                  <a:lnTo>
                    <a:pt x="32004" y="35052"/>
                  </a:lnTo>
                  <a:lnTo>
                    <a:pt x="33908" y="35052"/>
                  </a:lnTo>
                  <a:lnTo>
                    <a:pt x="32765" y="36576"/>
                  </a:lnTo>
                  <a:lnTo>
                    <a:pt x="32004" y="36576"/>
                  </a:lnTo>
                  <a:lnTo>
                    <a:pt x="27432" y="42672"/>
                  </a:lnTo>
                  <a:lnTo>
                    <a:pt x="28575" y="42672"/>
                  </a:lnTo>
                  <a:lnTo>
                    <a:pt x="27812" y="45720"/>
                  </a:lnTo>
                  <a:lnTo>
                    <a:pt x="27432" y="45720"/>
                  </a:lnTo>
                  <a:lnTo>
                    <a:pt x="25908" y="51816"/>
                  </a:lnTo>
                  <a:lnTo>
                    <a:pt x="25908" y="199644"/>
                  </a:lnTo>
                  <a:lnTo>
                    <a:pt x="27432" y="207264"/>
                  </a:lnTo>
                  <a:lnTo>
                    <a:pt x="28194" y="207264"/>
                  </a:lnTo>
                  <a:lnTo>
                    <a:pt x="28575" y="208788"/>
                  </a:lnTo>
                  <a:lnTo>
                    <a:pt x="27432" y="208788"/>
                  </a:lnTo>
                  <a:lnTo>
                    <a:pt x="32004" y="214884"/>
                  </a:lnTo>
                  <a:lnTo>
                    <a:pt x="32766" y="214884"/>
                  </a:lnTo>
                  <a:lnTo>
                    <a:pt x="33909" y="216408"/>
                  </a:lnTo>
                  <a:lnTo>
                    <a:pt x="32004" y="216408"/>
                  </a:lnTo>
                  <a:lnTo>
                    <a:pt x="38100" y="220980"/>
                  </a:lnTo>
                  <a:close/>
                </a:path>
                <a:path w="483235" h="251459">
                  <a:moveTo>
                    <a:pt x="33908" y="35052"/>
                  </a:moveTo>
                  <a:lnTo>
                    <a:pt x="32004" y="35052"/>
                  </a:lnTo>
                  <a:lnTo>
                    <a:pt x="35052" y="33528"/>
                  </a:lnTo>
                  <a:lnTo>
                    <a:pt x="33908" y="35052"/>
                  </a:lnTo>
                  <a:close/>
                </a:path>
                <a:path w="483235" h="251459">
                  <a:moveTo>
                    <a:pt x="30480" y="39624"/>
                  </a:moveTo>
                  <a:lnTo>
                    <a:pt x="32004" y="36576"/>
                  </a:lnTo>
                  <a:lnTo>
                    <a:pt x="32765" y="36576"/>
                  </a:lnTo>
                  <a:lnTo>
                    <a:pt x="30480" y="39624"/>
                  </a:lnTo>
                  <a:close/>
                </a:path>
                <a:path w="483235" h="251459">
                  <a:moveTo>
                    <a:pt x="28575" y="42672"/>
                  </a:moveTo>
                  <a:lnTo>
                    <a:pt x="27432" y="42672"/>
                  </a:lnTo>
                  <a:lnTo>
                    <a:pt x="28956" y="41148"/>
                  </a:lnTo>
                  <a:lnTo>
                    <a:pt x="28575" y="42672"/>
                  </a:lnTo>
                  <a:close/>
                </a:path>
                <a:path w="483235" h="251459">
                  <a:moveTo>
                    <a:pt x="27432" y="47243"/>
                  </a:moveTo>
                  <a:lnTo>
                    <a:pt x="27432" y="45720"/>
                  </a:lnTo>
                  <a:lnTo>
                    <a:pt x="27812" y="45720"/>
                  </a:lnTo>
                  <a:lnTo>
                    <a:pt x="27432" y="47243"/>
                  </a:lnTo>
                  <a:close/>
                </a:path>
                <a:path w="483235" h="251459">
                  <a:moveTo>
                    <a:pt x="28194" y="207264"/>
                  </a:moveTo>
                  <a:lnTo>
                    <a:pt x="27432" y="207264"/>
                  </a:lnTo>
                  <a:lnTo>
                    <a:pt x="27432" y="204216"/>
                  </a:lnTo>
                  <a:lnTo>
                    <a:pt x="28194" y="207264"/>
                  </a:lnTo>
                  <a:close/>
                </a:path>
                <a:path w="483235" h="251459">
                  <a:moveTo>
                    <a:pt x="28956" y="210312"/>
                  </a:moveTo>
                  <a:lnTo>
                    <a:pt x="27432" y="208788"/>
                  </a:lnTo>
                  <a:lnTo>
                    <a:pt x="28575" y="208788"/>
                  </a:lnTo>
                  <a:lnTo>
                    <a:pt x="28956" y="210312"/>
                  </a:lnTo>
                  <a:close/>
                </a:path>
                <a:path w="483235" h="251459">
                  <a:moveTo>
                    <a:pt x="32766" y="214884"/>
                  </a:moveTo>
                  <a:lnTo>
                    <a:pt x="32004" y="214884"/>
                  </a:lnTo>
                  <a:lnTo>
                    <a:pt x="30480" y="211836"/>
                  </a:lnTo>
                  <a:lnTo>
                    <a:pt x="32766" y="214884"/>
                  </a:lnTo>
                  <a:close/>
                </a:path>
                <a:path w="483235" h="251459">
                  <a:moveTo>
                    <a:pt x="35052" y="217932"/>
                  </a:moveTo>
                  <a:lnTo>
                    <a:pt x="32004" y="216408"/>
                  </a:lnTo>
                  <a:lnTo>
                    <a:pt x="33909" y="216408"/>
                  </a:lnTo>
                  <a:lnTo>
                    <a:pt x="35052" y="217932"/>
                  </a:lnTo>
                  <a:close/>
                </a:path>
                <a:path w="483235" h="251459">
                  <a:moveTo>
                    <a:pt x="48768" y="251460"/>
                  </a:moveTo>
                  <a:lnTo>
                    <a:pt x="41148" y="249936"/>
                  </a:lnTo>
                  <a:lnTo>
                    <a:pt x="38100" y="249936"/>
                  </a:lnTo>
                  <a:lnTo>
                    <a:pt x="32004" y="246888"/>
                  </a:lnTo>
                  <a:lnTo>
                    <a:pt x="28956" y="246888"/>
                  </a:lnTo>
                  <a:lnTo>
                    <a:pt x="22860" y="243840"/>
                  </a:lnTo>
                  <a:lnTo>
                    <a:pt x="22860" y="242316"/>
                  </a:lnTo>
                  <a:lnTo>
                    <a:pt x="21336" y="242316"/>
                  </a:lnTo>
                  <a:lnTo>
                    <a:pt x="15240" y="237744"/>
                  </a:lnTo>
                  <a:lnTo>
                    <a:pt x="15240" y="236220"/>
                  </a:lnTo>
                  <a:lnTo>
                    <a:pt x="13716" y="236220"/>
                  </a:lnTo>
                  <a:lnTo>
                    <a:pt x="13716" y="234696"/>
                  </a:lnTo>
                  <a:lnTo>
                    <a:pt x="7620" y="228600"/>
                  </a:lnTo>
                  <a:lnTo>
                    <a:pt x="7620" y="227076"/>
                  </a:lnTo>
                  <a:lnTo>
                    <a:pt x="4572" y="220980"/>
                  </a:lnTo>
                  <a:lnTo>
                    <a:pt x="38100" y="220980"/>
                  </a:lnTo>
                  <a:lnTo>
                    <a:pt x="36576" y="219456"/>
                  </a:lnTo>
                  <a:lnTo>
                    <a:pt x="42672" y="222504"/>
                  </a:lnTo>
                  <a:lnTo>
                    <a:pt x="43434" y="222504"/>
                  </a:lnTo>
                  <a:lnTo>
                    <a:pt x="47244" y="224028"/>
                  </a:lnTo>
                  <a:lnTo>
                    <a:pt x="51816" y="224028"/>
                  </a:lnTo>
                  <a:lnTo>
                    <a:pt x="48768" y="251460"/>
                  </a:lnTo>
                  <a:close/>
                </a:path>
                <a:path w="483235" h="251459">
                  <a:moveTo>
                    <a:pt x="43434" y="222504"/>
                  </a:moveTo>
                  <a:lnTo>
                    <a:pt x="42672" y="222504"/>
                  </a:lnTo>
                  <a:lnTo>
                    <a:pt x="39624" y="220980"/>
                  </a:lnTo>
                  <a:lnTo>
                    <a:pt x="43434" y="222504"/>
                  </a:lnTo>
                  <a:close/>
                </a:path>
                <a:path w="483235" h="251459">
                  <a:moveTo>
                    <a:pt x="443483" y="30479"/>
                  </a:moveTo>
                  <a:lnTo>
                    <a:pt x="435864" y="27432"/>
                  </a:lnTo>
                  <a:lnTo>
                    <a:pt x="431292" y="27432"/>
                  </a:lnTo>
                  <a:lnTo>
                    <a:pt x="434340" y="0"/>
                  </a:lnTo>
                  <a:lnTo>
                    <a:pt x="441960" y="1524"/>
                  </a:lnTo>
                  <a:lnTo>
                    <a:pt x="445007" y="1524"/>
                  </a:lnTo>
                  <a:lnTo>
                    <a:pt x="451104" y="4572"/>
                  </a:lnTo>
                  <a:lnTo>
                    <a:pt x="454152" y="4572"/>
                  </a:lnTo>
                  <a:lnTo>
                    <a:pt x="460248" y="9143"/>
                  </a:lnTo>
                  <a:lnTo>
                    <a:pt x="461772" y="9143"/>
                  </a:lnTo>
                  <a:lnTo>
                    <a:pt x="461772" y="10667"/>
                  </a:lnTo>
                  <a:lnTo>
                    <a:pt x="467868" y="15240"/>
                  </a:lnTo>
                  <a:lnTo>
                    <a:pt x="469392" y="15240"/>
                  </a:lnTo>
                  <a:lnTo>
                    <a:pt x="469392" y="16764"/>
                  </a:lnTo>
                  <a:lnTo>
                    <a:pt x="473964" y="21336"/>
                  </a:lnTo>
                  <a:lnTo>
                    <a:pt x="473964" y="22860"/>
                  </a:lnTo>
                  <a:lnTo>
                    <a:pt x="475488" y="22860"/>
                  </a:lnTo>
                  <a:lnTo>
                    <a:pt x="475488" y="24384"/>
                  </a:lnTo>
                  <a:lnTo>
                    <a:pt x="477012" y="27432"/>
                  </a:lnTo>
                  <a:lnTo>
                    <a:pt x="435864" y="27432"/>
                  </a:lnTo>
                  <a:lnTo>
                    <a:pt x="438912" y="28955"/>
                  </a:lnTo>
                  <a:lnTo>
                    <a:pt x="440436" y="28955"/>
                  </a:lnTo>
                  <a:lnTo>
                    <a:pt x="443483" y="30479"/>
                  </a:lnTo>
                  <a:close/>
                </a:path>
                <a:path w="483235" h="251459">
                  <a:moveTo>
                    <a:pt x="478536" y="30479"/>
                  </a:moveTo>
                  <a:lnTo>
                    <a:pt x="443483" y="30479"/>
                  </a:lnTo>
                  <a:lnTo>
                    <a:pt x="440436" y="28955"/>
                  </a:lnTo>
                  <a:lnTo>
                    <a:pt x="477774" y="28955"/>
                  </a:lnTo>
                  <a:lnTo>
                    <a:pt x="478536" y="30479"/>
                  </a:lnTo>
                  <a:close/>
                </a:path>
                <a:path w="483235" h="251459">
                  <a:moveTo>
                    <a:pt x="446531" y="32003"/>
                  </a:moveTo>
                  <a:lnTo>
                    <a:pt x="443483" y="30479"/>
                  </a:lnTo>
                  <a:lnTo>
                    <a:pt x="445007" y="30479"/>
                  </a:lnTo>
                  <a:lnTo>
                    <a:pt x="446531" y="32003"/>
                  </a:lnTo>
                  <a:close/>
                </a:path>
                <a:path w="483235" h="251459">
                  <a:moveTo>
                    <a:pt x="480669" y="35052"/>
                  </a:moveTo>
                  <a:lnTo>
                    <a:pt x="449580" y="35052"/>
                  </a:lnTo>
                  <a:lnTo>
                    <a:pt x="445007" y="30479"/>
                  </a:lnTo>
                  <a:lnTo>
                    <a:pt x="480060" y="30479"/>
                  </a:lnTo>
                  <a:lnTo>
                    <a:pt x="480060" y="32003"/>
                  </a:lnTo>
                  <a:lnTo>
                    <a:pt x="480669" y="35052"/>
                  </a:lnTo>
                  <a:close/>
                </a:path>
                <a:path w="483235" h="251459">
                  <a:moveTo>
                    <a:pt x="452628" y="39624"/>
                  </a:moveTo>
                  <a:lnTo>
                    <a:pt x="448055" y="33528"/>
                  </a:lnTo>
                  <a:lnTo>
                    <a:pt x="449580" y="35052"/>
                  </a:lnTo>
                  <a:lnTo>
                    <a:pt x="480669" y="35052"/>
                  </a:lnTo>
                  <a:lnTo>
                    <a:pt x="480974" y="36576"/>
                  </a:lnTo>
                  <a:lnTo>
                    <a:pt x="451104" y="36576"/>
                  </a:lnTo>
                  <a:lnTo>
                    <a:pt x="452628" y="39624"/>
                  </a:lnTo>
                  <a:close/>
                </a:path>
                <a:path w="483235" h="251459">
                  <a:moveTo>
                    <a:pt x="483107" y="42672"/>
                  </a:moveTo>
                  <a:lnTo>
                    <a:pt x="455676" y="42672"/>
                  </a:lnTo>
                  <a:lnTo>
                    <a:pt x="451104" y="36576"/>
                  </a:lnTo>
                  <a:lnTo>
                    <a:pt x="480974" y="36576"/>
                  </a:lnTo>
                  <a:lnTo>
                    <a:pt x="481584" y="39624"/>
                  </a:lnTo>
                  <a:lnTo>
                    <a:pt x="483107" y="41148"/>
                  </a:lnTo>
                  <a:lnTo>
                    <a:pt x="483107" y="42672"/>
                  </a:lnTo>
                  <a:close/>
                </a:path>
                <a:path w="483235" h="251459">
                  <a:moveTo>
                    <a:pt x="455676" y="47243"/>
                  </a:moveTo>
                  <a:lnTo>
                    <a:pt x="454152" y="41148"/>
                  </a:lnTo>
                  <a:lnTo>
                    <a:pt x="455676" y="42672"/>
                  </a:lnTo>
                  <a:lnTo>
                    <a:pt x="483107" y="42672"/>
                  </a:lnTo>
                  <a:lnTo>
                    <a:pt x="483107" y="45720"/>
                  </a:lnTo>
                  <a:lnTo>
                    <a:pt x="455676" y="45720"/>
                  </a:lnTo>
                  <a:lnTo>
                    <a:pt x="455676" y="47243"/>
                  </a:lnTo>
                  <a:close/>
                </a:path>
                <a:path w="483235" h="251459">
                  <a:moveTo>
                    <a:pt x="483107" y="207264"/>
                  </a:moveTo>
                  <a:lnTo>
                    <a:pt x="455676" y="207264"/>
                  </a:lnTo>
                  <a:lnTo>
                    <a:pt x="455676" y="45720"/>
                  </a:lnTo>
                  <a:lnTo>
                    <a:pt x="483107" y="45720"/>
                  </a:lnTo>
                  <a:lnTo>
                    <a:pt x="483107" y="207264"/>
                  </a:lnTo>
                  <a:close/>
                </a:path>
                <a:path w="483235" h="251459">
                  <a:moveTo>
                    <a:pt x="454152" y="210312"/>
                  </a:moveTo>
                  <a:lnTo>
                    <a:pt x="455676" y="204216"/>
                  </a:lnTo>
                  <a:lnTo>
                    <a:pt x="455676" y="207264"/>
                  </a:lnTo>
                  <a:lnTo>
                    <a:pt x="483107" y="207264"/>
                  </a:lnTo>
                  <a:lnTo>
                    <a:pt x="483107" y="208788"/>
                  </a:lnTo>
                  <a:lnTo>
                    <a:pt x="455676" y="208788"/>
                  </a:lnTo>
                  <a:lnTo>
                    <a:pt x="454152" y="210312"/>
                  </a:lnTo>
                  <a:close/>
                </a:path>
                <a:path w="483235" h="251459">
                  <a:moveTo>
                    <a:pt x="480974" y="214884"/>
                  </a:moveTo>
                  <a:lnTo>
                    <a:pt x="451104" y="214884"/>
                  </a:lnTo>
                  <a:lnTo>
                    <a:pt x="455676" y="208788"/>
                  </a:lnTo>
                  <a:lnTo>
                    <a:pt x="483107" y="208788"/>
                  </a:lnTo>
                  <a:lnTo>
                    <a:pt x="483107" y="211836"/>
                  </a:lnTo>
                  <a:lnTo>
                    <a:pt x="481584" y="211836"/>
                  </a:lnTo>
                  <a:lnTo>
                    <a:pt x="480974" y="214884"/>
                  </a:lnTo>
                  <a:close/>
                </a:path>
                <a:path w="483235" h="251459">
                  <a:moveTo>
                    <a:pt x="448055" y="217932"/>
                  </a:moveTo>
                  <a:lnTo>
                    <a:pt x="452628" y="211836"/>
                  </a:lnTo>
                  <a:lnTo>
                    <a:pt x="451104" y="214884"/>
                  </a:lnTo>
                  <a:lnTo>
                    <a:pt x="480974" y="214884"/>
                  </a:lnTo>
                  <a:lnTo>
                    <a:pt x="480669" y="216408"/>
                  </a:lnTo>
                  <a:lnTo>
                    <a:pt x="449580" y="216408"/>
                  </a:lnTo>
                  <a:lnTo>
                    <a:pt x="448055" y="217932"/>
                  </a:lnTo>
                  <a:close/>
                </a:path>
                <a:path w="483235" h="251459">
                  <a:moveTo>
                    <a:pt x="480060" y="220980"/>
                  </a:moveTo>
                  <a:lnTo>
                    <a:pt x="445007" y="220980"/>
                  </a:lnTo>
                  <a:lnTo>
                    <a:pt x="449580" y="216408"/>
                  </a:lnTo>
                  <a:lnTo>
                    <a:pt x="480669" y="216408"/>
                  </a:lnTo>
                  <a:lnTo>
                    <a:pt x="480060" y="219456"/>
                  </a:lnTo>
                  <a:lnTo>
                    <a:pt x="480060" y="220980"/>
                  </a:lnTo>
                  <a:close/>
                </a:path>
                <a:path w="483235" h="251459">
                  <a:moveTo>
                    <a:pt x="445007" y="220980"/>
                  </a:moveTo>
                  <a:lnTo>
                    <a:pt x="443483" y="220980"/>
                  </a:lnTo>
                  <a:lnTo>
                    <a:pt x="446531" y="219456"/>
                  </a:lnTo>
                  <a:lnTo>
                    <a:pt x="445007" y="220980"/>
                  </a:lnTo>
                  <a:close/>
                </a:path>
                <a:path w="483235" h="251459">
                  <a:moveTo>
                    <a:pt x="443483" y="220980"/>
                  </a:moveTo>
                  <a:close/>
                </a:path>
                <a:path w="483235" h="251459">
                  <a:moveTo>
                    <a:pt x="477774" y="222504"/>
                  </a:moveTo>
                  <a:lnTo>
                    <a:pt x="440436" y="222504"/>
                  </a:lnTo>
                  <a:lnTo>
                    <a:pt x="443484" y="220980"/>
                  </a:lnTo>
                  <a:lnTo>
                    <a:pt x="478536" y="220980"/>
                  </a:lnTo>
                  <a:lnTo>
                    <a:pt x="477774" y="222504"/>
                  </a:lnTo>
                  <a:close/>
                </a:path>
                <a:path w="483235" h="251459">
                  <a:moveTo>
                    <a:pt x="434340" y="251460"/>
                  </a:moveTo>
                  <a:lnTo>
                    <a:pt x="431292" y="224028"/>
                  </a:lnTo>
                  <a:lnTo>
                    <a:pt x="435864" y="224028"/>
                  </a:lnTo>
                  <a:lnTo>
                    <a:pt x="443483" y="220980"/>
                  </a:lnTo>
                  <a:lnTo>
                    <a:pt x="440436" y="222504"/>
                  </a:lnTo>
                  <a:lnTo>
                    <a:pt x="477774" y="222504"/>
                  </a:lnTo>
                  <a:lnTo>
                    <a:pt x="475488" y="227076"/>
                  </a:lnTo>
                  <a:lnTo>
                    <a:pt x="475488" y="228600"/>
                  </a:lnTo>
                  <a:lnTo>
                    <a:pt x="473964" y="228600"/>
                  </a:lnTo>
                  <a:lnTo>
                    <a:pt x="473964" y="230124"/>
                  </a:lnTo>
                  <a:lnTo>
                    <a:pt x="469392" y="234696"/>
                  </a:lnTo>
                  <a:lnTo>
                    <a:pt x="469392" y="236220"/>
                  </a:lnTo>
                  <a:lnTo>
                    <a:pt x="467868" y="236220"/>
                  </a:lnTo>
                  <a:lnTo>
                    <a:pt x="467868" y="237744"/>
                  </a:lnTo>
                  <a:lnTo>
                    <a:pt x="461772" y="242316"/>
                  </a:lnTo>
                  <a:lnTo>
                    <a:pt x="460248" y="242316"/>
                  </a:lnTo>
                  <a:lnTo>
                    <a:pt x="460248" y="243840"/>
                  </a:lnTo>
                  <a:lnTo>
                    <a:pt x="454152" y="246888"/>
                  </a:lnTo>
                  <a:lnTo>
                    <a:pt x="451104" y="246888"/>
                  </a:lnTo>
                  <a:lnTo>
                    <a:pt x="445007" y="249936"/>
                  </a:lnTo>
                  <a:lnTo>
                    <a:pt x="441960" y="249936"/>
                  </a:lnTo>
                  <a:lnTo>
                    <a:pt x="434340" y="25146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5"/>
              </a:lnSpc>
            </a:pPr>
            <a:r>
              <a:rPr spc="15" dirty="0"/>
              <a:t>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</a:t>
            </a:r>
            <a:r>
              <a:rPr spc="-15" dirty="0"/>
              <a:t> </a:t>
            </a:r>
            <a:r>
              <a:rPr spc="20" dirty="0"/>
              <a:t>Mohammed</a:t>
            </a:r>
            <a:r>
              <a:rPr spc="-15" dirty="0"/>
              <a:t> </a:t>
            </a:r>
            <a:r>
              <a:rPr spc="15" dirty="0"/>
              <a:t>Al-Sarem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4" y="400651"/>
            <a:ext cx="4985385" cy="1590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1750" algn="ctr">
              <a:lnSpc>
                <a:spcPct val="100000"/>
              </a:lnSpc>
              <a:spcBef>
                <a:spcPts val="114"/>
              </a:spcBef>
            </a:pPr>
            <a:r>
              <a:rPr sz="1300" b="1" dirty="0">
                <a:latin typeface="Calibri"/>
                <a:cs typeface="Calibri"/>
              </a:rPr>
              <a:t>Lab</a:t>
            </a:r>
            <a:r>
              <a:rPr sz="1300" b="1" spc="10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5:</a:t>
            </a:r>
            <a:r>
              <a:rPr sz="1300" b="1" dirty="0">
                <a:latin typeface="Calibri"/>
                <a:cs typeface="Calibri"/>
              </a:rPr>
              <a:t> Data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Exploratory</a:t>
            </a:r>
            <a:r>
              <a:rPr sz="1300" b="1" spc="-10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Analysis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81940" algn="l"/>
              </a:tabLst>
            </a:pPr>
            <a:r>
              <a:rPr sz="1300" b="1" spc="5" dirty="0">
                <a:solidFill>
                  <a:srgbClr val="365E90"/>
                </a:solidFill>
                <a:latin typeface="Cambria"/>
                <a:cs typeface="Cambria"/>
              </a:rPr>
              <a:t>2.	Working</a:t>
            </a:r>
            <a:r>
              <a:rPr sz="1300" b="1" spc="-30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b="1" spc="15" dirty="0">
                <a:solidFill>
                  <a:srgbClr val="365E90"/>
                </a:solidFill>
                <a:latin typeface="Cambria"/>
                <a:cs typeface="Cambria"/>
              </a:rPr>
              <a:t>on</a:t>
            </a:r>
            <a:r>
              <a:rPr sz="1300" b="1" spc="-25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b="1" spc="10" dirty="0">
                <a:solidFill>
                  <a:srgbClr val="365E90"/>
                </a:solidFill>
                <a:latin typeface="Cambria"/>
                <a:cs typeface="Cambria"/>
              </a:rPr>
              <a:t>data</a:t>
            </a:r>
            <a:r>
              <a:rPr sz="1300" b="1" spc="-20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b="1" spc="5" dirty="0">
                <a:solidFill>
                  <a:srgbClr val="365E90"/>
                </a:solidFill>
                <a:latin typeface="Cambria"/>
                <a:cs typeface="Cambria"/>
              </a:rPr>
              <a:t>set</a:t>
            </a:r>
            <a:endParaRPr sz="1300">
              <a:latin typeface="Cambria"/>
              <a:cs typeface="Cambria"/>
            </a:endParaRPr>
          </a:p>
          <a:p>
            <a:pPr marL="12700" marR="5080" algn="just">
              <a:lnSpc>
                <a:spcPct val="112999"/>
              </a:lnSpc>
              <a:spcBef>
                <a:spcPts val="1340"/>
              </a:spcBef>
            </a:pPr>
            <a:r>
              <a:rPr sz="1100" spc="5" dirty="0">
                <a:latin typeface="Times New Roman"/>
                <a:cs typeface="Times New Roman"/>
              </a:rPr>
              <a:t>Let’s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first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import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required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libraries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jupyter</a:t>
            </a:r>
            <a:r>
              <a:rPr sz="1100" i="1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notebook.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this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lab,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you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have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import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following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libraries.</a:t>
            </a:r>
            <a:r>
              <a:rPr sz="1100" spc="10" dirty="0">
                <a:latin typeface="Times New Roman"/>
                <a:cs typeface="Times New Roman"/>
              </a:rPr>
              <a:t> Three</a:t>
            </a:r>
            <a:r>
              <a:rPr sz="1100" spc="15" dirty="0">
                <a:latin typeface="Times New Roman"/>
                <a:cs typeface="Times New Roman"/>
              </a:rPr>
              <a:t> new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libraries:</a:t>
            </a:r>
            <a:r>
              <a:rPr sz="1100" spc="10" dirty="0">
                <a:latin typeface="Times New Roman"/>
                <a:cs typeface="Times New Roman"/>
              </a:rPr>
              <a:t> pandas,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matplotlib</a:t>
            </a:r>
            <a:r>
              <a:rPr sz="1100" spc="10" dirty="0">
                <a:latin typeface="Times New Roman"/>
                <a:cs typeface="Times New Roman"/>
              </a:rPr>
              <a:t> 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seaborn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are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introduced. To </a:t>
            </a:r>
            <a:r>
              <a:rPr sz="1100" spc="5" dirty="0">
                <a:latin typeface="Times New Roman"/>
                <a:cs typeface="Times New Roman"/>
              </a:rPr>
              <a:t>explore </a:t>
            </a:r>
            <a:r>
              <a:rPr sz="1100" spc="10" dirty="0">
                <a:latin typeface="Times New Roman"/>
                <a:cs typeface="Times New Roman"/>
              </a:rPr>
              <a:t>what they </a:t>
            </a:r>
            <a:r>
              <a:rPr sz="1100" spc="5" dirty="0">
                <a:latin typeface="Times New Roman"/>
                <a:cs typeface="Times New Roman"/>
              </a:rPr>
              <a:t>provide </a:t>
            </a:r>
            <a:r>
              <a:rPr sz="1100" spc="10" dirty="0">
                <a:latin typeface="Times New Roman"/>
                <a:cs typeface="Times New Roman"/>
              </a:rPr>
              <a:t>for </a:t>
            </a:r>
            <a:r>
              <a:rPr sz="1100" spc="5" dirty="0">
                <a:latin typeface="Times New Roman"/>
                <a:cs typeface="Times New Roman"/>
              </a:rPr>
              <a:t>data scientist, visit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15" dirty="0">
                <a:latin typeface="Times New Roman"/>
                <a:cs typeface="Times New Roman"/>
              </a:rPr>
              <a:t>URL </a:t>
            </a:r>
            <a:r>
              <a:rPr sz="1100" spc="10" dirty="0">
                <a:latin typeface="Times New Roman"/>
                <a:cs typeface="Times New Roman"/>
              </a:rPr>
              <a:t>at the </a:t>
            </a:r>
            <a:r>
              <a:rPr sz="1100" spc="5" dirty="0">
                <a:latin typeface="Times New Roman"/>
                <a:cs typeface="Times New Roman"/>
              </a:rPr>
              <a:t>first </a:t>
            </a:r>
            <a:r>
              <a:rPr sz="1100" spc="10" dirty="0">
                <a:latin typeface="Times New Roman"/>
                <a:cs typeface="Times New Roman"/>
              </a:rPr>
              <a:t> page).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code </a:t>
            </a:r>
            <a:r>
              <a:rPr sz="1100" spc="15" dirty="0">
                <a:latin typeface="Times New Roman"/>
                <a:cs typeface="Times New Roman"/>
              </a:rPr>
              <a:t>below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presents</a:t>
            </a:r>
            <a:r>
              <a:rPr sz="1100" spc="10" dirty="0">
                <a:latin typeface="Times New Roman"/>
                <a:cs typeface="Times New Roman"/>
              </a:rPr>
              <a:t> how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import</a:t>
            </a:r>
            <a:r>
              <a:rPr sz="1100" spc="5" dirty="0">
                <a:latin typeface="Times New Roman"/>
                <a:cs typeface="Times New Roman"/>
              </a:rPr>
              <a:t> these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libraries: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9304" y="9496043"/>
            <a:ext cx="5187950" cy="251460"/>
            <a:chOff x="1289304" y="9496043"/>
            <a:chExt cx="5187950" cy="251460"/>
          </a:xfrm>
        </p:grpSpPr>
        <p:sp>
          <p:nvSpPr>
            <p:cNvPr id="4" name="object 4"/>
            <p:cNvSpPr/>
            <p:nvPr/>
          </p:nvSpPr>
          <p:spPr>
            <a:xfrm>
              <a:off x="1289304" y="9614915"/>
              <a:ext cx="5187950" cy="12700"/>
            </a:xfrm>
            <a:custGeom>
              <a:avLst/>
              <a:gdLst/>
              <a:ahLst/>
              <a:cxnLst/>
              <a:rect l="l" t="t" r="r" b="b"/>
              <a:pathLst>
                <a:path w="5187950" h="12700">
                  <a:moveTo>
                    <a:pt x="5187695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5187695" y="0"/>
                  </a:lnTo>
                  <a:lnTo>
                    <a:pt x="5187695" y="1219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6076" y="9509760"/>
              <a:ext cx="455930" cy="224154"/>
            </a:xfrm>
            <a:custGeom>
              <a:avLst/>
              <a:gdLst/>
              <a:ahLst/>
              <a:cxnLst/>
              <a:rect l="l" t="t" r="r" b="b"/>
              <a:pathLst>
                <a:path w="455929" h="224154">
                  <a:moveTo>
                    <a:pt x="419100" y="224028"/>
                  </a:moveTo>
                  <a:lnTo>
                    <a:pt x="36576" y="224028"/>
                  </a:lnTo>
                  <a:lnTo>
                    <a:pt x="21859" y="221075"/>
                  </a:lnTo>
                  <a:lnTo>
                    <a:pt x="10286" y="212979"/>
                  </a:lnTo>
                  <a:lnTo>
                    <a:pt x="2714" y="200882"/>
                  </a:lnTo>
                  <a:lnTo>
                    <a:pt x="0" y="185928"/>
                  </a:lnTo>
                  <a:lnTo>
                    <a:pt x="0" y="38100"/>
                  </a:lnTo>
                  <a:lnTo>
                    <a:pt x="2714" y="23145"/>
                  </a:lnTo>
                  <a:lnTo>
                    <a:pt x="10287" y="11048"/>
                  </a:lnTo>
                  <a:lnTo>
                    <a:pt x="21859" y="2952"/>
                  </a:lnTo>
                  <a:lnTo>
                    <a:pt x="36576" y="0"/>
                  </a:lnTo>
                  <a:lnTo>
                    <a:pt x="419100" y="0"/>
                  </a:lnTo>
                  <a:lnTo>
                    <a:pt x="433173" y="2952"/>
                  </a:lnTo>
                  <a:lnTo>
                    <a:pt x="444817" y="11049"/>
                  </a:lnTo>
                  <a:lnTo>
                    <a:pt x="452747" y="23145"/>
                  </a:lnTo>
                  <a:lnTo>
                    <a:pt x="455676" y="38100"/>
                  </a:lnTo>
                  <a:lnTo>
                    <a:pt x="455676" y="185928"/>
                  </a:lnTo>
                  <a:lnTo>
                    <a:pt x="452747" y="200882"/>
                  </a:lnTo>
                  <a:lnTo>
                    <a:pt x="444817" y="212979"/>
                  </a:lnTo>
                  <a:lnTo>
                    <a:pt x="433173" y="221075"/>
                  </a:lnTo>
                  <a:lnTo>
                    <a:pt x="419100" y="2240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42359" y="9496043"/>
              <a:ext cx="483234" cy="251460"/>
            </a:xfrm>
            <a:custGeom>
              <a:avLst/>
              <a:gdLst/>
              <a:ahLst/>
              <a:cxnLst/>
              <a:rect l="l" t="t" r="r" b="b"/>
              <a:pathLst>
                <a:path w="483235" h="251459">
                  <a:moveTo>
                    <a:pt x="36576" y="32003"/>
                  </a:moveTo>
                  <a:lnTo>
                    <a:pt x="38100" y="30479"/>
                  </a:lnTo>
                  <a:lnTo>
                    <a:pt x="4572" y="30479"/>
                  </a:lnTo>
                  <a:lnTo>
                    <a:pt x="7620" y="24384"/>
                  </a:lnTo>
                  <a:lnTo>
                    <a:pt x="7620" y="22860"/>
                  </a:lnTo>
                  <a:lnTo>
                    <a:pt x="13716" y="16764"/>
                  </a:lnTo>
                  <a:lnTo>
                    <a:pt x="13716" y="15240"/>
                  </a:lnTo>
                  <a:lnTo>
                    <a:pt x="15240" y="15240"/>
                  </a:lnTo>
                  <a:lnTo>
                    <a:pt x="21336" y="10667"/>
                  </a:lnTo>
                  <a:lnTo>
                    <a:pt x="21336" y="9143"/>
                  </a:lnTo>
                  <a:lnTo>
                    <a:pt x="22860" y="9143"/>
                  </a:lnTo>
                  <a:lnTo>
                    <a:pt x="28956" y="4572"/>
                  </a:lnTo>
                  <a:lnTo>
                    <a:pt x="32004" y="4572"/>
                  </a:lnTo>
                  <a:lnTo>
                    <a:pt x="38100" y="1524"/>
                  </a:lnTo>
                  <a:lnTo>
                    <a:pt x="41148" y="1524"/>
                  </a:lnTo>
                  <a:lnTo>
                    <a:pt x="48768" y="0"/>
                  </a:lnTo>
                  <a:lnTo>
                    <a:pt x="51816" y="27432"/>
                  </a:lnTo>
                  <a:lnTo>
                    <a:pt x="47244" y="27432"/>
                  </a:lnTo>
                  <a:lnTo>
                    <a:pt x="43434" y="28955"/>
                  </a:lnTo>
                  <a:lnTo>
                    <a:pt x="42672" y="28955"/>
                  </a:lnTo>
                  <a:lnTo>
                    <a:pt x="36576" y="32003"/>
                  </a:lnTo>
                  <a:close/>
                </a:path>
                <a:path w="483235" h="251459">
                  <a:moveTo>
                    <a:pt x="44196" y="28955"/>
                  </a:moveTo>
                  <a:lnTo>
                    <a:pt x="47244" y="27432"/>
                  </a:lnTo>
                  <a:lnTo>
                    <a:pt x="51816" y="27432"/>
                  </a:lnTo>
                  <a:lnTo>
                    <a:pt x="44196" y="28955"/>
                  </a:lnTo>
                  <a:close/>
                </a:path>
                <a:path w="483235" h="251459">
                  <a:moveTo>
                    <a:pt x="39624" y="30479"/>
                  </a:moveTo>
                  <a:lnTo>
                    <a:pt x="42672" y="28955"/>
                  </a:lnTo>
                  <a:lnTo>
                    <a:pt x="43434" y="28955"/>
                  </a:lnTo>
                  <a:lnTo>
                    <a:pt x="39624" y="30479"/>
                  </a:lnTo>
                  <a:close/>
                </a:path>
                <a:path w="483235" h="251459">
                  <a:moveTo>
                    <a:pt x="38100" y="220980"/>
                  </a:moveTo>
                  <a:lnTo>
                    <a:pt x="3048" y="220980"/>
                  </a:lnTo>
                  <a:lnTo>
                    <a:pt x="3048" y="219456"/>
                  </a:lnTo>
                  <a:lnTo>
                    <a:pt x="1524" y="211836"/>
                  </a:lnTo>
                  <a:lnTo>
                    <a:pt x="0" y="211836"/>
                  </a:lnTo>
                  <a:lnTo>
                    <a:pt x="0" y="41148"/>
                  </a:lnTo>
                  <a:lnTo>
                    <a:pt x="1524" y="39624"/>
                  </a:lnTo>
                  <a:lnTo>
                    <a:pt x="3048" y="32003"/>
                  </a:lnTo>
                  <a:lnTo>
                    <a:pt x="3048" y="30479"/>
                  </a:lnTo>
                  <a:lnTo>
                    <a:pt x="38100" y="30479"/>
                  </a:lnTo>
                  <a:lnTo>
                    <a:pt x="32004" y="35052"/>
                  </a:lnTo>
                  <a:lnTo>
                    <a:pt x="33908" y="35052"/>
                  </a:lnTo>
                  <a:lnTo>
                    <a:pt x="32765" y="36576"/>
                  </a:lnTo>
                  <a:lnTo>
                    <a:pt x="32004" y="36576"/>
                  </a:lnTo>
                  <a:lnTo>
                    <a:pt x="27432" y="42672"/>
                  </a:lnTo>
                  <a:lnTo>
                    <a:pt x="28575" y="42672"/>
                  </a:lnTo>
                  <a:lnTo>
                    <a:pt x="27812" y="45720"/>
                  </a:lnTo>
                  <a:lnTo>
                    <a:pt x="27432" y="45720"/>
                  </a:lnTo>
                  <a:lnTo>
                    <a:pt x="25908" y="51816"/>
                  </a:lnTo>
                  <a:lnTo>
                    <a:pt x="25908" y="199644"/>
                  </a:lnTo>
                  <a:lnTo>
                    <a:pt x="27432" y="207264"/>
                  </a:lnTo>
                  <a:lnTo>
                    <a:pt x="28194" y="207264"/>
                  </a:lnTo>
                  <a:lnTo>
                    <a:pt x="28575" y="208788"/>
                  </a:lnTo>
                  <a:lnTo>
                    <a:pt x="27432" y="208788"/>
                  </a:lnTo>
                  <a:lnTo>
                    <a:pt x="32004" y="214884"/>
                  </a:lnTo>
                  <a:lnTo>
                    <a:pt x="32766" y="214884"/>
                  </a:lnTo>
                  <a:lnTo>
                    <a:pt x="33909" y="216408"/>
                  </a:lnTo>
                  <a:lnTo>
                    <a:pt x="32004" y="216408"/>
                  </a:lnTo>
                  <a:lnTo>
                    <a:pt x="38100" y="220980"/>
                  </a:lnTo>
                  <a:close/>
                </a:path>
                <a:path w="483235" h="251459">
                  <a:moveTo>
                    <a:pt x="33908" y="35052"/>
                  </a:moveTo>
                  <a:lnTo>
                    <a:pt x="32004" y="35052"/>
                  </a:lnTo>
                  <a:lnTo>
                    <a:pt x="35052" y="33528"/>
                  </a:lnTo>
                  <a:lnTo>
                    <a:pt x="33908" y="35052"/>
                  </a:lnTo>
                  <a:close/>
                </a:path>
                <a:path w="483235" h="251459">
                  <a:moveTo>
                    <a:pt x="30480" y="39624"/>
                  </a:moveTo>
                  <a:lnTo>
                    <a:pt x="32004" y="36576"/>
                  </a:lnTo>
                  <a:lnTo>
                    <a:pt x="32765" y="36576"/>
                  </a:lnTo>
                  <a:lnTo>
                    <a:pt x="30480" y="39624"/>
                  </a:lnTo>
                  <a:close/>
                </a:path>
                <a:path w="483235" h="251459">
                  <a:moveTo>
                    <a:pt x="28575" y="42672"/>
                  </a:moveTo>
                  <a:lnTo>
                    <a:pt x="27432" y="42672"/>
                  </a:lnTo>
                  <a:lnTo>
                    <a:pt x="28956" y="41148"/>
                  </a:lnTo>
                  <a:lnTo>
                    <a:pt x="28575" y="42672"/>
                  </a:lnTo>
                  <a:close/>
                </a:path>
                <a:path w="483235" h="251459">
                  <a:moveTo>
                    <a:pt x="27432" y="47243"/>
                  </a:moveTo>
                  <a:lnTo>
                    <a:pt x="27432" y="45720"/>
                  </a:lnTo>
                  <a:lnTo>
                    <a:pt x="27812" y="45720"/>
                  </a:lnTo>
                  <a:lnTo>
                    <a:pt x="27432" y="47243"/>
                  </a:lnTo>
                  <a:close/>
                </a:path>
                <a:path w="483235" h="251459">
                  <a:moveTo>
                    <a:pt x="28194" y="207264"/>
                  </a:moveTo>
                  <a:lnTo>
                    <a:pt x="27432" y="207264"/>
                  </a:lnTo>
                  <a:lnTo>
                    <a:pt x="27432" y="204216"/>
                  </a:lnTo>
                  <a:lnTo>
                    <a:pt x="28194" y="207264"/>
                  </a:lnTo>
                  <a:close/>
                </a:path>
                <a:path w="483235" h="251459">
                  <a:moveTo>
                    <a:pt x="28956" y="210312"/>
                  </a:moveTo>
                  <a:lnTo>
                    <a:pt x="27432" y="208788"/>
                  </a:lnTo>
                  <a:lnTo>
                    <a:pt x="28575" y="208788"/>
                  </a:lnTo>
                  <a:lnTo>
                    <a:pt x="28956" y="210312"/>
                  </a:lnTo>
                  <a:close/>
                </a:path>
                <a:path w="483235" h="251459">
                  <a:moveTo>
                    <a:pt x="32766" y="214884"/>
                  </a:moveTo>
                  <a:lnTo>
                    <a:pt x="32004" y="214884"/>
                  </a:lnTo>
                  <a:lnTo>
                    <a:pt x="30480" y="211836"/>
                  </a:lnTo>
                  <a:lnTo>
                    <a:pt x="32766" y="214884"/>
                  </a:lnTo>
                  <a:close/>
                </a:path>
                <a:path w="483235" h="251459">
                  <a:moveTo>
                    <a:pt x="35052" y="217932"/>
                  </a:moveTo>
                  <a:lnTo>
                    <a:pt x="32004" y="216408"/>
                  </a:lnTo>
                  <a:lnTo>
                    <a:pt x="33909" y="216408"/>
                  </a:lnTo>
                  <a:lnTo>
                    <a:pt x="35052" y="217932"/>
                  </a:lnTo>
                  <a:close/>
                </a:path>
                <a:path w="483235" h="251459">
                  <a:moveTo>
                    <a:pt x="48768" y="251460"/>
                  </a:moveTo>
                  <a:lnTo>
                    <a:pt x="41148" y="249936"/>
                  </a:lnTo>
                  <a:lnTo>
                    <a:pt x="38100" y="249936"/>
                  </a:lnTo>
                  <a:lnTo>
                    <a:pt x="32004" y="246888"/>
                  </a:lnTo>
                  <a:lnTo>
                    <a:pt x="28956" y="246888"/>
                  </a:lnTo>
                  <a:lnTo>
                    <a:pt x="22860" y="243840"/>
                  </a:lnTo>
                  <a:lnTo>
                    <a:pt x="22860" y="242316"/>
                  </a:lnTo>
                  <a:lnTo>
                    <a:pt x="21336" y="242316"/>
                  </a:lnTo>
                  <a:lnTo>
                    <a:pt x="15240" y="237744"/>
                  </a:lnTo>
                  <a:lnTo>
                    <a:pt x="15240" y="236220"/>
                  </a:lnTo>
                  <a:lnTo>
                    <a:pt x="13716" y="236220"/>
                  </a:lnTo>
                  <a:lnTo>
                    <a:pt x="13716" y="234696"/>
                  </a:lnTo>
                  <a:lnTo>
                    <a:pt x="7620" y="228600"/>
                  </a:lnTo>
                  <a:lnTo>
                    <a:pt x="7620" y="227076"/>
                  </a:lnTo>
                  <a:lnTo>
                    <a:pt x="4572" y="220980"/>
                  </a:lnTo>
                  <a:lnTo>
                    <a:pt x="38100" y="220980"/>
                  </a:lnTo>
                  <a:lnTo>
                    <a:pt x="36576" y="219456"/>
                  </a:lnTo>
                  <a:lnTo>
                    <a:pt x="42672" y="222504"/>
                  </a:lnTo>
                  <a:lnTo>
                    <a:pt x="43434" y="222504"/>
                  </a:lnTo>
                  <a:lnTo>
                    <a:pt x="47244" y="224028"/>
                  </a:lnTo>
                  <a:lnTo>
                    <a:pt x="51816" y="224028"/>
                  </a:lnTo>
                  <a:lnTo>
                    <a:pt x="48768" y="251460"/>
                  </a:lnTo>
                  <a:close/>
                </a:path>
                <a:path w="483235" h="251459">
                  <a:moveTo>
                    <a:pt x="43434" y="222504"/>
                  </a:moveTo>
                  <a:lnTo>
                    <a:pt x="42672" y="222504"/>
                  </a:lnTo>
                  <a:lnTo>
                    <a:pt x="39624" y="220980"/>
                  </a:lnTo>
                  <a:lnTo>
                    <a:pt x="43434" y="222504"/>
                  </a:lnTo>
                  <a:close/>
                </a:path>
                <a:path w="483235" h="251459">
                  <a:moveTo>
                    <a:pt x="443483" y="30479"/>
                  </a:moveTo>
                  <a:lnTo>
                    <a:pt x="435864" y="27432"/>
                  </a:lnTo>
                  <a:lnTo>
                    <a:pt x="431292" y="27432"/>
                  </a:lnTo>
                  <a:lnTo>
                    <a:pt x="434340" y="0"/>
                  </a:lnTo>
                  <a:lnTo>
                    <a:pt x="441960" y="1524"/>
                  </a:lnTo>
                  <a:lnTo>
                    <a:pt x="445007" y="1524"/>
                  </a:lnTo>
                  <a:lnTo>
                    <a:pt x="451104" y="4572"/>
                  </a:lnTo>
                  <a:lnTo>
                    <a:pt x="454152" y="4572"/>
                  </a:lnTo>
                  <a:lnTo>
                    <a:pt x="460248" y="9143"/>
                  </a:lnTo>
                  <a:lnTo>
                    <a:pt x="461772" y="9143"/>
                  </a:lnTo>
                  <a:lnTo>
                    <a:pt x="461772" y="10667"/>
                  </a:lnTo>
                  <a:lnTo>
                    <a:pt x="467868" y="15240"/>
                  </a:lnTo>
                  <a:lnTo>
                    <a:pt x="469392" y="15240"/>
                  </a:lnTo>
                  <a:lnTo>
                    <a:pt x="469392" y="16764"/>
                  </a:lnTo>
                  <a:lnTo>
                    <a:pt x="473964" y="21336"/>
                  </a:lnTo>
                  <a:lnTo>
                    <a:pt x="473964" y="22860"/>
                  </a:lnTo>
                  <a:lnTo>
                    <a:pt x="475488" y="22860"/>
                  </a:lnTo>
                  <a:lnTo>
                    <a:pt x="475488" y="24384"/>
                  </a:lnTo>
                  <a:lnTo>
                    <a:pt x="477012" y="27432"/>
                  </a:lnTo>
                  <a:lnTo>
                    <a:pt x="435864" y="27432"/>
                  </a:lnTo>
                  <a:lnTo>
                    <a:pt x="438912" y="28955"/>
                  </a:lnTo>
                  <a:lnTo>
                    <a:pt x="440436" y="28955"/>
                  </a:lnTo>
                  <a:lnTo>
                    <a:pt x="443483" y="30479"/>
                  </a:lnTo>
                  <a:close/>
                </a:path>
                <a:path w="483235" h="251459">
                  <a:moveTo>
                    <a:pt x="478536" y="30479"/>
                  </a:moveTo>
                  <a:lnTo>
                    <a:pt x="443483" y="30479"/>
                  </a:lnTo>
                  <a:lnTo>
                    <a:pt x="440436" y="28955"/>
                  </a:lnTo>
                  <a:lnTo>
                    <a:pt x="477774" y="28955"/>
                  </a:lnTo>
                  <a:lnTo>
                    <a:pt x="478536" y="30479"/>
                  </a:lnTo>
                  <a:close/>
                </a:path>
                <a:path w="483235" h="251459">
                  <a:moveTo>
                    <a:pt x="446531" y="32003"/>
                  </a:moveTo>
                  <a:lnTo>
                    <a:pt x="443483" y="30479"/>
                  </a:lnTo>
                  <a:lnTo>
                    <a:pt x="445007" y="30479"/>
                  </a:lnTo>
                  <a:lnTo>
                    <a:pt x="446531" y="32003"/>
                  </a:lnTo>
                  <a:close/>
                </a:path>
                <a:path w="483235" h="251459">
                  <a:moveTo>
                    <a:pt x="480669" y="35052"/>
                  </a:moveTo>
                  <a:lnTo>
                    <a:pt x="449580" y="35052"/>
                  </a:lnTo>
                  <a:lnTo>
                    <a:pt x="445007" y="30479"/>
                  </a:lnTo>
                  <a:lnTo>
                    <a:pt x="480060" y="30479"/>
                  </a:lnTo>
                  <a:lnTo>
                    <a:pt x="480060" y="32003"/>
                  </a:lnTo>
                  <a:lnTo>
                    <a:pt x="480669" y="35052"/>
                  </a:lnTo>
                  <a:close/>
                </a:path>
                <a:path w="483235" h="251459">
                  <a:moveTo>
                    <a:pt x="452628" y="39624"/>
                  </a:moveTo>
                  <a:lnTo>
                    <a:pt x="448055" y="33528"/>
                  </a:lnTo>
                  <a:lnTo>
                    <a:pt x="449580" y="35052"/>
                  </a:lnTo>
                  <a:lnTo>
                    <a:pt x="480669" y="35052"/>
                  </a:lnTo>
                  <a:lnTo>
                    <a:pt x="480974" y="36576"/>
                  </a:lnTo>
                  <a:lnTo>
                    <a:pt x="451104" y="36576"/>
                  </a:lnTo>
                  <a:lnTo>
                    <a:pt x="452628" y="39624"/>
                  </a:lnTo>
                  <a:close/>
                </a:path>
                <a:path w="483235" h="251459">
                  <a:moveTo>
                    <a:pt x="483107" y="42672"/>
                  </a:moveTo>
                  <a:lnTo>
                    <a:pt x="455676" y="42672"/>
                  </a:lnTo>
                  <a:lnTo>
                    <a:pt x="451104" y="36576"/>
                  </a:lnTo>
                  <a:lnTo>
                    <a:pt x="480974" y="36576"/>
                  </a:lnTo>
                  <a:lnTo>
                    <a:pt x="481584" y="39624"/>
                  </a:lnTo>
                  <a:lnTo>
                    <a:pt x="483107" y="41148"/>
                  </a:lnTo>
                  <a:lnTo>
                    <a:pt x="483107" y="42672"/>
                  </a:lnTo>
                  <a:close/>
                </a:path>
                <a:path w="483235" h="251459">
                  <a:moveTo>
                    <a:pt x="455676" y="47243"/>
                  </a:moveTo>
                  <a:lnTo>
                    <a:pt x="454152" y="41148"/>
                  </a:lnTo>
                  <a:lnTo>
                    <a:pt x="455676" y="42672"/>
                  </a:lnTo>
                  <a:lnTo>
                    <a:pt x="483107" y="42672"/>
                  </a:lnTo>
                  <a:lnTo>
                    <a:pt x="483107" y="45720"/>
                  </a:lnTo>
                  <a:lnTo>
                    <a:pt x="455676" y="45720"/>
                  </a:lnTo>
                  <a:lnTo>
                    <a:pt x="455676" y="47243"/>
                  </a:lnTo>
                  <a:close/>
                </a:path>
                <a:path w="483235" h="251459">
                  <a:moveTo>
                    <a:pt x="483107" y="207264"/>
                  </a:moveTo>
                  <a:lnTo>
                    <a:pt x="455676" y="207264"/>
                  </a:lnTo>
                  <a:lnTo>
                    <a:pt x="455676" y="45720"/>
                  </a:lnTo>
                  <a:lnTo>
                    <a:pt x="483107" y="45720"/>
                  </a:lnTo>
                  <a:lnTo>
                    <a:pt x="483107" y="207264"/>
                  </a:lnTo>
                  <a:close/>
                </a:path>
                <a:path w="483235" h="251459">
                  <a:moveTo>
                    <a:pt x="454152" y="210312"/>
                  </a:moveTo>
                  <a:lnTo>
                    <a:pt x="455676" y="204216"/>
                  </a:lnTo>
                  <a:lnTo>
                    <a:pt x="455676" y="207264"/>
                  </a:lnTo>
                  <a:lnTo>
                    <a:pt x="483107" y="207264"/>
                  </a:lnTo>
                  <a:lnTo>
                    <a:pt x="483107" y="208788"/>
                  </a:lnTo>
                  <a:lnTo>
                    <a:pt x="455676" y="208788"/>
                  </a:lnTo>
                  <a:lnTo>
                    <a:pt x="454152" y="210312"/>
                  </a:lnTo>
                  <a:close/>
                </a:path>
                <a:path w="483235" h="251459">
                  <a:moveTo>
                    <a:pt x="480974" y="214884"/>
                  </a:moveTo>
                  <a:lnTo>
                    <a:pt x="451104" y="214884"/>
                  </a:lnTo>
                  <a:lnTo>
                    <a:pt x="455676" y="208788"/>
                  </a:lnTo>
                  <a:lnTo>
                    <a:pt x="483107" y="208788"/>
                  </a:lnTo>
                  <a:lnTo>
                    <a:pt x="483107" y="211836"/>
                  </a:lnTo>
                  <a:lnTo>
                    <a:pt x="481584" y="211836"/>
                  </a:lnTo>
                  <a:lnTo>
                    <a:pt x="480974" y="214884"/>
                  </a:lnTo>
                  <a:close/>
                </a:path>
                <a:path w="483235" h="251459">
                  <a:moveTo>
                    <a:pt x="448055" y="217932"/>
                  </a:moveTo>
                  <a:lnTo>
                    <a:pt x="452628" y="211836"/>
                  </a:lnTo>
                  <a:lnTo>
                    <a:pt x="451104" y="214884"/>
                  </a:lnTo>
                  <a:lnTo>
                    <a:pt x="480974" y="214884"/>
                  </a:lnTo>
                  <a:lnTo>
                    <a:pt x="480669" y="216408"/>
                  </a:lnTo>
                  <a:lnTo>
                    <a:pt x="449580" y="216408"/>
                  </a:lnTo>
                  <a:lnTo>
                    <a:pt x="448055" y="217932"/>
                  </a:lnTo>
                  <a:close/>
                </a:path>
                <a:path w="483235" h="251459">
                  <a:moveTo>
                    <a:pt x="480060" y="220980"/>
                  </a:moveTo>
                  <a:lnTo>
                    <a:pt x="445007" y="220980"/>
                  </a:lnTo>
                  <a:lnTo>
                    <a:pt x="449580" y="216408"/>
                  </a:lnTo>
                  <a:lnTo>
                    <a:pt x="480669" y="216408"/>
                  </a:lnTo>
                  <a:lnTo>
                    <a:pt x="480060" y="219456"/>
                  </a:lnTo>
                  <a:lnTo>
                    <a:pt x="480060" y="220980"/>
                  </a:lnTo>
                  <a:close/>
                </a:path>
                <a:path w="483235" h="251459">
                  <a:moveTo>
                    <a:pt x="445007" y="220980"/>
                  </a:moveTo>
                  <a:lnTo>
                    <a:pt x="443483" y="220980"/>
                  </a:lnTo>
                  <a:lnTo>
                    <a:pt x="446531" y="219456"/>
                  </a:lnTo>
                  <a:lnTo>
                    <a:pt x="445007" y="220980"/>
                  </a:lnTo>
                  <a:close/>
                </a:path>
                <a:path w="483235" h="251459">
                  <a:moveTo>
                    <a:pt x="443483" y="220980"/>
                  </a:moveTo>
                  <a:close/>
                </a:path>
                <a:path w="483235" h="251459">
                  <a:moveTo>
                    <a:pt x="477774" y="222504"/>
                  </a:moveTo>
                  <a:lnTo>
                    <a:pt x="440436" y="222504"/>
                  </a:lnTo>
                  <a:lnTo>
                    <a:pt x="443484" y="220980"/>
                  </a:lnTo>
                  <a:lnTo>
                    <a:pt x="478536" y="220980"/>
                  </a:lnTo>
                  <a:lnTo>
                    <a:pt x="477774" y="222504"/>
                  </a:lnTo>
                  <a:close/>
                </a:path>
                <a:path w="483235" h="251459">
                  <a:moveTo>
                    <a:pt x="434340" y="251460"/>
                  </a:moveTo>
                  <a:lnTo>
                    <a:pt x="431292" y="224028"/>
                  </a:lnTo>
                  <a:lnTo>
                    <a:pt x="435864" y="224028"/>
                  </a:lnTo>
                  <a:lnTo>
                    <a:pt x="443483" y="220980"/>
                  </a:lnTo>
                  <a:lnTo>
                    <a:pt x="440436" y="222504"/>
                  </a:lnTo>
                  <a:lnTo>
                    <a:pt x="477774" y="222504"/>
                  </a:lnTo>
                  <a:lnTo>
                    <a:pt x="475488" y="227076"/>
                  </a:lnTo>
                  <a:lnTo>
                    <a:pt x="475488" y="228600"/>
                  </a:lnTo>
                  <a:lnTo>
                    <a:pt x="473964" y="228600"/>
                  </a:lnTo>
                  <a:lnTo>
                    <a:pt x="473964" y="230124"/>
                  </a:lnTo>
                  <a:lnTo>
                    <a:pt x="469392" y="234696"/>
                  </a:lnTo>
                  <a:lnTo>
                    <a:pt x="469392" y="236220"/>
                  </a:lnTo>
                  <a:lnTo>
                    <a:pt x="467868" y="236220"/>
                  </a:lnTo>
                  <a:lnTo>
                    <a:pt x="467868" y="237744"/>
                  </a:lnTo>
                  <a:lnTo>
                    <a:pt x="461772" y="242316"/>
                  </a:lnTo>
                  <a:lnTo>
                    <a:pt x="460248" y="242316"/>
                  </a:lnTo>
                  <a:lnTo>
                    <a:pt x="460248" y="243840"/>
                  </a:lnTo>
                  <a:lnTo>
                    <a:pt x="454152" y="246888"/>
                  </a:lnTo>
                  <a:lnTo>
                    <a:pt x="451104" y="246888"/>
                  </a:lnTo>
                  <a:lnTo>
                    <a:pt x="445007" y="249936"/>
                  </a:lnTo>
                  <a:lnTo>
                    <a:pt x="441960" y="249936"/>
                  </a:lnTo>
                  <a:lnTo>
                    <a:pt x="434340" y="25146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90904" y="3117237"/>
            <a:ext cx="4982845" cy="5943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13199"/>
              </a:lnSpc>
              <a:spcBef>
                <a:spcPts val="85"/>
              </a:spcBef>
            </a:pPr>
            <a:r>
              <a:rPr sz="1100" spc="10" dirty="0">
                <a:latin typeface="Times New Roman"/>
                <a:cs typeface="Times New Roman"/>
              </a:rPr>
              <a:t>Since the </a:t>
            </a:r>
            <a:r>
              <a:rPr sz="1100" i="1" spc="5" dirty="0">
                <a:latin typeface="Times New Roman"/>
                <a:cs typeface="Times New Roman"/>
              </a:rPr>
              <a:t>jupyter </a:t>
            </a:r>
            <a:r>
              <a:rPr sz="1100" spc="10" dirty="0">
                <a:latin typeface="Times New Roman"/>
                <a:cs typeface="Times New Roman"/>
              </a:rPr>
              <a:t>notebook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browser-based </a:t>
            </a:r>
            <a:r>
              <a:rPr sz="1100" spc="5" dirty="0">
                <a:latin typeface="Times New Roman"/>
                <a:cs typeface="Times New Roman"/>
              </a:rPr>
              <a:t>interactive data analysis tool that </a:t>
            </a:r>
            <a:r>
              <a:rPr sz="1100" spc="10" dirty="0">
                <a:latin typeface="Times New Roman"/>
                <a:cs typeface="Times New Roman"/>
              </a:rPr>
              <a:t>can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combine </a:t>
            </a:r>
            <a:r>
              <a:rPr sz="1100" spc="5" dirty="0">
                <a:latin typeface="Times New Roman"/>
                <a:cs typeface="Times New Roman"/>
              </a:rPr>
              <a:t>narrative, </a:t>
            </a:r>
            <a:r>
              <a:rPr sz="1100" spc="10" dirty="0">
                <a:latin typeface="Times New Roman"/>
                <a:cs typeface="Times New Roman"/>
              </a:rPr>
              <a:t>code, </a:t>
            </a:r>
            <a:r>
              <a:rPr sz="1100" spc="5" dirty="0">
                <a:latin typeface="Times New Roman"/>
                <a:cs typeface="Times New Roman"/>
              </a:rPr>
              <a:t>graphics, </a:t>
            </a:r>
            <a:r>
              <a:rPr sz="1100" spc="15" dirty="0">
                <a:latin typeface="Times New Roman"/>
                <a:cs typeface="Times New Roman"/>
              </a:rPr>
              <a:t>HTML </a:t>
            </a:r>
            <a:r>
              <a:rPr sz="1100" spc="5" dirty="0">
                <a:latin typeface="Times New Roman"/>
                <a:cs typeface="Times New Roman"/>
              </a:rPr>
              <a:t>elements, </a:t>
            </a:r>
            <a:r>
              <a:rPr sz="1100" spc="10" dirty="0">
                <a:latin typeface="Times New Roman"/>
                <a:cs typeface="Times New Roman"/>
              </a:rPr>
              <a:t>and much </a:t>
            </a:r>
            <a:r>
              <a:rPr sz="1100" spc="5" dirty="0">
                <a:latin typeface="Times New Roman"/>
                <a:cs typeface="Times New Roman"/>
              </a:rPr>
              <a:t>more into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single </a:t>
            </a:r>
            <a:r>
              <a:rPr sz="1100" spc="10" dirty="0">
                <a:latin typeface="Times New Roman"/>
                <a:cs typeface="Times New Roman"/>
              </a:rPr>
              <a:t> executable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document.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Plotting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interactively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within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IPython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notebook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can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done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0904" y="3703083"/>
            <a:ext cx="48768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Times New Roman"/>
                <a:cs typeface="Times New Roman"/>
              </a:rPr>
              <a:t>with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3475" y="3726179"/>
            <a:ext cx="722630" cy="16954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900" spc="15" dirty="0">
                <a:solidFill>
                  <a:srgbClr val="333333"/>
                </a:solidFill>
                <a:latin typeface="Consolas"/>
                <a:cs typeface="Consolas"/>
              </a:rPr>
              <a:t>%</a:t>
            </a:r>
            <a:r>
              <a:rPr sz="900" spc="30" dirty="0">
                <a:solidFill>
                  <a:srgbClr val="333333"/>
                </a:solidFill>
                <a:latin typeface="Consolas"/>
                <a:cs typeface="Consolas"/>
              </a:rPr>
              <a:t>m</a:t>
            </a:r>
            <a:r>
              <a:rPr sz="900" spc="5" dirty="0">
                <a:solidFill>
                  <a:srgbClr val="333333"/>
                </a:solidFill>
                <a:latin typeface="Consolas"/>
                <a:cs typeface="Consolas"/>
              </a:rPr>
              <a:t>a</a:t>
            </a:r>
            <a:r>
              <a:rPr sz="900" spc="15" dirty="0">
                <a:solidFill>
                  <a:srgbClr val="333333"/>
                </a:solidFill>
                <a:latin typeface="Consolas"/>
                <a:cs typeface="Consolas"/>
              </a:rPr>
              <a:t>tp</a:t>
            </a:r>
            <a:r>
              <a:rPr sz="900" spc="20" dirty="0">
                <a:solidFill>
                  <a:srgbClr val="333333"/>
                </a:solidFill>
                <a:latin typeface="Consolas"/>
                <a:cs typeface="Consolas"/>
              </a:rPr>
              <a:t>lo</a:t>
            </a:r>
            <a:r>
              <a:rPr sz="900" spc="15" dirty="0">
                <a:solidFill>
                  <a:srgbClr val="333333"/>
                </a:solidFill>
                <a:latin typeface="Consolas"/>
                <a:cs typeface="Consolas"/>
              </a:rPr>
              <a:t>t</a:t>
            </a:r>
            <a:r>
              <a:rPr sz="900" spc="5" dirty="0">
                <a:solidFill>
                  <a:srgbClr val="333333"/>
                </a:solidFill>
                <a:latin typeface="Consolas"/>
                <a:cs typeface="Consolas"/>
              </a:rPr>
              <a:t>l</a:t>
            </a:r>
            <a:r>
              <a:rPr sz="900" spc="20" dirty="0">
                <a:solidFill>
                  <a:srgbClr val="333333"/>
                </a:solidFill>
                <a:latin typeface="Consolas"/>
                <a:cs typeface="Consolas"/>
              </a:rPr>
              <a:t>i</a:t>
            </a:r>
            <a:r>
              <a:rPr sz="900" spc="15" dirty="0">
                <a:solidFill>
                  <a:srgbClr val="333333"/>
                </a:solidFill>
                <a:latin typeface="Consolas"/>
                <a:cs typeface="Consolas"/>
              </a:rPr>
              <a:t>b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8203" y="3703083"/>
            <a:ext cx="372491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Times New Roman"/>
                <a:cs typeface="Times New Roman"/>
              </a:rPr>
              <a:t>command,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works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similar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way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IPython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shell.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0904" y="3873141"/>
            <a:ext cx="49796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95"/>
              </a:spcBef>
            </a:pPr>
            <a:r>
              <a:rPr sz="1100" spc="5" dirty="0">
                <a:latin typeface="Times New Roman"/>
                <a:cs typeface="Times New Roman"/>
              </a:rPr>
              <a:t>IPython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notebook,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you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also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have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option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embedding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graphics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directly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notebook, with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two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possible </a:t>
            </a:r>
            <a:r>
              <a:rPr sz="1100" spc="5" dirty="0">
                <a:latin typeface="Times New Roman"/>
                <a:cs typeface="Times New Roman"/>
              </a:rPr>
              <a:t>options: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4263" y="4359850"/>
            <a:ext cx="8001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Symbol"/>
                <a:cs typeface="Symbol"/>
              </a:rPr>
              <a:t>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8800" y="4358640"/>
            <a:ext cx="1313815" cy="16764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900" spc="20" dirty="0">
                <a:solidFill>
                  <a:srgbClr val="333333"/>
                </a:solidFill>
                <a:latin typeface="Consolas"/>
                <a:cs typeface="Consolas"/>
              </a:rPr>
              <a:t>%matplotlib</a:t>
            </a:r>
            <a:r>
              <a:rPr sz="900" spc="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900" spc="15" dirty="0">
                <a:solidFill>
                  <a:srgbClr val="333333"/>
                </a:solidFill>
                <a:latin typeface="Consolas"/>
                <a:cs typeface="Consolas"/>
              </a:rPr>
              <a:t>notebook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7888" y="4335543"/>
            <a:ext cx="286766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5" dirty="0">
                <a:latin typeface="Times New Roman"/>
                <a:cs typeface="Times New Roman"/>
              </a:rPr>
              <a:t>will </a:t>
            </a:r>
            <a:r>
              <a:rPr sz="1100" spc="10" dirty="0">
                <a:latin typeface="Times New Roman"/>
                <a:cs typeface="Times New Roman"/>
              </a:rPr>
              <a:t>lead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interactive</a:t>
            </a:r>
            <a:r>
              <a:rPr sz="1100" i="1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plots</a:t>
            </a:r>
            <a:r>
              <a:rPr sz="1100" spc="10" dirty="0">
                <a:latin typeface="Times New Roman"/>
                <a:cs typeface="Times New Roman"/>
              </a:rPr>
              <a:t> embedded </a:t>
            </a:r>
            <a:r>
              <a:rPr sz="1100" spc="5" dirty="0">
                <a:latin typeface="Times New Roman"/>
                <a:cs typeface="Times New Roman"/>
              </a:rPr>
              <a:t>within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6100" y="4564143"/>
            <a:ext cx="56070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Times New Roman"/>
                <a:cs typeface="Times New Roman"/>
              </a:rPr>
              <a:t>notebook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4263" y="4818574"/>
            <a:ext cx="8001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Symbol"/>
                <a:cs typeface="Symbol"/>
              </a:rPr>
              <a:t></a:t>
            </a:r>
            <a:endParaRPr sz="9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28800" y="4815840"/>
            <a:ext cx="1183005" cy="16954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900" spc="20" dirty="0">
                <a:solidFill>
                  <a:srgbClr val="333333"/>
                </a:solidFill>
                <a:latin typeface="Consolas"/>
                <a:cs typeface="Consolas"/>
              </a:rPr>
              <a:t>%matplotlib</a:t>
            </a:r>
            <a:r>
              <a:rPr sz="900" spc="-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900" spc="15" dirty="0">
                <a:solidFill>
                  <a:srgbClr val="333333"/>
                </a:solidFill>
                <a:latin typeface="Consolas"/>
                <a:cs typeface="Consolas"/>
              </a:rPr>
              <a:t>inline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5300" y="4794267"/>
            <a:ext cx="315087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Times New Roman"/>
                <a:cs typeface="Times New Roman"/>
              </a:rPr>
              <a:t>will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lead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to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static</a:t>
            </a:r>
            <a:r>
              <a:rPr sz="1100" i="1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images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your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plot embedded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 the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05200" y="5274564"/>
            <a:ext cx="1183005" cy="169545"/>
          </a:xfrm>
          <a:custGeom>
            <a:avLst/>
            <a:gdLst/>
            <a:ahLst/>
            <a:cxnLst/>
            <a:rect l="l" t="t" r="r" b="b"/>
            <a:pathLst>
              <a:path w="1183004" h="169545">
                <a:moveTo>
                  <a:pt x="1182624" y="169164"/>
                </a:moveTo>
                <a:lnTo>
                  <a:pt x="0" y="169164"/>
                </a:lnTo>
                <a:lnTo>
                  <a:pt x="0" y="0"/>
                </a:lnTo>
                <a:lnTo>
                  <a:pt x="1182624" y="0"/>
                </a:lnTo>
                <a:lnTo>
                  <a:pt x="1182624" y="16916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90904" y="4964324"/>
            <a:ext cx="4782185" cy="4857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585"/>
              </a:spcBef>
            </a:pPr>
            <a:r>
              <a:rPr sz="1100" spc="10" dirty="0">
                <a:latin typeface="Times New Roman"/>
                <a:cs typeface="Times New Roman"/>
              </a:rPr>
              <a:t>notebook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100" spc="10" dirty="0">
                <a:latin typeface="Times New Roman"/>
                <a:cs typeface="Times New Roman"/>
              </a:rPr>
              <a:t>In this </a:t>
            </a:r>
            <a:r>
              <a:rPr sz="1100" spc="5" dirty="0">
                <a:latin typeface="Times New Roman"/>
                <a:cs typeface="Times New Roman"/>
              </a:rPr>
              <a:t>lab,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we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will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generally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opt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for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900" spc="15" dirty="0">
                <a:solidFill>
                  <a:srgbClr val="333333"/>
                </a:solidFill>
                <a:latin typeface="Consolas"/>
                <a:cs typeface="Consolas"/>
              </a:rPr>
              <a:t>%matplotlib </a:t>
            </a:r>
            <a:r>
              <a:rPr sz="900" spc="20" dirty="0">
                <a:solidFill>
                  <a:srgbClr val="333333"/>
                </a:solidFill>
                <a:latin typeface="Consolas"/>
                <a:cs typeface="Consolas"/>
              </a:rPr>
              <a:t>inline</a:t>
            </a:r>
            <a:r>
              <a:rPr sz="1100" spc="20" dirty="0">
                <a:latin typeface="Arial"/>
                <a:cs typeface="Arial"/>
              </a:rPr>
              <a:t>.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Explore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code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below: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83283" y="7945975"/>
            <a:ext cx="4989830" cy="9639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41959" algn="l"/>
              </a:tabLst>
            </a:pPr>
            <a:r>
              <a:rPr sz="1300" spc="10" dirty="0">
                <a:solidFill>
                  <a:srgbClr val="365E90"/>
                </a:solidFill>
                <a:latin typeface="Georgia"/>
                <a:cs typeface="Georgia"/>
              </a:rPr>
              <a:t>2.1	</a:t>
            </a:r>
            <a:r>
              <a:rPr sz="1300" spc="10" dirty="0">
                <a:solidFill>
                  <a:srgbClr val="365E90"/>
                </a:solidFill>
                <a:latin typeface="Cambria"/>
                <a:cs typeface="Cambria"/>
              </a:rPr>
              <a:t>Loading</a:t>
            </a:r>
            <a:r>
              <a:rPr sz="1300" spc="-15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dirty="0">
                <a:solidFill>
                  <a:srgbClr val="365E90"/>
                </a:solidFill>
                <a:latin typeface="Cambria"/>
                <a:cs typeface="Cambria"/>
              </a:rPr>
              <a:t>the</a:t>
            </a:r>
            <a:r>
              <a:rPr sz="1300" spc="-10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spc="5" dirty="0">
                <a:solidFill>
                  <a:srgbClr val="365E90"/>
                </a:solidFill>
                <a:latin typeface="Cambria"/>
                <a:cs typeface="Cambria"/>
              </a:rPr>
              <a:t>data</a:t>
            </a:r>
            <a:r>
              <a:rPr sz="1300" dirty="0">
                <a:solidFill>
                  <a:srgbClr val="365E90"/>
                </a:solidFill>
                <a:latin typeface="Cambria"/>
                <a:cs typeface="Cambria"/>
              </a:rPr>
              <a:t> into</a:t>
            </a:r>
            <a:r>
              <a:rPr sz="1300" spc="-25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spc="10" dirty="0">
                <a:solidFill>
                  <a:srgbClr val="365E90"/>
                </a:solidFill>
                <a:latin typeface="Cambria"/>
                <a:cs typeface="Cambria"/>
              </a:rPr>
              <a:t>the</a:t>
            </a:r>
            <a:r>
              <a:rPr sz="1300" spc="-10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spc="5" dirty="0">
                <a:solidFill>
                  <a:srgbClr val="365E90"/>
                </a:solidFill>
                <a:latin typeface="Cambria"/>
                <a:cs typeface="Cambria"/>
              </a:rPr>
              <a:t>data</a:t>
            </a:r>
            <a:r>
              <a:rPr sz="1300" spc="-5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spc="5" dirty="0">
                <a:solidFill>
                  <a:srgbClr val="365E90"/>
                </a:solidFill>
                <a:latin typeface="Cambria"/>
                <a:cs typeface="Cambria"/>
              </a:rPr>
              <a:t>frame.</a:t>
            </a:r>
            <a:endParaRPr sz="1300">
              <a:latin typeface="Cambria"/>
              <a:cs typeface="Cambria"/>
            </a:endParaRPr>
          </a:p>
          <a:p>
            <a:pPr marL="20320" marR="5080" algn="just">
              <a:lnSpc>
                <a:spcPct val="113199"/>
              </a:lnSpc>
              <a:spcBef>
                <a:spcPts val="1325"/>
              </a:spcBef>
            </a:pPr>
            <a:r>
              <a:rPr sz="1100" spc="10" dirty="0">
                <a:latin typeface="Times New Roman"/>
                <a:cs typeface="Times New Roman"/>
              </a:rPr>
              <a:t>In the </a:t>
            </a:r>
            <a:r>
              <a:rPr sz="1100" spc="5" dirty="0">
                <a:latin typeface="Times New Roman"/>
                <a:cs typeface="Times New Roman"/>
              </a:rPr>
              <a:t>previous lab, </a:t>
            </a:r>
            <a:r>
              <a:rPr sz="1100" spc="10" dirty="0">
                <a:latin typeface="Times New Roman"/>
                <a:cs typeface="Times New Roman"/>
              </a:rPr>
              <a:t>you explored </a:t>
            </a:r>
            <a:r>
              <a:rPr sz="1100" spc="15" dirty="0">
                <a:latin typeface="Times New Roman"/>
                <a:cs typeface="Times New Roman"/>
              </a:rPr>
              <a:t>how to </a:t>
            </a:r>
            <a:r>
              <a:rPr sz="1100" spc="10" dirty="0">
                <a:latin typeface="Times New Roman"/>
                <a:cs typeface="Times New Roman"/>
              </a:rPr>
              <a:t>upload the </a:t>
            </a:r>
            <a:r>
              <a:rPr sz="1100" spc="5" dirty="0">
                <a:latin typeface="Times New Roman"/>
                <a:cs typeface="Times New Roman"/>
              </a:rPr>
              <a:t>iris.csv </a:t>
            </a:r>
            <a:r>
              <a:rPr sz="1100" spc="10" dirty="0">
                <a:latin typeface="Times New Roman"/>
                <a:cs typeface="Times New Roman"/>
              </a:rPr>
              <a:t>dataset using numpy. </a:t>
            </a:r>
            <a:r>
              <a:rPr sz="1100" spc="5" dirty="0">
                <a:latin typeface="Times New Roman"/>
                <a:cs typeface="Times New Roman"/>
              </a:rPr>
              <a:t>It </a:t>
            </a:r>
            <a:r>
              <a:rPr sz="1100" spc="10" dirty="0">
                <a:latin typeface="Times New Roman"/>
                <a:cs typeface="Times New Roman"/>
              </a:rPr>
              <a:t>is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time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to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explore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new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way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upload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dataset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into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your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jupyter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notebook.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this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time,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instead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0" dirty="0">
                <a:latin typeface="Times New Roman"/>
                <a:cs typeface="Times New Roman"/>
              </a:rPr>
              <a:t> using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numpy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method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genfromtxt()</a:t>
            </a:r>
            <a:r>
              <a:rPr sz="1100" spc="5" dirty="0">
                <a:latin typeface="Times New Roman"/>
                <a:cs typeface="Times New Roman"/>
              </a:rPr>
              <a:t>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use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pandas method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read_csv().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04" y="2010155"/>
            <a:ext cx="5745722" cy="112079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3604" y="5445252"/>
            <a:ext cx="5428346" cy="2129262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5"/>
              </a:lnSpc>
            </a:pPr>
            <a:r>
              <a:rPr spc="15" dirty="0"/>
              <a:t>3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</a:t>
            </a:r>
            <a:r>
              <a:rPr spc="-15" dirty="0"/>
              <a:t> </a:t>
            </a:r>
            <a:r>
              <a:rPr spc="20" dirty="0"/>
              <a:t>Mohammed</a:t>
            </a:r>
            <a:r>
              <a:rPr spc="-15" dirty="0"/>
              <a:t> </a:t>
            </a:r>
            <a:r>
              <a:rPr spc="15" dirty="0"/>
              <a:t>Al-Sarem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4" y="400651"/>
            <a:ext cx="4979035" cy="8191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26034" algn="ctr">
              <a:lnSpc>
                <a:spcPct val="100000"/>
              </a:lnSpc>
              <a:spcBef>
                <a:spcPts val="114"/>
              </a:spcBef>
            </a:pPr>
            <a:r>
              <a:rPr sz="1300" b="1" dirty="0">
                <a:latin typeface="Calibri"/>
                <a:cs typeface="Calibri"/>
              </a:rPr>
              <a:t>Lab</a:t>
            </a:r>
            <a:r>
              <a:rPr sz="1300" b="1" spc="10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5:</a:t>
            </a:r>
            <a:r>
              <a:rPr sz="1300" b="1" dirty="0">
                <a:latin typeface="Calibri"/>
                <a:cs typeface="Calibri"/>
              </a:rPr>
              <a:t> Data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Exploratory</a:t>
            </a:r>
            <a:r>
              <a:rPr sz="1300" b="1" spc="-10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Analysis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12700" marR="5080">
              <a:lnSpc>
                <a:spcPct val="112700"/>
              </a:lnSpc>
            </a:pPr>
            <a:r>
              <a:rPr sz="1100" spc="10" dirty="0">
                <a:latin typeface="Times New Roman"/>
                <a:cs typeface="Times New Roman"/>
              </a:rPr>
              <a:t>The code below reads</a:t>
            </a:r>
            <a:r>
              <a:rPr sz="1100" spc="5" dirty="0">
                <a:latin typeface="Times New Roman"/>
                <a:cs typeface="Times New Roman"/>
              </a:rPr>
              <a:t> the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dataset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from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directory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defined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by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user</a:t>
            </a:r>
            <a:r>
              <a:rPr sz="1100" spc="10" dirty="0">
                <a:latin typeface="Times New Roman"/>
                <a:cs typeface="Times New Roman"/>
              </a:rPr>
              <a:t> and displays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first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five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rows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data.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9304" y="9496043"/>
            <a:ext cx="5187950" cy="251460"/>
            <a:chOff x="1289304" y="9496043"/>
            <a:chExt cx="5187950" cy="251460"/>
          </a:xfrm>
        </p:grpSpPr>
        <p:sp>
          <p:nvSpPr>
            <p:cNvPr id="4" name="object 4"/>
            <p:cNvSpPr/>
            <p:nvPr/>
          </p:nvSpPr>
          <p:spPr>
            <a:xfrm>
              <a:off x="1289304" y="9614915"/>
              <a:ext cx="5187950" cy="12700"/>
            </a:xfrm>
            <a:custGeom>
              <a:avLst/>
              <a:gdLst/>
              <a:ahLst/>
              <a:cxnLst/>
              <a:rect l="l" t="t" r="r" b="b"/>
              <a:pathLst>
                <a:path w="5187950" h="12700">
                  <a:moveTo>
                    <a:pt x="5187695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5187695" y="0"/>
                  </a:lnTo>
                  <a:lnTo>
                    <a:pt x="5187695" y="1219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3656076" y="9509760"/>
              <a:ext cx="455930" cy="224154"/>
            </a:xfrm>
            <a:custGeom>
              <a:avLst/>
              <a:gdLst/>
              <a:ahLst/>
              <a:cxnLst/>
              <a:rect l="l" t="t" r="r" b="b"/>
              <a:pathLst>
                <a:path w="455929" h="224154">
                  <a:moveTo>
                    <a:pt x="419100" y="224028"/>
                  </a:moveTo>
                  <a:lnTo>
                    <a:pt x="36576" y="224028"/>
                  </a:lnTo>
                  <a:lnTo>
                    <a:pt x="21859" y="221075"/>
                  </a:lnTo>
                  <a:lnTo>
                    <a:pt x="10286" y="212979"/>
                  </a:lnTo>
                  <a:lnTo>
                    <a:pt x="2714" y="200882"/>
                  </a:lnTo>
                  <a:lnTo>
                    <a:pt x="0" y="185928"/>
                  </a:lnTo>
                  <a:lnTo>
                    <a:pt x="0" y="38100"/>
                  </a:lnTo>
                  <a:lnTo>
                    <a:pt x="2714" y="23145"/>
                  </a:lnTo>
                  <a:lnTo>
                    <a:pt x="10287" y="11048"/>
                  </a:lnTo>
                  <a:lnTo>
                    <a:pt x="21859" y="2952"/>
                  </a:lnTo>
                  <a:lnTo>
                    <a:pt x="36576" y="0"/>
                  </a:lnTo>
                  <a:lnTo>
                    <a:pt x="419100" y="0"/>
                  </a:lnTo>
                  <a:lnTo>
                    <a:pt x="433173" y="2952"/>
                  </a:lnTo>
                  <a:lnTo>
                    <a:pt x="444817" y="11049"/>
                  </a:lnTo>
                  <a:lnTo>
                    <a:pt x="452747" y="23145"/>
                  </a:lnTo>
                  <a:lnTo>
                    <a:pt x="455676" y="38100"/>
                  </a:lnTo>
                  <a:lnTo>
                    <a:pt x="455676" y="185928"/>
                  </a:lnTo>
                  <a:lnTo>
                    <a:pt x="452747" y="200882"/>
                  </a:lnTo>
                  <a:lnTo>
                    <a:pt x="444817" y="212979"/>
                  </a:lnTo>
                  <a:lnTo>
                    <a:pt x="433173" y="221075"/>
                  </a:lnTo>
                  <a:lnTo>
                    <a:pt x="419100" y="2240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42359" y="9496043"/>
              <a:ext cx="483234" cy="251460"/>
            </a:xfrm>
            <a:custGeom>
              <a:avLst/>
              <a:gdLst/>
              <a:ahLst/>
              <a:cxnLst/>
              <a:rect l="l" t="t" r="r" b="b"/>
              <a:pathLst>
                <a:path w="483235" h="251459">
                  <a:moveTo>
                    <a:pt x="36576" y="32003"/>
                  </a:moveTo>
                  <a:lnTo>
                    <a:pt x="38100" y="30479"/>
                  </a:lnTo>
                  <a:lnTo>
                    <a:pt x="4572" y="30479"/>
                  </a:lnTo>
                  <a:lnTo>
                    <a:pt x="7620" y="24384"/>
                  </a:lnTo>
                  <a:lnTo>
                    <a:pt x="7620" y="22860"/>
                  </a:lnTo>
                  <a:lnTo>
                    <a:pt x="13716" y="16764"/>
                  </a:lnTo>
                  <a:lnTo>
                    <a:pt x="13716" y="15240"/>
                  </a:lnTo>
                  <a:lnTo>
                    <a:pt x="15240" y="15240"/>
                  </a:lnTo>
                  <a:lnTo>
                    <a:pt x="21336" y="10667"/>
                  </a:lnTo>
                  <a:lnTo>
                    <a:pt x="21336" y="9143"/>
                  </a:lnTo>
                  <a:lnTo>
                    <a:pt x="22860" y="9143"/>
                  </a:lnTo>
                  <a:lnTo>
                    <a:pt x="28956" y="4572"/>
                  </a:lnTo>
                  <a:lnTo>
                    <a:pt x="32004" y="4572"/>
                  </a:lnTo>
                  <a:lnTo>
                    <a:pt x="38100" y="1524"/>
                  </a:lnTo>
                  <a:lnTo>
                    <a:pt x="41148" y="1524"/>
                  </a:lnTo>
                  <a:lnTo>
                    <a:pt x="48768" y="0"/>
                  </a:lnTo>
                  <a:lnTo>
                    <a:pt x="51816" y="27432"/>
                  </a:lnTo>
                  <a:lnTo>
                    <a:pt x="47244" y="27432"/>
                  </a:lnTo>
                  <a:lnTo>
                    <a:pt x="43434" y="28955"/>
                  </a:lnTo>
                  <a:lnTo>
                    <a:pt x="42672" y="28955"/>
                  </a:lnTo>
                  <a:lnTo>
                    <a:pt x="36576" y="32003"/>
                  </a:lnTo>
                  <a:close/>
                </a:path>
                <a:path w="483235" h="251459">
                  <a:moveTo>
                    <a:pt x="44196" y="28955"/>
                  </a:moveTo>
                  <a:lnTo>
                    <a:pt x="47244" y="27432"/>
                  </a:lnTo>
                  <a:lnTo>
                    <a:pt x="51816" y="27432"/>
                  </a:lnTo>
                  <a:lnTo>
                    <a:pt x="44196" y="28955"/>
                  </a:lnTo>
                  <a:close/>
                </a:path>
                <a:path w="483235" h="251459">
                  <a:moveTo>
                    <a:pt x="39624" y="30479"/>
                  </a:moveTo>
                  <a:lnTo>
                    <a:pt x="42672" y="28955"/>
                  </a:lnTo>
                  <a:lnTo>
                    <a:pt x="43434" y="28955"/>
                  </a:lnTo>
                  <a:lnTo>
                    <a:pt x="39624" y="30479"/>
                  </a:lnTo>
                  <a:close/>
                </a:path>
                <a:path w="483235" h="251459">
                  <a:moveTo>
                    <a:pt x="38100" y="220980"/>
                  </a:moveTo>
                  <a:lnTo>
                    <a:pt x="3048" y="220980"/>
                  </a:lnTo>
                  <a:lnTo>
                    <a:pt x="3048" y="219456"/>
                  </a:lnTo>
                  <a:lnTo>
                    <a:pt x="1524" y="211836"/>
                  </a:lnTo>
                  <a:lnTo>
                    <a:pt x="0" y="211836"/>
                  </a:lnTo>
                  <a:lnTo>
                    <a:pt x="0" y="41148"/>
                  </a:lnTo>
                  <a:lnTo>
                    <a:pt x="1524" y="39624"/>
                  </a:lnTo>
                  <a:lnTo>
                    <a:pt x="3048" y="32003"/>
                  </a:lnTo>
                  <a:lnTo>
                    <a:pt x="3048" y="30479"/>
                  </a:lnTo>
                  <a:lnTo>
                    <a:pt x="38100" y="30479"/>
                  </a:lnTo>
                  <a:lnTo>
                    <a:pt x="32004" y="35052"/>
                  </a:lnTo>
                  <a:lnTo>
                    <a:pt x="33908" y="35052"/>
                  </a:lnTo>
                  <a:lnTo>
                    <a:pt x="32765" y="36576"/>
                  </a:lnTo>
                  <a:lnTo>
                    <a:pt x="32004" y="36576"/>
                  </a:lnTo>
                  <a:lnTo>
                    <a:pt x="27432" y="42672"/>
                  </a:lnTo>
                  <a:lnTo>
                    <a:pt x="28575" y="42672"/>
                  </a:lnTo>
                  <a:lnTo>
                    <a:pt x="27812" y="45720"/>
                  </a:lnTo>
                  <a:lnTo>
                    <a:pt x="27432" y="45720"/>
                  </a:lnTo>
                  <a:lnTo>
                    <a:pt x="25908" y="51816"/>
                  </a:lnTo>
                  <a:lnTo>
                    <a:pt x="25908" y="199644"/>
                  </a:lnTo>
                  <a:lnTo>
                    <a:pt x="27432" y="207264"/>
                  </a:lnTo>
                  <a:lnTo>
                    <a:pt x="28194" y="207264"/>
                  </a:lnTo>
                  <a:lnTo>
                    <a:pt x="28575" y="208788"/>
                  </a:lnTo>
                  <a:lnTo>
                    <a:pt x="27432" y="208788"/>
                  </a:lnTo>
                  <a:lnTo>
                    <a:pt x="32004" y="214884"/>
                  </a:lnTo>
                  <a:lnTo>
                    <a:pt x="32766" y="214884"/>
                  </a:lnTo>
                  <a:lnTo>
                    <a:pt x="33909" y="216408"/>
                  </a:lnTo>
                  <a:lnTo>
                    <a:pt x="32004" y="216408"/>
                  </a:lnTo>
                  <a:lnTo>
                    <a:pt x="38100" y="220980"/>
                  </a:lnTo>
                  <a:close/>
                </a:path>
                <a:path w="483235" h="251459">
                  <a:moveTo>
                    <a:pt x="33908" y="35052"/>
                  </a:moveTo>
                  <a:lnTo>
                    <a:pt x="32004" y="35052"/>
                  </a:lnTo>
                  <a:lnTo>
                    <a:pt x="35052" y="33528"/>
                  </a:lnTo>
                  <a:lnTo>
                    <a:pt x="33908" y="35052"/>
                  </a:lnTo>
                  <a:close/>
                </a:path>
                <a:path w="483235" h="251459">
                  <a:moveTo>
                    <a:pt x="30480" y="39624"/>
                  </a:moveTo>
                  <a:lnTo>
                    <a:pt x="32004" y="36576"/>
                  </a:lnTo>
                  <a:lnTo>
                    <a:pt x="32765" y="36576"/>
                  </a:lnTo>
                  <a:lnTo>
                    <a:pt x="30480" y="39624"/>
                  </a:lnTo>
                  <a:close/>
                </a:path>
                <a:path w="483235" h="251459">
                  <a:moveTo>
                    <a:pt x="28575" y="42672"/>
                  </a:moveTo>
                  <a:lnTo>
                    <a:pt x="27432" y="42672"/>
                  </a:lnTo>
                  <a:lnTo>
                    <a:pt x="28956" y="41148"/>
                  </a:lnTo>
                  <a:lnTo>
                    <a:pt x="28575" y="42672"/>
                  </a:lnTo>
                  <a:close/>
                </a:path>
                <a:path w="483235" h="251459">
                  <a:moveTo>
                    <a:pt x="27432" y="47243"/>
                  </a:moveTo>
                  <a:lnTo>
                    <a:pt x="27432" y="45720"/>
                  </a:lnTo>
                  <a:lnTo>
                    <a:pt x="27812" y="45720"/>
                  </a:lnTo>
                  <a:lnTo>
                    <a:pt x="27432" y="47243"/>
                  </a:lnTo>
                  <a:close/>
                </a:path>
                <a:path w="483235" h="251459">
                  <a:moveTo>
                    <a:pt x="28194" y="207264"/>
                  </a:moveTo>
                  <a:lnTo>
                    <a:pt x="27432" y="207264"/>
                  </a:lnTo>
                  <a:lnTo>
                    <a:pt x="27432" y="204216"/>
                  </a:lnTo>
                  <a:lnTo>
                    <a:pt x="28194" y="207264"/>
                  </a:lnTo>
                  <a:close/>
                </a:path>
                <a:path w="483235" h="251459">
                  <a:moveTo>
                    <a:pt x="28956" y="210312"/>
                  </a:moveTo>
                  <a:lnTo>
                    <a:pt x="27432" y="208788"/>
                  </a:lnTo>
                  <a:lnTo>
                    <a:pt x="28575" y="208788"/>
                  </a:lnTo>
                  <a:lnTo>
                    <a:pt x="28956" y="210312"/>
                  </a:lnTo>
                  <a:close/>
                </a:path>
                <a:path w="483235" h="251459">
                  <a:moveTo>
                    <a:pt x="32766" y="214884"/>
                  </a:moveTo>
                  <a:lnTo>
                    <a:pt x="32004" y="214884"/>
                  </a:lnTo>
                  <a:lnTo>
                    <a:pt x="30480" y="211836"/>
                  </a:lnTo>
                  <a:lnTo>
                    <a:pt x="32766" y="214884"/>
                  </a:lnTo>
                  <a:close/>
                </a:path>
                <a:path w="483235" h="251459">
                  <a:moveTo>
                    <a:pt x="35052" y="217932"/>
                  </a:moveTo>
                  <a:lnTo>
                    <a:pt x="32004" y="216408"/>
                  </a:lnTo>
                  <a:lnTo>
                    <a:pt x="33909" y="216408"/>
                  </a:lnTo>
                  <a:lnTo>
                    <a:pt x="35052" y="217932"/>
                  </a:lnTo>
                  <a:close/>
                </a:path>
                <a:path w="483235" h="251459">
                  <a:moveTo>
                    <a:pt x="48768" y="251460"/>
                  </a:moveTo>
                  <a:lnTo>
                    <a:pt x="41148" y="249936"/>
                  </a:lnTo>
                  <a:lnTo>
                    <a:pt x="38100" y="249936"/>
                  </a:lnTo>
                  <a:lnTo>
                    <a:pt x="32004" y="246888"/>
                  </a:lnTo>
                  <a:lnTo>
                    <a:pt x="28956" y="246888"/>
                  </a:lnTo>
                  <a:lnTo>
                    <a:pt x="22860" y="243840"/>
                  </a:lnTo>
                  <a:lnTo>
                    <a:pt x="22860" y="242316"/>
                  </a:lnTo>
                  <a:lnTo>
                    <a:pt x="21336" y="242316"/>
                  </a:lnTo>
                  <a:lnTo>
                    <a:pt x="15240" y="237744"/>
                  </a:lnTo>
                  <a:lnTo>
                    <a:pt x="15240" y="236220"/>
                  </a:lnTo>
                  <a:lnTo>
                    <a:pt x="13716" y="236220"/>
                  </a:lnTo>
                  <a:lnTo>
                    <a:pt x="13716" y="234696"/>
                  </a:lnTo>
                  <a:lnTo>
                    <a:pt x="7620" y="228600"/>
                  </a:lnTo>
                  <a:lnTo>
                    <a:pt x="7620" y="227076"/>
                  </a:lnTo>
                  <a:lnTo>
                    <a:pt x="4572" y="220980"/>
                  </a:lnTo>
                  <a:lnTo>
                    <a:pt x="38100" y="220980"/>
                  </a:lnTo>
                  <a:lnTo>
                    <a:pt x="36576" y="219456"/>
                  </a:lnTo>
                  <a:lnTo>
                    <a:pt x="42672" y="222504"/>
                  </a:lnTo>
                  <a:lnTo>
                    <a:pt x="43434" y="222504"/>
                  </a:lnTo>
                  <a:lnTo>
                    <a:pt x="47244" y="224028"/>
                  </a:lnTo>
                  <a:lnTo>
                    <a:pt x="51816" y="224028"/>
                  </a:lnTo>
                  <a:lnTo>
                    <a:pt x="48768" y="251460"/>
                  </a:lnTo>
                  <a:close/>
                </a:path>
                <a:path w="483235" h="251459">
                  <a:moveTo>
                    <a:pt x="43434" y="222504"/>
                  </a:moveTo>
                  <a:lnTo>
                    <a:pt x="42672" y="222504"/>
                  </a:lnTo>
                  <a:lnTo>
                    <a:pt x="39624" y="220980"/>
                  </a:lnTo>
                  <a:lnTo>
                    <a:pt x="43434" y="222504"/>
                  </a:lnTo>
                  <a:close/>
                </a:path>
                <a:path w="483235" h="251459">
                  <a:moveTo>
                    <a:pt x="443483" y="30479"/>
                  </a:moveTo>
                  <a:lnTo>
                    <a:pt x="435864" y="27432"/>
                  </a:lnTo>
                  <a:lnTo>
                    <a:pt x="431292" y="27432"/>
                  </a:lnTo>
                  <a:lnTo>
                    <a:pt x="434340" y="0"/>
                  </a:lnTo>
                  <a:lnTo>
                    <a:pt x="441960" y="1524"/>
                  </a:lnTo>
                  <a:lnTo>
                    <a:pt x="445007" y="1524"/>
                  </a:lnTo>
                  <a:lnTo>
                    <a:pt x="451104" y="4572"/>
                  </a:lnTo>
                  <a:lnTo>
                    <a:pt x="454152" y="4572"/>
                  </a:lnTo>
                  <a:lnTo>
                    <a:pt x="460248" y="9143"/>
                  </a:lnTo>
                  <a:lnTo>
                    <a:pt x="461772" y="9143"/>
                  </a:lnTo>
                  <a:lnTo>
                    <a:pt x="461772" y="10667"/>
                  </a:lnTo>
                  <a:lnTo>
                    <a:pt x="467868" y="15240"/>
                  </a:lnTo>
                  <a:lnTo>
                    <a:pt x="469392" y="15240"/>
                  </a:lnTo>
                  <a:lnTo>
                    <a:pt x="469392" y="16764"/>
                  </a:lnTo>
                  <a:lnTo>
                    <a:pt x="473964" y="21336"/>
                  </a:lnTo>
                  <a:lnTo>
                    <a:pt x="473964" y="22860"/>
                  </a:lnTo>
                  <a:lnTo>
                    <a:pt x="475488" y="22860"/>
                  </a:lnTo>
                  <a:lnTo>
                    <a:pt x="475488" y="24384"/>
                  </a:lnTo>
                  <a:lnTo>
                    <a:pt x="477012" y="27432"/>
                  </a:lnTo>
                  <a:lnTo>
                    <a:pt x="435864" y="27432"/>
                  </a:lnTo>
                  <a:lnTo>
                    <a:pt x="438912" y="28955"/>
                  </a:lnTo>
                  <a:lnTo>
                    <a:pt x="440436" y="28955"/>
                  </a:lnTo>
                  <a:lnTo>
                    <a:pt x="443483" y="30479"/>
                  </a:lnTo>
                  <a:close/>
                </a:path>
                <a:path w="483235" h="251459">
                  <a:moveTo>
                    <a:pt x="478536" y="30479"/>
                  </a:moveTo>
                  <a:lnTo>
                    <a:pt x="443483" y="30479"/>
                  </a:lnTo>
                  <a:lnTo>
                    <a:pt x="440436" y="28955"/>
                  </a:lnTo>
                  <a:lnTo>
                    <a:pt x="477774" y="28955"/>
                  </a:lnTo>
                  <a:lnTo>
                    <a:pt x="478536" y="30479"/>
                  </a:lnTo>
                  <a:close/>
                </a:path>
                <a:path w="483235" h="251459">
                  <a:moveTo>
                    <a:pt x="446531" y="32003"/>
                  </a:moveTo>
                  <a:lnTo>
                    <a:pt x="443483" y="30479"/>
                  </a:lnTo>
                  <a:lnTo>
                    <a:pt x="445007" y="30479"/>
                  </a:lnTo>
                  <a:lnTo>
                    <a:pt x="446531" y="32003"/>
                  </a:lnTo>
                  <a:close/>
                </a:path>
                <a:path w="483235" h="251459">
                  <a:moveTo>
                    <a:pt x="480669" y="35052"/>
                  </a:moveTo>
                  <a:lnTo>
                    <a:pt x="449580" y="35052"/>
                  </a:lnTo>
                  <a:lnTo>
                    <a:pt x="445007" y="30479"/>
                  </a:lnTo>
                  <a:lnTo>
                    <a:pt x="480060" y="30479"/>
                  </a:lnTo>
                  <a:lnTo>
                    <a:pt x="480060" y="32003"/>
                  </a:lnTo>
                  <a:lnTo>
                    <a:pt x="480669" y="35052"/>
                  </a:lnTo>
                  <a:close/>
                </a:path>
                <a:path w="483235" h="251459">
                  <a:moveTo>
                    <a:pt x="452628" y="39624"/>
                  </a:moveTo>
                  <a:lnTo>
                    <a:pt x="448055" y="33528"/>
                  </a:lnTo>
                  <a:lnTo>
                    <a:pt x="449580" y="35052"/>
                  </a:lnTo>
                  <a:lnTo>
                    <a:pt x="480669" y="35052"/>
                  </a:lnTo>
                  <a:lnTo>
                    <a:pt x="480974" y="36576"/>
                  </a:lnTo>
                  <a:lnTo>
                    <a:pt x="451104" y="36576"/>
                  </a:lnTo>
                  <a:lnTo>
                    <a:pt x="452628" y="39624"/>
                  </a:lnTo>
                  <a:close/>
                </a:path>
                <a:path w="483235" h="251459">
                  <a:moveTo>
                    <a:pt x="483107" y="42672"/>
                  </a:moveTo>
                  <a:lnTo>
                    <a:pt x="455676" y="42672"/>
                  </a:lnTo>
                  <a:lnTo>
                    <a:pt x="451104" y="36576"/>
                  </a:lnTo>
                  <a:lnTo>
                    <a:pt x="480974" y="36576"/>
                  </a:lnTo>
                  <a:lnTo>
                    <a:pt x="481584" y="39624"/>
                  </a:lnTo>
                  <a:lnTo>
                    <a:pt x="483107" y="41148"/>
                  </a:lnTo>
                  <a:lnTo>
                    <a:pt x="483107" y="42672"/>
                  </a:lnTo>
                  <a:close/>
                </a:path>
                <a:path w="483235" h="251459">
                  <a:moveTo>
                    <a:pt x="455676" y="47243"/>
                  </a:moveTo>
                  <a:lnTo>
                    <a:pt x="454152" y="41148"/>
                  </a:lnTo>
                  <a:lnTo>
                    <a:pt x="455676" y="42672"/>
                  </a:lnTo>
                  <a:lnTo>
                    <a:pt x="483107" y="42672"/>
                  </a:lnTo>
                  <a:lnTo>
                    <a:pt x="483107" y="45720"/>
                  </a:lnTo>
                  <a:lnTo>
                    <a:pt x="455676" y="45720"/>
                  </a:lnTo>
                  <a:lnTo>
                    <a:pt x="455676" y="47243"/>
                  </a:lnTo>
                  <a:close/>
                </a:path>
                <a:path w="483235" h="251459">
                  <a:moveTo>
                    <a:pt x="483107" y="207264"/>
                  </a:moveTo>
                  <a:lnTo>
                    <a:pt x="455676" y="207264"/>
                  </a:lnTo>
                  <a:lnTo>
                    <a:pt x="455676" y="45720"/>
                  </a:lnTo>
                  <a:lnTo>
                    <a:pt x="483107" y="45720"/>
                  </a:lnTo>
                  <a:lnTo>
                    <a:pt x="483107" y="207264"/>
                  </a:lnTo>
                  <a:close/>
                </a:path>
                <a:path w="483235" h="251459">
                  <a:moveTo>
                    <a:pt x="454152" y="210312"/>
                  </a:moveTo>
                  <a:lnTo>
                    <a:pt x="455676" y="204216"/>
                  </a:lnTo>
                  <a:lnTo>
                    <a:pt x="455676" y="207264"/>
                  </a:lnTo>
                  <a:lnTo>
                    <a:pt x="483107" y="207264"/>
                  </a:lnTo>
                  <a:lnTo>
                    <a:pt x="483107" y="208788"/>
                  </a:lnTo>
                  <a:lnTo>
                    <a:pt x="455676" y="208788"/>
                  </a:lnTo>
                  <a:lnTo>
                    <a:pt x="454152" y="210312"/>
                  </a:lnTo>
                  <a:close/>
                </a:path>
                <a:path w="483235" h="251459">
                  <a:moveTo>
                    <a:pt x="480974" y="214884"/>
                  </a:moveTo>
                  <a:lnTo>
                    <a:pt x="451104" y="214884"/>
                  </a:lnTo>
                  <a:lnTo>
                    <a:pt x="455676" y="208788"/>
                  </a:lnTo>
                  <a:lnTo>
                    <a:pt x="483107" y="208788"/>
                  </a:lnTo>
                  <a:lnTo>
                    <a:pt x="483107" y="211836"/>
                  </a:lnTo>
                  <a:lnTo>
                    <a:pt x="481584" y="211836"/>
                  </a:lnTo>
                  <a:lnTo>
                    <a:pt x="480974" y="214884"/>
                  </a:lnTo>
                  <a:close/>
                </a:path>
                <a:path w="483235" h="251459">
                  <a:moveTo>
                    <a:pt x="448055" y="217932"/>
                  </a:moveTo>
                  <a:lnTo>
                    <a:pt x="452628" y="211836"/>
                  </a:lnTo>
                  <a:lnTo>
                    <a:pt x="451104" y="214884"/>
                  </a:lnTo>
                  <a:lnTo>
                    <a:pt x="480974" y="214884"/>
                  </a:lnTo>
                  <a:lnTo>
                    <a:pt x="480669" y="216408"/>
                  </a:lnTo>
                  <a:lnTo>
                    <a:pt x="449580" y="216408"/>
                  </a:lnTo>
                  <a:lnTo>
                    <a:pt x="448055" y="217932"/>
                  </a:lnTo>
                  <a:close/>
                </a:path>
                <a:path w="483235" h="251459">
                  <a:moveTo>
                    <a:pt x="480060" y="220980"/>
                  </a:moveTo>
                  <a:lnTo>
                    <a:pt x="445007" y="220980"/>
                  </a:lnTo>
                  <a:lnTo>
                    <a:pt x="449580" y="216408"/>
                  </a:lnTo>
                  <a:lnTo>
                    <a:pt x="480669" y="216408"/>
                  </a:lnTo>
                  <a:lnTo>
                    <a:pt x="480060" y="219456"/>
                  </a:lnTo>
                  <a:lnTo>
                    <a:pt x="480060" y="220980"/>
                  </a:lnTo>
                  <a:close/>
                </a:path>
                <a:path w="483235" h="251459">
                  <a:moveTo>
                    <a:pt x="445007" y="220980"/>
                  </a:moveTo>
                  <a:lnTo>
                    <a:pt x="443483" y="220980"/>
                  </a:lnTo>
                  <a:lnTo>
                    <a:pt x="446531" y="219456"/>
                  </a:lnTo>
                  <a:lnTo>
                    <a:pt x="445007" y="220980"/>
                  </a:lnTo>
                  <a:close/>
                </a:path>
                <a:path w="483235" h="251459">
                  <a:moveTo>
                    <a:pt x="443483" y="220980"/>
                  </a:moveTo>
                  <a:close/>
                </a:path>
                <a:path w="483235" h="251459">
                  <a:moveTo>
                    <a:pt x="477774" y="222504"/>
                  </a:moveTo>
                  <a:lnTo>
                    <a:pt x="440436" y="222504"/>
                  </a:lnTo>
                  <a:lnTo>
                    <a:pt x="443484" y="220980"/>
                  </a:lnTo>
                  <a:lnTo>
                    <a:pt x="478536" y="220980"/>
                  </a:lnTo>
                  <a:lnTo>
                    <a:pt x="477774" y="222504"/>
                  </a:lnTo>
                  <a:close/>
                </a:path>
                <a:path w="483235" h="251459">
                  <a:moveTo>
                    <a:pt x="434340" y="251460"/>
                  </a:moveTo>
                  <a:lnTo>
                    <a:pt x="431292" y="224028"/>
                  </a:lnTo>
                  <a:lnTo>
                    <a:pt x="435864" y="224028"/>
                  </a:lnTo>
                  <a:lnTo>
                    <a:pt x="443483" y="220980"/>
                  </a:lnTo>
                  <a:lnTo>
                    <a:pt x="440436" y="222504"/>
                  </a:lnTo>
                  <a:lnTo>
                    <a:pt x="477774" y="222504"/>
                  </a:lnTo>
                  <a:lnTo>
                    <a:pt x="475488" y="227076"/>
                  </a:lnTo>
                  <a:lnTo>
                    <a:pt x="475488" y="228600"/>
                  </a:lnTo>
                  <a:lnTo>
                    <a:pt x="473964" y="228600"/>
                  </a:lnTo>
                  <a:lnTo>
                    <a:pt x="473964" y="230124"/>
                  </a:lnTo>
                  <a:lnTo>
                    <a:pt x="469392" y="234696"/>
                  </a:lnTo>
                  <a:lnTo>
                    <a:pt x="469392" y="236220"/>
                  </a:lnTo>
                  <a:lnTo>
                    <a:pt x="467868" y="236220"/>
                  </a:lnTo>
                  <a:lnTo>
                    <a:pt x="467868" y="237744"/>
                  </a:lnTo>
                  <a:lnTo>
                    <a:pt x="461772" y="242316"/>
                  </a:lnTo>
                  <a:lnTo>
                    <a:pt x="460248" y="242316"/>
                  </a:lnTo>
                  <a:lnTo>
                    <a:pt x="460248" y="243840"/>
                  </a:lnTo>
                  <a:lnTo>
                    <a:pt x="454152" y="246888"/>
                  </a:lnTo>
                  <a:lnTo>
                    <a:pt x="451104" y="246888"/>
                  </a:lnTo>
                  <a:lnTo>
                    <a:pt x="445007" y="249936"/>
                  </a:lnTo>
                  <a:lnTo>
                    <a:pt x="441960" y="249936"/>
                  </a:lnTo>
                  <a:lnTo>
                    <a:pt x="434340" y="25146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90904" y="8410381"/>
            <a:ext cx="5019675" cy="749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100"/>
              </a:spcBef>
              <a:tabLst>
                <a:tab pos="5006340" algn="l"/>
              </a:tabLst>
            </a:pPr>
            <a:r>
              <a:rPr sz="1500" spc="-5" dirty="0">
                <a:latin typeface="Courier New"/>
                <a:cs typeface="Courier New"/>
              </a:rPr>
              <a:t>Try</a:t>
            </a:r>
            <a:r>
              <a:rPr sz="1500" spc="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to</a:t>
            </a:r>
            <a:r>
              <a:rPr sz="1500" spc="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set</a:t>
            </a:r>
            <a:r>
              <a:rPr sz="1500" spc="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the</a:t>
            </a:r>
            <a:r>
              <a:rPr sz="1500" spc="40" dirty="0">
                <a:latin typeface="Courier New"/>
                <a:cs typeface="Courier New"/>
              </a:rPr>
              <a:t> </a:t>
            </a:r>
            <a:r>
              <a:rPr sz="1500" i="1" dirty="0">
                <a:latin typeface="Courier New"/>
                <a:cs typeface="Courier New"/>
              </a:rPr>
              <a:t>header</a:t>
            </a:r>
            <a:r>
              <a:rPr sz="1500" i="1" spc="6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parameter</a:t>
            </a:r>
            <a:r>
              <a:rPr sz="1500" spc="35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=</a:t>
            </a:r>
            <a:r>
              <a:rPr sz="1500" i="1" spc="40" dirty="0">
                <a:latin typeface="Courier New"/>
                <a:cs typeface="Courier New"/>
              </a:rPr>
              <a:t> </a:t>
            </a:r>
            <a:r>
              <a:rPr sz="1500" i="1" spc="-5" dirty="0">
                <a:latin typeface="Courier New"/>
                <a:cs typeface="Courier New"/>
              </a:rPr>
              <a:t>None</a:t>
            </a:r>
            <a:r>
              <a:rPr sz="1500" spc="-5" dirty="0">
                <a:latin typeface="Courier New"/>
                <a:cs typeface="Courier New"/>
              </a:rPr>
              <a:t>!</a:t>
            </a:r>
            <a:r>
              <a:rPr sz="1500" spc="2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Can </a:t>
            </a:r>
            <a:r>
              <a:rPr sz="1500" spc="-88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you</a:t>
            </a:r>
            <a:r>
              <a:rPr sz="1500" spc="-13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explain</a:t>
            </a:r>
            <a:r>
              <a:rPr sz="1500" spc="-1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what</a:t>
            </a:r>
            <a:r>
              <a:rPr sz="1500" spc="-12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was</a:t>
            </a:r>
            <a:r>
              <a:rPr sz="1500" spc="-12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happen?</a:t>
            </a:r>
            <a:r>
              <a:rPr sz="1500" spc="-125" dirty="0">
                <a:latin typeface="Courier New"/>
                <a:cs typeface="Courier New"/>
              </a:rPr>
              <a:t> </a:t>
            </a:r>
            <a:r>
              <a:rPr sz="1500" spc="5" dirty="0">
                <a:latin typeface="Courier New"/>
                <a:cs typeface="Courier New"/>
              </a:rPr>
              <a:t>_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5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Started without the first header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3604" y="9181540"/>
            <a:ext cx="4920615" cy="0"/>
          </a:xfrm>
          <a:custGeom>
            <a:avLst/>
            <a:gdLst/>
            <a:ahLst/>
            <a:cxnLst/>
            <a:rect l="l" t="t" r="r" b="b"/>
            <a:pathLst>
              <a:path w="4920615">
                <a:moveTo>
                  <a:pt x="0" y="0"/>
                </a:moveTo>
                <a:lnTo>
                  <a:pt x="342360" y="0"/>
                </a:lnTo>
              </a:path>
              <a:path w="4920615">
                <a:moveTo>
                  <a:pt x="344243" y="0"/>
                </a:moveTo>
                <a:lnTo>
                  <a:pt x="914845" y="0"/>
                </a:lnTo>
              </a:path>
              <a:path w="4920615">
                <a:moveTo>
                  <a:pt x="916728" y="0"/>
                </a:moveTo>
                <a:lnTo>
                  <a:pt x="1487329" y="0"/>
                </a:lnTo>
              </a:path>
              <a:path w="4920615">
                <a:moveTo>
                  <a:pt x="1489212" y="0"/>
                </a:moveTo>
                <a:lnTo>
                  <a:pt x="2630415" y="0"/>
                </a:lnTo>
              </a:path>
              <a:path w="4920615">
                <a:moveTo>
                  <a:pt x="2632298" y="0"/>
                </a:moveTo>
                <a:lnTo>
                  <a:pt x="3202899" y="0"/>
                </a:lnTo>
              </a:path>
              <a:path w="4920615">
                <a:moveTo>
                  <a:pt x="3204783" y="0"/>
                </a:moveTo>
                <a:lnTo>
                  <a:pt x="3775384" y="0"/>
                </a:lnTo>
              </a:path>
              <a:path w="4920615">
                <a:moveTo>
                  <a:pt x="3777267" y="0"/>
                </a:moveTo>
                <a:lnTo>
                  <a:pt x="4347868" y="0"/>
                </a:lnTo>
              </a:path>
              <a:path w="4920615">
                <a:moveTo>
                  <a:pt x="4349751" y="0"/>
                </a:moveTo>
                <a:lnTo>
                  <a:pt x="4920353" y="0"/>
                </a:lnTo>
              </a:path>
            </a:pathLst>
          </a:custGeom>
          <a:ln w="77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04" y="1239012"/>
            <a:ext cx="5405628" cy="46786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400555" y="1930908"/>
            <a:ext cx="5389245" cy="1586865"/>
            <a:chOff x="1400555" y="1930908"/>
            <a:chExt cx="5389245" cy="1586865"/>
          </a:xfrm>
        </p:grpSpPr>
        <p:sp>
          <p:nvSpPr>
            <p:cNvPr id="11" name="object 11"/>
            <p:cNvSpPr/>
            <p:nvPr/>
          </p:nvSpPr>
          <p:spPr>
            <a:xfrm>
              <a:off x="1400555" y="1930908"/>
              <a:ext cx="5389245" cy="1586865"/>
            </a:xfrm>
            <a:custGeom>
              <a:avLst/>
              <a:gdLst/>
              <a:ahLst/>
              <a:cxnLst/>
              <a:rect l="l" t="t" r="r" b="b"/>
              <a:pathLst>
                <a:path w="5389245" h="1586864">
                  <a:moveTo>
                    <a:pt x="5387339" y="1586483"/>
                  </a:moveTo>
                  <a:lnTo>
                    <a:pt x="0" y="1586483"/>
                  </a:lnTo>
                  <a:lnTo>
                    <a:pt x="0" y="0"/>
                  </a:lnTo>
                  <a:lnTo>
                    <a:pt x="5388864" y="0"/>
                  </a:lnTo>
                  <a:lnTo>
                    <a:pt x="5388864" y="1524"/>
                  </a:lnTo>
                  <a:lnTo>
                    <a:pt x="4572" y="1524"/>
                  </a:lnTo>
                  <a:lnTo>
                    <a:pt x="1524" y="4572"/>
                  </a:lnTo>
                  <a:lnTo>
                    <a:pt x="4572" y="4572"/>
                  </a:lnTo>
                  <a:lnTo>
                    <a:pt x="4572" y="1580387"/>
                  </a:lnTo>
                  <a:lnTo>
                    <a:pt x="1524" y="1580387"/>
                  </a:lnTo>
                  <a:lnTo>
                    <a:pt x="4572" y="1583436"/>
                  </a:lnTo>
                  <a:lnTo>
                    <a:pt x="5388864" y="1583436"/>
                  </a:lnTo>
                  <a:lnTo>
                    <a:pt x="5388864" y="1584960"/>
                  </a:lnTo>
                  <a:lnTo>
                    <a:pt x="5387339" y="1586483"/>
                  </a:lnTo>
                  <a:close/>
                </a:path>
                <a:path w="5389245" h="1586864">
                  <a:moveTo>
                    <a:pt x="4572" y="4572"/>
                  </a:moveTo>
                  <a:lnTo>
                    <a:pt x="1524" y="4572"/>
                  </a:lnTo>
                  <a:lnTo>
                    <a:pt x="4572" y="1524"/>
                  </a:lnTo>
                  <a:lnTo>
                    <a:pt x="4572" y="4572"/>
                  </a:lnTo>
                  <a:close/>
                </a:path>
                <a:path w="5389245" h="1586864">
                  <a:moveTo>
                    <a:pt x="5382768" y="4572"/>
                  </a:moveTo>
                  <a:lnTo>
                    <a:pt x="4572" y="4572"/>
                  </a:lnTo>
                  <a:lnTo>
                    <a:pt x="4572" y="1524"/>
                  </a:lnTo>
                  <a:lnTo>
                    <a:pt x="5382768" y="1524"/>
                  </a:lnTo>
                  <a:lnTo>
                    <a:pt x="5382768" y="4572"/>
                  </a:lnTo>
                  <a:close/>
                </a:path>
                <a:path w="5389245" h="1586864">
                  <a:moveTo>
                    <a:pt x="5382768" y="1583436"/>
                  </a:moveTo>
                  <a:lnTo>
                    <a:pt x="5382768" y="1524"/>
                  </a:lnTo>
                  <a:lnTo>
                    <a:pt x="5385816" y="4572"/>
                  </a:lnTo>
                  <a:lnTo>
                    <a:pt x="5388864" y="4572"/>
                  </a:lnTo>
                  <a:lnTo>
                    <a:pt x="5388864" y="1580387"/>
                  </a:lnTo>
                  <a:lnTo>
                    <a:pt x="5385816" y="1580387"/>
                  </a:lnTo>
                  <a:lnTo>
                    <a:pt x="5382768" y="1583436"/>
                  </a:lnTo>
                  <a:close/>
                </a:path>
                <a:path w="5389245" h="1586864">
                  <a:moveTo>
                    <a:pt x="5388864" y="4572"/>
                  </a:moveTo>
                  <a:lnTo>
                    <a:pt x="5385816" y="4572"/>
                  </a:lnTo>
                  <a:lnTo>
                    <a:pt x="5382768" y="1524"/>
                  </a:lnTo>
                  <a:lnTo>
                    <a:pt x="5388864" y="1524"/>
                  </a:lnTo>
                  <a:lnTo>
                    <a:pt x="5388864" y="4572"/>
                  </a:lnTo>
                  <a:close/>
                </a:path>
                <a:path w="5389245" h="1586864">
                  <a:moveTo>
                    <a:pt x="4572" y="1583436"/>
                  </a:moveTo>
                  <a:lnTo>
                    <a:pt x="1524" y="1580387"/>
                  </a:lnTo>
                  <a:lnTo>
                    <a:pt x="4572" y="1580387"/>
                  </a:lnTo>
                  <a:lnTo>
                    <a:pt x="4572" y="1583436"/>
                  </a:lnTo>
                  <a:close/>
                </a:path>
                <a:path w="5389245" h="1586864">
                  <a:moveTo>
                    <a:pt x="5382768" y="1583436"/>
                  </a:moveTo>
                  <a:lnTo>
                    <a:pt x="4572" y="1583436"/>
                  </a:lnTo>
                  <a:lnTo>
                    <a:pt x="4572" y="1580387"/>
                  </a:lnTo>
                  <a:lnTo>
                    <a:pt x="5382768" y="1580387"/>
                  </a:lnTo>
                  <a:lnTo>
                    <a:pt x="5382768" y="1583436"/>
                  </a:lnTo>
                  <a:close/>
                </a:path>
                <a:path w="5389245" h="1586864">
                  <a:moveTo>
                    <a:pt x="5388864" y="1583436"/>
                  </a:moveTo>
                  <a:lnTo>
                    <a:pt x="5382768" y="1583436"/>
                  </a:lnTo>
                  <a:lnTo>
                    <a:pt x="5385816" y="1580387"/>
                  </a:lnTo>
                  <a:lnTo>
                    <a:pt x="5388864" y="1580387"/>
                  </a:lnTo>
                  <a:lnTo>
                    <a:pt x="5388864" y="15834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77692" y="2137842"/>
              <a:ext cx="5065395" cy="1118870"/>
            </a:xfrm>
            <a:custGeom>
              <a:avLst/>
              <a:gdLst/>
              <a:ahLst/>
              <a:cxnLst/>
              <a:rect l="l" t="t" r="r" b="b"/>
              <a:pathLst>
                <a:path w="5065395" h="1118870">
                  <a:moveTo>
                    <a:pt x="0" y="0"/>
                  </a:moveTo>
                  <a:lnTo>
                    <a:pt x="170165" y="0"/>
                  </a:lnTo>
                </a:path>
                <a:path w="5065395" h="1118870">
                  <a:moveTo>
                    <a:pt x="171581" y="0"/>
                  </a:moveTo>
                  <a:lnTo>
                    <a:pt x="427551" y="0"/>
                  </a:lnTo>
                </a:path>
                <a:path w="5065395" h="1118870">
                  <a:moveTo>
                    <a:pt x="428967" y="0"/>
                  </a:moveTo>
                  <a:lnTo>
                    <a:pt x="600576" y="0"/>
                  </a:lnTo>
                </a:path>
                <a:path w="5065395" h="1118870">
                  <a:moveTo>
                    <a:pt x="601992" y="0"/>
                  </a:moveTo>
                  <a:lnTo>
                    <a:pt x="857963" y="0"/>
                  </a:lnTo>
                </a:path>
                <a:path w="5065395" h="1118870">
                  <a:moveTo>
                    <a:pt x="859379" y="0"/>
                  </a:moveTo>
                  <a:lnTo>
                    <a:pt x="1029544" y="0"/>
                  </a:lnTo>
                </a:path>
                <a:path w="5065395" h="1118870">
                  <a:moveTo>
                    <a:pt x="1030960" y="0"/>
                  </a:moveTo>
                  <a:lnTo>
                    <a:pt x="1286930" y="0"/>
                  </a:lnTo>
                </a:path>
                <a:path w="5065395" h="1118870">
                  <a:moveTo>
                    <a:pt x="1288346" y="0"/>
                  </a:moveTo>
                  <a:lnTo>
                    <a:pt x="1715926" y="0"/>
                  </a:lnTo>
                </a:path>
                <a:path w="5065395" h="1118870">
                  <a:moveTo>
                    <a:pt x="1717342" y="0"/>
                  </a:moveTo>
                  <a:lnTo>
                    <a:pt x="3431992" y="0"/>
                  </a:lnTo>
                </a:path>
                <a:path w="5065395" h="1118870">
                  <a:moveTo>
                    <a:pt x="3433407" y="0"/>
                  </a:moveTo>
                  <a:lnTo>
                    <a:pt x="3605017" y="0"/>
                  </a:lnTo>
                </a:path>
                <a:path w="5065395" h="1118870">
                  <a:moveTo>
                    <a:pt x="3606433" y="0"/>
                  </a:moveTo>
                  <a:lnTo>
                    <a:pt x="3862403" y="0"/>
                  </a:lnTo>
                </a:path>
                <a:path w="5065395" h="1118870">
                  <a:moveTo>
                    <a:pt x="3863819" y="0"/>
                  </a:moveTo>
                  <a:lnTo>
                    <a:pt x="4033984" y="0"/>
                  </a:lnTo>
                </a:path>
                <a:path w="5065395" h="1118870">
                  <a:moveTo>
                    <a:pt x="4035400" y="0"/>
                  </a:moveTo>
                  <a:lnTo>
                    <a:pt x="4291371" y="0"/>
                  </a:lnTo>
                </a:path>
                <a:path w="5065395" h="1118870">
                  <a:moveTo>
                    <a:pt x="4292786" y="0"/>
                  </a:moveTo>
                  <a:lnTo>
                    <a:pt x="4720366" y="0"/>
                  </a:lnTo>
                </a:path>
                <a:path w="5065395" h="1118870">
                  <a:moveTo>
                    <a:pt x="4721782" y="0"/>
                  </a:moveTo>
                  <a:lnTo>
                    <a:pt x="5065001" y="0"/>
                  </a:lnTo>
                </a:path>
                <a:path w="5065395" h="1118870">
                  <a:moveTo>
                    <a:pt x="0" y="185928"/>
                  </a:moveTo>
                  <a:lnTo>
                    <a:pt x="170165" y="185928"/>
                  </a:lnTo>
                </a:path>
                <a:path w="5065395" h="1118870">
                  <a:moveTo>
                    <a:pt x="171581" y="185928"/>
                  </a:moveTo>
                  <a:lnTo>
                    <a:pt x="427551" y="185928"/>
                  </a:lnTo>
                </a:path>
                <a:path w="5065395" h="1118870">
                  <a:moveTo>
                    <a:pt x="428967" y="185928"/>
                  </a:moveTo>
                  <a:lnTo>
                    <a:pt x="600576" y="185928"/>
                  </a:lnTo>
                </a:path>
                <a:path w="5065395" h="1118870">
                  <a:moveTo>
                    <a:pt x="601992" y="185928"/>
                  </a:moveTo>
                  <a:lnTo>
                    <a:pt x="857963" y="185928"/>
                  </a:lnTo>
                </a:path>
                <a:path w="5065395" h="1118870">
                  <a:moveTo>
                    <a:pt x="859379" y="185928"/>
                  </a:moveTo>
                  <a:lnTo>
                    <a:pt x="1029544" y="185928"/>
                  </a:lnTo>
                </a:path>
                <a:path w="5065395" h="1118870">
                  <a:moveTo>
                    <a:pt x="1030960" y="185928"/>
                  </a:moveTo>
                  <a:lnTo>
                    <a:pt x="1286930" y="185928"/>
                  </a:lnTo>
                </a:path>
                <a:path w="5065395" h="1118870">
                  <a:moveTo>
                    <a:pt x="1288346" y="185928"/>
                  </a:moveTo>
                  <a:lnTo>
                    <a:pt x="1715926" y="185928"/>
                  </a:lnTo>
                </a:path>
                <a:path w="5065395" h="1118870">
                  <a:moveTo>
                    <a:pt x="1717342" y="185928"/>
                  </a:moveTo>
                  <a:lnTo>
                    <a:pt x="3431992" y="185928"/>
                  </a:lnTo>
                </a:path>
                <a:path w="5065395" h="1118870">
                  <a:moveTo>
                    <a:pt x="3433407" y="185928"/>
                  </a:moveTo>
                  <a:lnTo>
                    <a:pt x="3605017" y="185928"/>
                  </a:lnTo>
                </a:path>
                <a:path w="5065395" h="1118870">
                  <a:moveTo>
                    <a:pt x="3606433" y="185928"/>
                  </a:moveTo>
                  <a:lnTo>
                    <a:pt x="3862403" y="185928"/>
                  </a:lnTo>
                </a:path>
                <a:path w="5065395" h="1118870">
                  <a:moveTo>
                    <a:pt x="3863819" y="185928"/>
                  </a:moveTo>
                  <a:lnTo>
                    <a:pt x="4033984" y="185928"/>
                  </a:lnTo>
                </a:path>
                <a:path w="5065395" h="1118870">
                  <a:moveTo>
                    <a:pt x="4035400" y="185928"/>
                  </a:moveTo>
                  <a:lnTo>
                    <a:pt x="4291371" y="185928"/>
                  </a:lnTo>
                </a:path>
                <a:path w="5065395" h="1118870">
                  <a:moveTo>
                    <a:pt x="4292786" y="185928"/>
                  </a:moveTo>
                  <a:lnTo>
                    <a:pt x="4720366" y="185928"/>
                  </a:lnTo>
                </a:path>
                <a:path w="5065395" h="1118870">
                  <a:moveTo>
                    <a:pt x="4721782" y="185928"/>
                  </a:moveTo>
                  <a:lnTo>
                    <a:pt x="5065001" y="185928"/>
                  </a:lnTo>
                </a:path>
                <a:path w="5065395" h="1118870">
                  <a:moveTo>
                    <a:pt x="0" y="371856"/>
                  </a:moveTo>
                  <a:lnTo>
                    <a:pt x="170165" y="371856"/>
                  </a:lnTo>
                </a:path>
                <a:path w="5065395" h="1118870">
                  <a:moveTo>
                    <a:pt x="171581" y="371856"/>
                  </a:moveTo>
                  <a:lnTo>
                    <a:pt x="427551" y="371856"/>
                  </a:lnTo>
                </a:path>
                <a:path w="5065395" h="1118870">
                  <a:moveTo>
                    <a:pt x="428967" y="371856"/>
                  </a:moveTo>
                  <a:lnTo>
                    <a:pt x="600576" y="371856"/>
                  </a:lnTo>
                </a:path>
                <a:path w="5065395" h="1118870">
                  <a:moveTo>
                    <a:pt x="601992" y="371856"/>
                  </a:moveTo>
                  <a:lnTo>
                    <a:pt x="857963" y="371856"/>
                  </a:lnTo>
                </a:path>
                <a:path w="5065395" h="1118870">
                  <a:moveTo>
                    <a:pt x="859379" y="371856"/>
                  </a:moveTo>
                  <a:lnTo>
                    <a:pt x="1029544" y="371856"/>
                  </a:lnTo>
                </a:path>
                <a:path w="5065395" h="1118870">
                  <a:moveTo>
                    <a:pt x="1030960" y="371856"/>
                  </a:moveTo>
                  <a:lnTo>
                    <a:pt x="1286930" y="371856"/>
                  </a:lnTo>
                </a:path>
                <a:path w="5065395" h="1118870">
                  <a:moveTo>
                    <a:pt x="1288346" y="371856"/>
                  </a:moveTo>
                  <a:lnTo>
                    <a:pt x="1715926" y="371856"/>
                  </a:lnTo>
                </a:path>
                <a:path w="5065395" h="1118870">
                  <a:moveTo>
                    <a:pt x="1717342" y="371856"/>
                  </a:moveTo>
                  <a:lnTo>
                    <a:pt x="3431992" y="371856"/>
                  </a:lnTo>
                </a:path>
                <a:path w="5065395" h="1118870">
                  <a:moveTo>
                    <a:pt x="3433407" y="371856"/>
                  </a:moveTo>
                  <a:lnTo>
                    <a:pt x="3605017" y="371856"/>
                  </a:lnTo>
                </a:path>
                <a:path w="5065395" h="1118870">
                  <a:moveTo>
                    <a:pt x="3606433" y="371856"/>
                  </a:moveTo>
                  <a:lnTo>
                    <a:pt x="3862403" y="371856"/>
                  </a:lnTo>
                </a:path>
                <a:path w="5065395" h="1118870">
                  <a:moveTo>
                    <a:pt x="3863819" y="371856"/>
                  </a:moveTo>
                  <a:lnTo>
                    <a:pt x="4033984" y="371856"/>
                  </a:lnTo>
                </a:path>
                <a:path w="5065395" h="1118870">
                  <a:moveTo>
                    <a:pt x="4035400" y="371856"/>
                  </a:moveTo>
                  <a:lnTo>
                    <a:pt x="4291371" y="371856"/>
                  </a:lnTo>
                </a:path>
                <a:path w="5065395" h="1118870">
                  <a:moveTo>
                    <a:pt x="4292786" y="371856"/>
                  </a:moveTo>
                  <a:lnTo>
                    <a:pt x="4720366" y="371856"/>
                  </a:lnTo>
                </a:path>
                <a:path w="5065395" h="1118870">
                  <a:moveTo>
                    <a:pt x="4721782" y="371856"/>
                  </a:moveTo>
                  <a:lnTo>
                    <a:pt x="5065001" y="371856"/>
                  </a:lnTo>
                </a:path>
                <a:path w="5065395" h="1118870">
                  <a:moveTo>
                    <a:pt x="0" y="560832"/>
                  </a:moveTo>
                  <a:lnTo>
                    <a:pt x="170165" y="560832"/>
                  </a:lnTo>
                </a:path>
                <a:path w="5065395" h="1118870">
                  <a:moveTo>
                    <a:pt x="171581" y="560832"/>
                  </a:moveTo>
                  <a:lnTo>
                    <a:pt x="427551" y="560832"/>
                  </a:lnTo>
                </a:path>
                <a:path w="5065395" h="1118870">
                  <a:moveTo>
                    <a:pt x="428967" y="560832"/>
                  </a:moveTo>
                  <a:lnTo>
                    <a:pt x="600576" y="560832"/>
                  </a:lnTo>
                </a:path>
                <a:path w="5065395" h="1118870">
                  <a:moveTo>
                    <a:pt x="601992" y="560832"/>
                  </a:moveTo>
                  <a:lnTo>
                    <a:pt x="857963" y="560832"/>
                  </a:lnTo>
                </a:path>
                <a:path w="5065395" h="1118870">
                  <a:moveTo>
                    <a:pt x="859379" y="560832"/>
                  </a:moveTo>
                  <a:lnTo>
                    <a:pt x="1029544" y="560832"/>
                  </a:lnTo>
                </a:path>
                <a:path w="5065395" h="1118870">
                  <a:moveTo>
                    <a:pt x="1030960" y="560832"/>
                  </a:moveTo>
                  <a:lnTo>
                    <a:pt x="1286930" y="560832"/>
                  </a:lnTo>
                </a:path>
                <a:path w="5065395" h="1118870">
                  <a:moveTo>
                    <a:pt x="1288346" y="560832"/>
                  </a:moveTo>
                  <a:lnTo>
                    <a:pt x="1715926" y="560832"/>
                  </a:lnTo>
                </a:path>
                <a:path w="5065395" h="1118870">
                  <a:moveTo>
                    <a:pt x="1717342" y="560832"/>
                  </a:moveTo>
                  <a:lnTo>
                    <a:pt x="3431992" y="560832"/>
                  </a:lnTo>
                </a:path>
                <a:path w="5065395" h="1118870">
                  <a:moveTo>
                    <a:pt x="3433407" y="560832"/>
                  </a:moveTo>
                  <a:lnTo>
                    <a:pt x="3605017" y="560832"/>
                  </a:lnTo>
                </a:path>
                <a:path w="5065395" h="1118870">
                  <a:moveTo>
                    <a:pt x="3606433" y="560832"/>
                  </a:moveTo>
                  <a:lnTo>
                    <a:pt x="3862403" y="560832"/>
                  </a:lnTo>
                </a:path>
                <a:path w="5065395" h="1118870">
                  <a:moveTo>
                    <a:pt x="3863819" y="560832"/>
                  </a:moveTo>
                  <a:lnTo>
                    <a:pt x="4033984" y="560832"/>
                  </a:lnTo>
                </a:path>
                <a:path w="5065395" h="1118870">
                  <a:moveTo>
                    <a:pt x="4035400" y="560832"/>
                  </a:moveTo>
                  <a:lnTo>
                    <a:pt x="4291371" y="560832"/>
                  </a:lnTo>
                </a:path>
                <a:path w="5065395" h="1118870">
                  <a:moveTo>
                    <a:pt x="4292786" y="560832"/>
                  </a:moveTo>
                  <a:lnTo>
                    <a:pt x="4720366" y="560832"/>
                  </a:lnTo>
                </a:path>
                <a:path w="5065395" h="1118870">
                  <a:moveTo>
                    <a:pt x="4721782" y="560832"/>
                  </a:moveTo>
                  <a:lnTo>
                    <a:pt x="5065001" y="560832"/>
                  </a:lnTo>
                </a:path>
                <a:path w="5065395" h="1118870">
                  <a:moveTo>
                    <a:pt x="0" y="746760"/>
                  </a:moveTo>
                  <a:lnTo>
                    <a:pt x="170165" y="746760"/>
                  </a:lnTo>
                </a:path>
                <a:path w="5065395" h="1118870">
                  <a:moveTo>
                    <a:pt x="171581" y="746760"/>
                  </a:moveTo>
                  <a:lnTo>
                    <a:pt x="427551" y="746760"/>
                  </a:lnTo>
                </a:path>
                <a:path w="5065395" h="1118870">
                  <a:moveTo>
                    <a:pt x="428967" y="746760"/>
                  </a:moveTo>
                  <a:lnTo>
                    <a:pt x="600576" y="746760"/>
                  </a:lnTo>
                </a:path>
                <a:path w="5065395" h="1118870">
                  <a:moveTo>
                    <a:pt x="601992" y="746760"/>
                  </a:moveTo>
                  <a:lnTo>
                    <a:pt x="857963" y="746760"/>
                  </a:lnTo>
                </a:path>
                <a:path w="5065395" h="1118870">
                  <a:moveTo>
                    <a:pt x="859379" y="746760"/>
                  </a:moveTo>
                  <a:lnTo>
                    <a:pt x="1029544" y="746760"/>
                  </a:lnTo>
                </a:path>
                <a:path w="5065395" h="1118870">
                  <a:moveTo>
                    <a:pt x="1030960" y="746760"/>
                  </a:moveTo>
                  <a:lnTo>
                    <a:pt x="1286930" y="746760"/>
                  </a:lnTo>
                </a:path>
                <a:path w="5065395" h="1118870">
                  <a:moveTo>
                    <a:pt x="1288346" y="746760"/>
                  </a:moveTo>
                  <a:lnTo>
                    <a:pt x="1715926" y="746760"/>
                  </a:lnTo>
                </a:path>
                <a:path w="5065395" h="1118870">
                  <a:moveTo>
                    <a:pt x="1717342" y="746760"/>
                  </a:moveTo>
                  <a:lnTo>
                    <a:pt x="3431992" y="746760"/>
                  </a:lnTo>
                </a:path>
                <a:path w="5065395" h="1118870">
                  <a:moveTo>
                    <a:pt x="3433407" y="746760"/>
                  </a:moveTo>
                  <a:lnTo>
                    <a:pt x="3605017" y="746760"/>
                  </a:lnTo>
                </a:path>
                <a:path w="5065395" h="1118870">
                  <a:moveTo>
                    <a:pt x="3606433" y="746760"/>
                  </a:moveTo>
                  <a:lnTo>
                    <a:pt x="3862403" y="746760"/>
                  </a:lnTo>
                </a:path>
                <a:path w="5065395" h="1118870">
                  <a:moveTo>
                    <a:pt x="3863819" y="746760"/>
                  </a:moveTo>
                  <a:lnTo>
                    <a:pt x="4033984" y="746760"/>
                  </a:lnTo>
                </a:path>
                <a:path w="5065395" h="1118870">
                  <a:moveTo>
                    <a:pt x="4035400" y="746760"/>
                  </a:moveTo>
                  <a:lnTo>
                    <a:pt x="4291371" y="746760"/>
                  </a:lnTo>
                </a:path>
                <a:path w="5065395" h="1118870">
                  <a:moveTo>
                    <a:pt x="4292786" y="746760"/>
                  </a:moveTo>
                  <a:lnTo>
                    <a:pt x="4720366" y="746760"/>
                  </a:lnTo>
                </a:path>
                <a:path w="5065395" h="1118870">
                  <a:moveTo>
                    <a:pt x="4721782" y="746760"/>
                  </a:moveTo>
                  <a:lnTo>
                    <a:pt x="5065001" y="746760"/>
                  </a:lnTo>
                </a:path>
                <a:path w="5065395" h="1118870">
                  <a:moveTo>
                    <a:pt x="0" y="932688"/>
                  </a:moveTo>
                  <a:lnTo>
                    <a:pt x="170165" y="932688"/>
                  </a:lnTo>
                </a:path>
                <a:path w="5065395" h="1118870">
                  <a:moveTo>
                    <a:pt x="171581" y="932688"/>
                  </a:moveTo>
                  <a:lnTo>
                    <a:pt x="427551" y="932688"/>
                  </a:lnTo>
                </a:path>
                <a:path w="5065395" h="1118870">
                  <a:moveTo>
                    <a:pt x="428967" y="932688"/>
                  </a:moveTo>
                  <a:lnTo>
                    <a:pt x="600576" y="932688"/>
                  </a:lnTo>
                </a:path>
                <a:path w="5065395" h="1118870">
                  <a:moveTo>
                    <a:pt x="601992" y="932688"/>
                  </a:moveTo>
                  <a:lnTo>
                    <a:pt x="857963" y="932688"/>
                  </a:lnTo>
                </a:path>
                <a:path w="5065395" h="1118870">
                  <a:moveTo>
                    <a:pt x="859379" y="932688"/>
                  </a:moveTo>
                  <a:lnTo>
                    <a:pt x="1029544" y="932688"/>
                  </a:lnTo>
                </a:path>
                <a:path w="5065395" h="1118870">
                  <a:moveTo>
                    <a:pt x="1030960" y="932688"/>
                  </a:moveTo>
                  <a:lnTo>
                    <a:pt x="1286930" y="932688"/>
                  </a:lnTo>
                </a:path>
                <a:path w="5065395" h="1118870">
                  <a:moveTo>
                    <a:pt x="1288346" y="932688"/>
                  </a:moveTo>
                  <a:lnTo>
                    <a:pt x="1715926" y="932688"/>
                  </a:lnTo>
                </a:path>
                <a:path w="5065395" h="1118870">
                  <a:moveTo>
                    <a:pt x="1717342" y="932688"/>
                  </a:moveTo>
                  <a:lnTo>
                    <a:pt x="3431992" y="932688"/>
                  </a:lnTo>
                </a:path>
                <a:path w="5065395" h="1118870">
                  <a:moveTo>
                    <a:pt x="3433407" y="932688"/>
                  </a:moveTo>
                  <a:lnTo>
                    <a:pt x="3605017" y="932688"/>
                  </a:lnTo>
                </a:path>
                <a:path w="5065395" h="1118870">
                  <a:moveTo>
                    <a:pt x="3606433" y="932688"/>
                  </a:moveTo>
                  <a:lnTo>
                    <a:pt x="3862403" y="932688"/>
                  </a:lnTo>
                </a:path>
                <a:path w="5065395" h="1118870">
                  <a:moveTo>
                    <a:pt x="3863819" y="932688"/>
                  </a:moveTo>
                  <a:lnTo>
                    <a:pt x="4033984" y="932688"/>
                  </a:lnTo>
                </a:path>
                <a:path w="5065395" h="1118870">
                  <a:moveTo>
                    <a:pt x="4035400" y="932688"/>
                  </a:moveTo>
                  <a:lnTo>
                    <a:pt x="4291371" y="932688"/>
                  </a:lnTo>
                </a:path>
                <a:path w="5065395" h="1118870">
                  <a:moveTo>
                    <a:pt x="4292786" y="932688"/>
                  </a:moveTo>
                  <a:lnTo>
                    <a:pt x="4720366" y="932688"/>
                  </a:lnTo>
                </a:path>
                <a:path w="5065395" h="1118870">
                  <a:moveTo>
                    <a:pt x="4721782" y="932688"/>
                  </a:moveTo>
                  <a:lnTo>
                    <a:pt x="5065001" y="932688"/>
                  </a:lnTo>
                </a:path>
                <a:path w="5065395" h="1118870">
                  <a:moveTo>
                    <a:pt x="0" y="1118616"/>
                  </a:moveTo>
                  <a:lnTo>
                    <a:pt x="170165" y="1118616"/>
                  </a:lnTo>
                </a:path>
                <a:path w="5065395" h="1118870">
                  <a:moveTo>
                    <a:pt x="171581" y="1118616"/>
                  </a:moveTo>
                  <a:lnTo>
                    <a:pt x="427551" y="1118616"/>
                  </a:lnTo>
                </a:path>
                <a:path w="5065395" h="1118870">
                  <a:moveTo>
                    <a:pt x="428967" y="1118616"/>
                  </a:moveTo>
                  <a:lnTo>
                    <a:pt x="600576" y="1118616"/>
                  </a:lnTo>
                </a:path>
                <a:path w="5065395" h="1118870">
                  <a:moveTo>
                    <a:pt x="601992" y="1118616"/>
                  </a:moveTo>
                  <a:lnTo>
                    <a:pt x="857963" y="1118616"/>
                  </a:lnTo>
                </a:path>
                <a:path w="5065395" h="1118870">
                  <a:moveTo>
                    <a:pt x="859379" y="1118616"/>
                  </a:moveTo>
                  <a:lnTo>
                    <a:pt x="1029544" y="1118616"/>
                  </a:lnTo>
                </a:path>
                <a:path w="5065395" h="1118870">
                  <a:moveTo>
                    <a:pt x="1030960" y="1118616"/>
                  </a:moveTo>
                  <a:lnTo>
                    <a:pt x="1286930" y="1118616"/>
                  </a:lnTo>
                </a:path>
                <a:path w="5065395" h="1118870">
                  <a:moveTo>
                    <a:pt x="1288346" y="1118616"/>
                  </a:moveTo>
                  <a:lnTo>
                    <a:pt x="1715926" y="1118616"/>
                  </a:lnTo>
                </a:path>
                <a:path w="5065395" h="1118870">
                  <a:moveTo>
                    <a:pt x="1717342" y="1118616"/>
                  </a:moveTo>
                  <a:lnTo>
                    <a:pt x="3431992" y="1118616"/>
                  </a:lnTo>
                </a:path>
                <a:path w="5065395" h="1118870">
                  <a:moveTo>
                    <a:pt x="3433407" y="1118616"/>
                  </a:moveTo>
                  <a:lnTo>
                    <a:pt x="3605017" y="1118616"/>
                  </a:lnTo>
                </a:path>
                <a:path w="5065395" h="1118870">
                  <a:moveTo>
                    <a:pt x="3606433" y="1118616"/>
                  </a:moveTo>
                  <a:lnTo>
                    <a:pt x="3862403" y="1118616"/>
                  </a:lnTo>
                </a:path>
                <a:path w="5065395" h="1118870">
                  <a:moveTo>
                    <a:pt x="3863819" y="1118616"/>
                  </a:moveTo>
                  <a:lnTo>
                    <a:pt x="4033984" y="1118616"/>
                  </a:lnTo>
                </a:path>
                <a:path w="5065395" h="1118870">
                  <a:moveTo>
                    <a:pt x="4035400" y="1118616"/>
                  </a:moveTo>
                  <a:lnTo>
                    <a:pt x="4291371" y="1118616"/>
                  </a:lnTo>
                </a:path>
                <a:path w="5065395" h="1118870">
                  <a:moveTo>
                    <a:pt x="4292786" y="1118616"/>
                  </a:moveTo>
                  <a:lnTo>
                    <a:pt x="4720366" y="1118616"/>
                  </a:lnTo>
                </a:path>
                <a:path w="5065395" h="1118870">
                  <a:moveTo>
                    <a:pt x="4721782" y="1118616"/>
                  </a:moveTo>
                  <a:lnTo>
                    <a:pt x="5065001" y="1118616"/>
                  </a:lnTo>
                </a:path>
              </a:pathLst>
            </a:custGeom>
            <a:ln w="58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90904" y="1632861"/>
            <a:ext cx="4984750" cy="389189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9530" algn="just">
              <a:lnSpc>
                <a:spcPct val="100000"/>
              </a:lnSpc>
              <a:spcBef>
                <a:spcPts val="680"/>
              </a:spcBef>
            </a:pPr>
            <a:r>
              <a:rPr sz="1100" spc="10" dirty="0">
                <a:latin typeface="Times New Roman"/>
                <a:cs typeface="Times New Roman"/>
              </a:rPr>
              <a:t>Write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down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what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displayed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on </a:t>
            </a:r>
            <a:r>
              <a:rPr sz="1100" spc="5" dirty="0">
                <a:latin typeface="Times New Roman"/>
                <a:cs typeface="Times New Roman"/>
              </a:rPr>
              <a:t>your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browser!</a:t>
            </a:r>
            <a:endParaRPr sz="1100" dirty="0">
              <a:latin typeface="Times New Roman"/>
              <a:cs typeface="Times New Roman"/>
            </a:endParaRPr>
          </a:p>
          <a:p>
            <a:pPr marL="99060">
              <a:spcBef>
                <a:spcPts val="590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lang="en-US" sz="1100" dirty="0">
              <a:latin typeface="Courier New"/>
              <a:cs typeface="Courier New"/>
            </a:endParaRPr>
          </a:p>
          <a:p>
            <a:pPr marL="99060">
              <a:lnSpc>
                <a:spcPct val="100000"/>
              </a:lnSpc>
              <a:spcBef>
                <a:spcPts val="590"/>
              </a:spcBef>
            </a:pPr>
            <a:endParaRPr sz="1100" dirty="0">
              <a:latin typeface="Courier New"/>
              <a:cs typeface="Courier New"/>
            </a:endParaRPr>
          </a:p>
          <a:p>
            <a:pPr marL="99060">
              <a:lnSpc>
                <a:spcPct val="100000"/>
              </a:lnSpc>
              <a:spcBef>
                <a:spcPts val="145"/>
              </a:spcBef>
            </a:pPr>
            <a:r>
              <a:rPr sz="1100" spc="15" dirty="0">
                <a:latin typeface="Courier New"/>
                <a:cs typeface="Courier New"/>
              </a:rPr>
              <a:t>__</a:t>
            </a:r>
            <a:endParaRPr sz="1100" dirty="0">
              <a:latin typeface="Courier New"/>
              <a:cs typeface="Courier New"/>
            </a:endParaRPr>
          </a:p>
          <a:p>
            <a:pPr marL="99060">
              <a:lnSpc>
                <a:spcPct val="100000"/>
              </a:lnSpc>
              <a:spcBef>
                <a:spcPts val="170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 dirty="0">
              <a:latin typeface="Courier New"/>
              <a:cs typeface="Courier New"/>
            </a:endParaRPr>
          </a:p>
          <a:p>
            <a:pPr marL="99060">
              <a:lnSpc>
                <a:spcPct val="100000"/>
              </a:lnSpc>
              <a:spcBef>
                <a:spcPts val="14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 dirty="0">
              <a:latin typeface="Courier New"/>
              <a:cs typeface="Courier New"/>
            </a:endParaRPr>
          </a:p>
          <a:p>
            <a:pPr marL="99060">
              <a:lnSpc>
                <a:spcPct val="100000"/>
              </a:lnSpc>
              <a:spcBef>
                <a:spcPts val="14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 dirty="0">
              <a:latin typeface="Courier New"/>
              <a:cs typeface="Courier New"/>
            </a:endParaRPr>
          </a:p>
          <a:p>
            <a:pPr marL="99060">
              <a:lnSpc>
                <a:spcPct val="100000"/>
              </a:lnSpc>
              <a:spcBef>
                <a:spcPts val="140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 dirty="0">
              <a:latin typeface="Courier New"/>
              <a:cs typeface="Courier New"/>
            </a:endParaRPr>
          </a:p>
          <a:p>
            <a:pPr marL="99060">
              <a:lnSpc>
                <a:spcPct val="100000"/>
              </a:lnSpc>
              <a:spcBef>
                <a:spcPts val="160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 dirty="0">
              <a:latin typeface="Courier New"/>
              <a:cs typeface="Courier New"/>
            </a:endParaRPr>
          </a:p>
          <a:p>
            <a:pPr marL="12700" marR="5080" algn="just">
              <a:lnSpc>
                <a:spcPct val="113199"/>
              </a:lnSpc>
              <a:spcBef>
                <a:spcPts val="890"/>
              </a:spcBef>
            </a:pP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i="1" spc="10" dirty="0">
                <a:latin typeface="Times New Roman"/>
                <a:cs typeface="Times New Roman"/>
              </a:rPr>
              <a:t>read_csv</a:t>
            </a:r>
            <a:r>
              <a:rPr sz="1100" spc="10" dirty="0">
                <a:latin typeface="Times New Roman"/>
                <a:cs typeface="Times New Roman"/>
              </a:rPr>
              <a:t>( </a:t>
            </a:r>
            <a:r>
              <a:rPr sz="1100" spc="5" dirty="0">
                <a:latin typeface="Times New Roman"/>
                <a:cs typeface="Times New Roman"/>
              </a:rPr>
              <a:t>) </a:t>
            </a:r>
            <a:r>
              <a:rPr sz="1100" spc="15" dirty="0">
                <a:latin typeface="Times New Roman"/>
                <a:cs typeface="Times New Roman"/>
              </a:rPr>
              <a:t>method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used to </a:t>
            </a:r>
            <a:r>
              <a:rPr sz="1100" spc="5" dirty="0">
                <a:latin typeface="Times New Roman"/>
                <a:cs typeface="Times New Roman"/>
              </a:rPr>
              <a:t>read the file </a:t>
            </a:r>
            <a:r>
              <a:rPr sz="1100" spc="10" dirty="0">
                <a:latin typeface="Times New Roman"/>
                <a:cs typeface="Times New Roman"/>
              </a:rPr>
              <a:t>from </a:t>
            </a:r>
            <a:r>
              <a:rPr sz="1100" spc="5" dirty="0">
                <a:latin typeface="Times New Roman"/>
                <a:cs typeface="Times New Roman"/>
              </a:rPr>
              <a:t>file </a:t>
            </a:r>
            <a:r>
              <a:rPr sz="1100" spc="10" dirty="0">
                <a:latin typeface="Times New Roman"/>
                <a:cs typeface="Times New Roman"/>
              </a:rPr>
              <a:t>*.cvs.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10" dirty="0">
                <a:latin typeface="Times New Roman"/>
                <a:cs typeface="Times New Roman"/>
              </a:rPr>
              <a:t>explore the </a:t>
            </a:r>
            <a:r>
              <a:rPr sz="1100" spc="5" dirty="0">
                <a:latin typeface="Times New Roman"/>
                <a:cs typeface="Times New Roman"/>
              </a:rPr>
              <a:t>full </a:t>
            </a:r>
            <a:r>
              <a:rPr sz="1100" spc="10" dirty="0">
                <a:latin typeface="Times New Roman"/>
                <a:cs typeface="Times New Roman"/>
              </a:rPr>
              <a:t> functionality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i="1" spc="10" dirty="0">
                <a:latin typeface="Times New Roman"/>
                <a:cs typeface="Times New Roman"/>
              </a:rPr>
              <a:t>read_csv</a:t>
            </a:r>
            <a:r>
              <a:rPr sz="1100" spc="10" dirty="0">
                <a:latin typeface="Times New Roman"/>
                <a:cs typeface="Times New Roman"/>
              </a:rPr>
              <a:t>( </a:t>
            </a:r>
            <a:r>
              <a:rPr sz="1100" spc="5" dirty="0">
                <a:latin typeface="Times New Roman"/>
                <a:cs typeface="Times New Roman"/>
              </a:rPr>
              <a:t>) </a:t>
            </a:r>
            <a:r>
              <a:rPr sz="1100" spc="10" dirty="0">
                <a:latin typeface="Times New Roman"/>
                <a:cs typeface="Times New Roman"/>
              </a:rPr>
              <a:t>method, </a:t>
            </a:r>
            <a:r>
              <a:rPr sz="1100" spc="5" dirty="0">
                <a:latin typeface="Times New Roman"/>
                <a:cs typeface="Times New Roman"/>
              </a:rPr>
              <a:t>use </a:t>
            </a:r>
            <a:r>
              <a:rPr sz="1100" i="1" spc="5" dirty="0">
                <a:latin typeface="Times New Roman"/>
                <a:cs typeface="Times New Roman"/>
              </a:rPr>
              <a:t>help </a:t>
            </a:r>
            <a:r>
              <a:rPr sz="1100" spc="5" dirty="0">
                <a:latin typeface="Times New Roman"/>
                <a:cs typeface="Times New Roman"/>
              </a:rPr>
              <a:t>() </a:t>
            </a:r>
            <a:r>
              <a:rPr sz="1100" spc="10" dirty="0">
                <a:latin typeface="Times New Roman"/>
                <a:cs typeface="Times New Roman"/>
              </a:rPr>
              <a:t>method. The </a:t>
            </a:r>
            <a:r>
              <a:rPr sz="1100" i="1" spc="10" dirty="0">
                <a:latin typeface="Times New Roman"/>
                <a:cs typeface="Times New Roman"/>
              </a:rPr>
              <a:t>read_csv</a:t>
            </a:r>
            <a:r>
              <a:rPr sz="1100" spc="10" dirty="0">
                <a:latin typeface="Times New Roman"/>
                <a:cs typeface="Times New Roman"/>
              </a:rPr>
              <a:t>() </a:t>
            </a:r>
            <a:r>
              <a:rPr sz="1100" spc="15" dirty="0">
                <a:latin typeface="Times New Roman"/>
                <a:cs typeface="Times New Roman"/>
              </a:rPr>
              <a:t>has </a:t>
            </a:r>
            <a:r>
              <a:rPr sz="1100" spc="5" dirty="0">
                <a:latin typeface="Times New Roman"/>
                <a:cs typeface="Times New Roman"/>
              </a:rPr>
              <a:t>several </a:t>
            </a:r>
            <a:r>
              <a:rPr sz="1100" spc="10" dirty="0">
                <a:latin typeface="Times New Roman"/>
                <a:cs typeface="Times New Roman"/>
              </a:rPr>
              <a:t> parameters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that</a:t>
            </a:r>
            <a:r>
              <a:rPr sz="1100" spc="5" dirty="0">
                <a:latin typeface="Times New Roman"/>
                <a:cs typeface="Times New Roman"/>
              </a:rPr>
              <a:t> you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should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learn </a:t>
            </a:r>
            <a:r>
              <a:rPr sz="1100" spc="10" dirty="0">
                <a:latin typeface="Times New Roman"/>
                <a:cs typeface="Times New Roman"/>
              </a:rPr>
              <a:t>how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used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them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properly.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Among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them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are:</a:t>
            </a:r>
            <a:endParaRPr sz="1100" dirty="0">
              <a:latin typeface="Times New Roman"/>
              <a:cs typeface="Times New Roman"/>
            </a:endParaRPr>
          </a:p>
          <a:p>
            <a:pPr marL="441959" indent="-215265">
              <a:lnSpc>
                <a:spcPct val="100000"/>
              </a:lnSpc>
              <a:spcBef>
                <a:spcPts val="365"/>
              </a:spcBef>
              <a:buClr>
                <a:srgbClr val="000000"/>
              </a:buClr>
              <a:buSzPct val="11000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sz="1000" b="1" spc="15" dirty="0">
                <a:solidFill>
                  <a:srgbClr val="212428"/>
                </a:solidFill>
                <a:latin typeface="Arial"/>
                <a:cs typeface="Arial"/>
              </a:rPr>
              <a:t>filepath_or_buffer</a:t>
            </a:r>
            <a:endParaRPr sz="1000" dirty="0">
              <a:latin typeface="Arial"/>
              <a:cs typeface="Arial"/>
            </a:endParaRPr>
          </a:p>
          <a:p>
            <a:pPr marL="441959" indent="-215265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SzPct val="11000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sz="1000" b="1" spc="15" dirty="0">
                <a:solidFill>
                  <a:srgbClr val="212428"/>
                </a:solidFill>
                <a:latin typeface="Arial"/>
                <a:cs typeface="Arial"/>
              </a:rPr>
              <a:t>delimiter</a:t>
            </a:r>
            <a:endParaRPr sz="1000" dirty="0">
              <a:latin typeface="Arial"/>
              <a:cs typeface="Arial"/>
            </a:endParaRPr>
          </a:p>
          <a:p>
            <a:pPr marL="441959" indent="-215265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SzPct val="11000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sz="1000" b="1" spc="15" dirty="0">
                <a:solidFill>
                  <a:srgbClr val="212428"/>
                </a:solidFill>
                <a:latin typeface="Arial"/>
                <a:cs typeface="Arial"/>
              </a:rPr>
              <a:t>header</a:t>
            </a:r>
            <a:endParaRPr sz="1000" dirty="0">
              <a:latin typeface="Arial"/>
              <a:cs typeface="Arial"/>
            </a:endParaRPr>
          </a:p>
          <a:p>
            <a:pPr marL="441959" indent="-215265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SzPct val="110000"/>
              <a:buFont typeface="Symbol"/>
              <a:buChar char=""/>
              <a:tabLst>
                <a:tab pos="441959" algn="l"/>
                <a:tab pos="442595" algn="l"/>
              </a:tabLst>
            </a:pPr>
            <a:r>
              <a:rPr sz="1000" b="1" spc="20" dirty="0">
                <a:solidFill>
                  <a:srgbClr val="212428"/>
                </a:solidFill>
                <a:latin typeface="Arial"/>
                <a:cs typeface="Arial"/>
              </a:rPr>
              <a:t>names</a:t>
            </a:r>
            <a:endParaRPr sz="1000" dirty="0">
              <a:latin typeface="Arial"/>
              <a:cs typeface="Arial"/>
            </a:endParaRPr>
          </a:p>
          <a:p>
            <a:pPr marL="120650">
              <a:lnSpc>
                <a:spcPct val="100000"/>
              </a:lnSpc>
              <a:spcBef>
                <a:spcPts val="60"/>
              </a:spcBef>
            </a:pPr>
            <a:r>
              <a:rPr sz="1100" b="1" spc="15" dirty="0">
                <a:latin typeface="Courier New"/>
                <a:cs typeface="Courier New"/>
              </a:rPr>
              <a:t>Exercise</a:t>
            </a:r>
            <a:r>
              <a:rPr sz="1100" b="1" spc="135" dirty="0">
                <a:latin typeface="Courier New"/>
                <a:cs typeface="Courier New"/>
              </a:rPr>
              <a:t> </a:t>
            </a:r>
            <a:r>
              <a:rPr sz="1100" b="1" spc="15" dirty="0">
                <a:latin typeface="Courier New"/>
                <a:cs typeface="Courier New"/>
              </a:rPr>
              <a:t>1.1</a:t>
            </a:r>
            <a:r>
              <a:rPr sz="1100" spc="15" dirty="0">
                <a:latin typeface="Courier New"/>
                <a:cs typeface="Courier New"/>
              </a:rPr>
              <a:t>:</a:t>
            </a:r>
            <a:r>
              <a:rPr sz="1100" spc="13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Demonstrate</a:t>
            </a:r>
            <a:r>
              <a:rPr sz="1100" spc="13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how</a:t>
            </a:r>
            <a:r>
              <a:rPr sz="1100" spc="13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to</a:t>
            </a:r>
            <a:r>
              <a:rPr sz="1100" spc="13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use</a:t>
            </a:r>
            <a:r>
              <a:rPr sz="1100" spc="150" dirty="0">
                <a:latin typeface="Courier New"/>
                <a:cs typeface="Courier New"/>
              </a:rPr>
              <a:t> </a:t>
            </a:r>
            <a:r>
              <a:rPr sz="1100" i="1" spc="15" dirty="0">
                <a:latin typeface="Courier New"/>
                <a:cs typeface="Courier New"/>
              </a:rPr>
              <a:t>read_csv</a:t>
            </a:r>
            <a:r>
              <a:rPr sz="1100" i="1" spc="14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()</a:t>
            </a:r>
            <a:r>
              <a:rPr sz="1100" spc="13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method</a:t>
            </a:r>
            <a:endParaRPr sz="1100" dirty="0">
              <a:latin typeface="Courier New"/>
              <a:cs typeface="Courier New"/>
            </a:endParaRPr>
          </a:p>
          <a:p>
            <a:pPr marL="12700" marR="8890" algn="just">
              <a:lnSpc>
                <a:spcPct val="110900"/>
              </a:lnSpc>
              <a:spcBef>
                <a:spcPts val="35"/>
              </a:spcBef>
            </a:pPr>
            <a:r>
              <a:rPr sz="1100" spc="15" dirty="0">
                <a:latin typeface="Courier New"/>
                <a:cs typeface="Courier New"/>
              </a:rPr>
              <a:t>with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the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parameters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listed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above!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Use</a:t>
            </a:r>
            <a:r>
              <a:rPr sz="1100" spc="-9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iris.csv</a:t>
            </a:r>
            <a:r>
              <a:rPr sz="1100" spc="-10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data</a:t>
            </a:r>
            <a:r>
              <a:rPr sz="1100" spc="-7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set</a:t>
            </a:r>
            <a:r>
              <a:rPr sz="1100" spc="-10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and </a:t>
            </a:r>
            <a:r>
              <a:rPr sz="1100" spc="-65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display</a:t>
            </a:r>
            <a:r>
              <a:rPr sz="1100" spc="15" dirty="0">
                <a:latin typeface="Courier New"/>
                <a:cs typeface="Courier New"/>
              </a:rPr>
              <a:t> the </a:t>
            </a:r>
            <a:r>
              <a:rPr sz="1100" spc="10" dirty="0">
                <a:latin typeface="Courier New"/>
                <a:cs typeface="Courier New"/>
              </a:rPr>
              <a:t>outputs</a:t>
            </a:r>
            <a:r>
              <a:rPr sz="1100" spc="15" dirty="0">
                <a:latin typeface="Courier New"/>
                <a:cs typeface="Courier New"/>
              </a:rPr>
              <a:t> of each</a:t>
            </a:r>
            <a:r>
              <a:rPr sz="1100" spc="2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parameter</a:t>
            </a:r>
            <a:r>
              <a:rPr sz="1100" spc="2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separately!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77692" y="3443910"/>
            <a:ext cx="5065395" cy="0"/>
          </a:xfrm>
          <a:custGeom>
            <a:avLst/>
            <a:gdLst/>
            <a:ahLst/>
            <a:cxnLst/>
            <a:rect l="l" t="t" r="r" b="b"/>
            <a:pathLst>
              <a:path w="5065395">
                <a:moveTo>
                  <a:pt x="0" y="0"/>
                </a:moveTo>
                <a:lnTo>
                  <a:pt x="170165" y="0"/>
                </a:lnTo>
              </a:path>
              <a:path w="5065395">
                <a:moveTo>
                  <a:pt x="171581" y="0"/>
                </a:moveTo>
                <a:lnTo>
                  <a:pt x="427551" y="0"/>
                </a:lnTo>
              </a:path>
              <a:path w="5065395">
                <a:moveTo>
                  <a:pt x="428967" y="0"/>
                </a:moveTo>
                <a:lnTo>
                  <a:pt x="600576" y="0"/>
                </a:lnTo>
              </a:path>
              <a:path w="5065395">
                <a:moveTo>
                  <a:pt x="601992" y="0"/>
                </a:moveTo>
                <a:lnTo>
                  <a:pt x="857963" y="0"/>
                </a:lnTo>
              </a:path>
              <a:path w="5065395">
                <a:moveTo>
                  <a:pt x="859379" y="0"/>
                </a:moveTo>
                <a:lnTo>
                  <a:pt x="1029544" y="0"/>
                </a:lnTo>
              </a:path>
              <a:path w="5065395">
                <a:moveTo>
                  <a:pt x="1030960" y="0"/>
                </a:moveTo>
                <a:lnTo>
                  <a:pt x="1286930" y="0"/>
                </a:lnTo>
              </a:path>
              <a:path w="5065395">
                <a:moveTo>
                  <a:pt x="1288346" y="0"/>
                </a:moveTo>
                <a:lnTo>
                  <a:pt x="1715926" y="0"/>
                </a:lnTo>
              </a:path>
              <a:path w="5065395">
                <a:moveTo>
                  <a:pt x="1717342" y="0"/>
                </a:moveTo>
                <a:lnTo>
                  <a:pt x="3431992" y="0"/>
                </a:lnTo>
              </a:path>
              <a:path w="5065395">
                <a:moveTo>
                  <a:pt x="3433407" y="0"/>
                </a:moveTo>
                <a:lnTo>
                  <a:pt x="3605017" y="0"/>
                </a:lnTo>
              </a:path>
              <a:path w="5065395">
                <a:moveTo>
                  <a:pt x="3606433" y="0"/>
                </a:moveTo>
                <a:lnTo>
                  <a:pt x="3862403" y="0"/>
                </a:lnTo>
              </a:path>
              <a:path w="5065395">
                <a:moveTo>
                  <a:pt x="3863819" y="0"/>
                </a:moveTo>
                <a:lnTo>
                  <a:pt x="4033984" y="0"/>
                </a:lnTo>
              </a:path>
              <a:path w="5065395">
                <a:moveTo>
                  <a:pt x="4035400" y="0"/>
                </a:moveTo>
                <a:lnTo>
                  <a:pt x="4291371" y="0"/>
                </a:lnTo>
              </a:path>
              <a:path w="5065395">
                <a:moveTo>
                  <a:pt x="4292786" y="0"/>
                </a:moveTo>
                <a:lnTo>
                  <a:pt x="4720366" y="0"/>
                </a:lnTo>
              </a:path>
              <a:path w="5065395">
                <a:moveTo>
                  <a:pt x="4721782" y="0"/>
                </a:moveTo>
                <a:lnTo>
                  <a:pt x="5065001" y="0"/>
                </a:lnTo>
              </a:path>
            </a:pathLst>
          </a:custGeom>
          <a:ln w="5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5"/>
              </a:lnSpc>
            </a:pPr>
            <a:r>
              <a:rPr spc="15" dirty="0"/>
              <a:t>4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</a:t>
            </a:r>
            <a:r>
              <a:rPr spc="-15" dirty="0"/>
              <a:t> </a:t>
            </a:r>
            <a:r>
              <a:rPr spc="20" dirty="0"/>
              <a:t>Mohammed</a:t>
            </a:r>
            <a:r>
              <a:rPr spc="-15" dirty="0"/>
              <a:t> </a:t>
            </a:r>
            <a:r>
              <a:rPr spc="15" dirty="0"/>
              <a:t>Al-Sarem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65E835E-8AE2-4BA8-8B35-A63A18169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130670"/>
              </p:ext>
            </p:extLst>
          </p:nvPr>
        </p:nvGraphicFramePr>
        <p:xfrm>
          <a:off x="1053739" y="1796780"/>
          <a:ext cx="5308854" cy="1720993"/>
        </p:xfrm>
        <a:graphic>
          <a:graphicData uri="http://schemas.openxmlformats.org/drawingml/2006/table">
            <a:tbl>
              <a:tblPr/>
              <a:tblGrid>
                <a:gridCol w="884809">
                  <a:extLst>
                    <a:ext uri="{9D8B030D-6E8A-4147-A177-3AD203B41FA5}">
                      <a16:colId xmlns:a16="http://schemas.microsoft.com/office/drawing/2014/main" val="3866168730"/>
                    </a:ext>
                  </a:extLst>
                </a:gridCol>
                <a:gridCol w="884809">
                  <a:extLst>
                    <a:ext uri="{9D8B030D-6E8A-4147-A177-3AD203B41FA5}">
                      <a16:colId xmlns:a16="http://schemas.microsoft.com/office/drawing/2014/main" val="2620545639"/>
                    </a:ext>
                  </a:extLst>
                </a:gridCol>
                <a:gridCol w="884809">
                  <a:extLst>
                    <a:ext uri="{9D8B030D-6E8A-4147-A177-3AD203B41FA5}">
                      <a16:colId xmlns:a16="http://schemas.microsoft.com/office/drawing/2014/main" val="263852507"/>
                    </a:ext>
                  </a:extLst>
                </a:gridCol>
                <a:gridCol w="884809">
                  <a:extLst>
                    <a:ext uri="{9D8B030D-6E8A-4147-A177-3AD203B41FA5}">
                      <a16:colId xmlns:a16="http://schemas.microsoft.com/office/drawing/2014/main" val="2288030865"/>
                    </a:ext>
                  </a:extLst>
                </a:gridCol>
                <a:gridCol w="884809">
                  <a:extLst>
                    <a:ext uri="{9D8B030D-6E8A-4147-A177-3AD203B41FA5}">
                      <a16:colId xmlns:a16="http://schemas.microsoft.com/office/drawing/2014/main" val="391143428"/>
                    </a:ext>
                  </a:extLst>
                </a:gridCol>
                <a:gridCol w="884809">
                  <a:extLst>
                    <a:ext uri="{9D8B030D-6E8A-4147-A177-3AD203B41FA5}">
                      <a16:colId xmlns:a16="http://schemas.microsoft.com/office/drawing/2014/main" val="3039226382"/>
                    </a:ext>
                  </a:extLst>
                </a:gridCol>
              </a:tblGrid>
              <a:tr h="44618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150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setosa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versicolor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virginica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40238368"/>
                  </a:ext>
                </a:extLst>
              </a:tr>
              <a:tr h="2549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5.1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78232"/>
                  </a:ext>
                </a:extLst>
              </a:tr>
              <a:tr h="2549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4.9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264438"/>
                  </a:ext>
                </a:extLst>
              </a:tr>
              <a:tr h="2549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4.7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3.2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48366"/>
                  </a:ext>
                </a:extLst>
              </a:tr>
              <a:tr h="2549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4.6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3.1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1.5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136356"/>
                  </a:ext>
                </a:extLst>
              </a:tr>
              <a:tr h="2549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3.6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1.4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>
                          <a:effectLst/>
                        </a:rPr>
                        <a:t>0.2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90693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EAE9F8C5-37C5-4C17-8124-76A48C1A3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893524"/>
              </p:ext>
            </p:extLst>
          </p:nvPr>
        </p:nvGraphicFramePr>
        <p:xfrm>
          <a:off x="1253108" y="5728846"/>
          <a:ext cx="5405628" cy="1722120"/>
        </p:xfrm>
        <a:graphic>
          <a:graphicData uri="http://schemas.openxmlformats.org/drawingml/2006/table">
            <a:tbl>
              <a:tblPr/>
              <a:tblGrid>
                <a:gridCol w="900938">
                  <a:extLst>
                    <a:ext uri="{9D8B030D-6E8A-4147-A177-3AD203B41FA5}">
                      <a16:colId xmlns:a16="http://schemas.microsoft.com/office/drawing/2014/main" val="1228288876"/>
                    </a:ext>
                  </a:extLst>
                </a:gridCol>
                <a:gridCol w="900938">
                  <a:extLst>
                    <a:ext uri="{9D8B030D-6E8A-4147-A177-3AD203B41FA5}">
                      <a16:colId xmlns:a16="http://schemas.microsoft.com/office/drawing/2014/main" val="1728840513"/>
                    </a:ext>
                  </a:extLst>
                </a:gridCol>
                <a:gridCol w="900938">
                  <a:extLst>
                    <a:ext uri="{9D8B030D-6E8A-4147-A177-3AD203B41FA5}">
                      <a16:colId xmlns:a16="http://schemas.microsoft.com/office/drawing/2014/main" val="839324498"/>
                    </a:ext>
                  </a:extLst>
                </a:gridCol>
                <a:gridCol w="900938">
                  <a:extLst>
                    <a:ext uri="{9D8B030D-6E8A-4147-A177-3AD203B41FA5}">
                      <a16:colId xmlns:a16="http://schemas.microsoft.com/office/drawing/2014/main" val="44448518"/>
                    </a:ext>
                  </a:extLst>
                </a:gridCol>
                <a:gridCol w="900938">
                  <a:extLst>
                    <a:ext uri="{9D8B030D-6E8A-4147-A177-3AD203B41FA5}">
                      <a16:colId xmlns:a16="http://schemas.microsoft.com/office/drawing/2014/main" val="4027942395"/>
                    </a:ext>
                  </a:extLst>
                </a:gridCol>
                <a:gridCol w="900938">
                  <a:extLst>
                    <a:ext uri="{9D8B030D-6E8A-4147-A177-3AD203B41FA5}">
                      <a16:colId xmlns:a16="http://schemas.microsoft.com/office/drawing/2014/main" val="40489591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sepal length (cm)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sepal width (cm)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petal length (cm)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petal width (cm)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Variety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4543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99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4.9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368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dirty="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36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4.6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849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0.2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571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4" y="400651"/>
            <a:ext cx="4982845" cy="1409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29845" algn="ctr">
              <a:lnSpc>
                <a:spcPct val="100000"/>
              </a:lnSpc>
              <a:spcBef>
                <a:spcPts val="114"/>
              </a:spcBef>
            </a:pPr>
            <a:r>
              <a:rPr sz="1300" b="1" dirty="0">
                <a:latin typeface="Calibri"/>
                <a:cs typeface="Calibri"/>
              </a:rPr>
              <a:t>Lab</a:t>
            </a:r>
            <a:r>
              <a:rPr sz="1300" b="1" spc="10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5:</a:t>
            </a:r>
            <a:r>
              <a:rPr sz="1300" b="1" dirty="0">
                <a:latin typeface="Calibri"/>
                <a:cs typeface="Calibri"/>
              </a:rPr>
              <a:t> Data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Exploratory</a:t>
            </a:r>
            <a:r>
              <a:rPr sz="1300" b="1" spc="-10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Analysis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Calibri"/>
              <a:cs typeface="Calibri"/>
            </a:endParaRPr>
          </a:p>
          <a:p>
            <a:pPr marL="12700" marR="5080" algn="just">
              <a:lnSpc>
                <a:spcPct val="116100"/>
              </a:lnSpc>
            </a:pPr>
            <a:r>
              <a:rPr sz="1100" spc="10" dirty="0">
                <a:latin typeface="Times New Roman"/>
                <a:cs typeface="Times New Roman"/>
              </a:rPr>
              <a:t>Good!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Get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name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iris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dataset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attributes.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do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that,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call 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iris.feature_names</a:t>
            </a:r>
            <a:r>
              <a:rPr sz="1100" spc="10" dirty="0">
                <a:latin typeface="Times New Roman"/>
                <a:cs typeface="Times New Roman"/>
              </a:rPr>
              <a:t>. </a:t>
            </a:r>
            <a:r>
              <a:rPr sz="1100" spc="5" dirty="0">
                <a:latin typeface="Times New Roman"/>
                <a:cs typeface="Times New Roman"/>
              </a:rPr>
              <a:t>It is </a:t>
            </a:r>
            <a:r>
              <a:rPr sz="1100" spc="10" dirty="0">
                <a:latin typeface="Times New Roman"/>
                <a:cs typeface="Times New Roman"/>
              </a:rPr>
              <a:t>expected </a:t>
            </a:r>
            <a:r>
              <a:rPr sz="1100" spc="5" dirty="0">
                <a:latin typeface="Times New Roman"/>
                <a:cs typeface="Times New Roman"/>
              </a:rPr>
              <a:t>to get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following: </a:t>
            </a:r>
            <a:r>
              <a:rPr sz="1100" spc="10" dirty="0">
                <a:latin typeface="Courier New"/>
                <a:cs typeface="Courier New"/>
              </a:rPr>
              <a:t>['sepal length 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(cm)', </a:t>
            </a:r>
            <a:r>
              <a:rPr sz="1100" spc="15" dirty="0">
                <a:latin typeface="Courier New"/>
                <a:cs typeface="Courier New"/>
              </a:rPr>
              <a:t>'sepal width </a:t>
            </a:r>
            <a:r>
              <a:rPr sz="1100" spc="10" dirty="0">
                <a:latin typeface="Courier New"/>
                <a:cs typeface="Courier New"/>
              </a:rPr>
              <a:t>(cm)', </a:t>
            </a:r>
            <a:r>
              <a:rPr sz="1100" spc="15" dirty="0">
                <a:latin typeface="Courier New"/>
                <a:cs typeface="Courier New"/>
              </a:rPr>
              <a:t>'petal length </a:t>
            </a:r>
            <a:r>
              <a:rPr sz="1100" spc="10" dirty="0">
                <a:latin typeface="Courier New"/>
                <a:cs typeface="Courier New"/>
              </a:rPr>
              <a:t>(cm)', 'petal </a:t>
            </a:r>
            <a:r>
              <a:rPr sz="1100" spc="15" dirty="0">
                <a:latin typeface="Courier New"/>
                <a:cs typeface="Courier New"/>
              </a:rPr>
              <a:t> width</a:t>
            </a:r>
            <a:r>
              <a:rPr sz="1100" spc="-130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(cm)']</a:t>
            </a:r>
            <a:r>
              <a:rPr sz="1100" spc="15" dirty="0">
                <a:latin typeface="Times New Roman"/>
                <a:cs typeface="Times New Roman"/>
              </a:rPr>
              <a:t>.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Now,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set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value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names</a:t>
            </a:r>
            <a:r>
              <a:rPr sz="1100" spc="-44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parameter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equal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['sepal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length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(cm)',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'sepal</a:t>
            </a:r>
            <a:r>
              <a:rPr sz="1100" spc="5" dirty="0">
                <a:latin typeface="Times New Roman"/>
                <a:cs typeface="Times New Roman"/>
              </a:rPr>
              <a:t> width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(cm)',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'petal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length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(cm)',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'petal</a:t>
            </a:r>
            <a:r>
              <a:rPr sz="1100" spc="10" dirty="0">
                <a:latin typeface="Times New Roman"/>
                <a:cs typeface="Times New Roman"/>
              </a:rPr>
              <a:t> width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(cm)'].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Write</a:t>
            </a:r>
            <a:r>
              <a:rPr sz="1100" spc="5" dirty="0">
                <a:latin typeface="Times New Roman"/>
                <a:cs typeface="Times New Roman"/>
              </a:rPr>
              <a:t> 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code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below: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9304" y="9496043"/>
            <a:ext cx="5187950" cy="251460"/>
            <a:chOff x="1289304" y="9496043"/>
            <a:chExt cx="5187950" cy="251460"/>
          </a:xfrm>
        </p:grpSpPr>
        <p:sp>
          <p:nvSpPr>
            <p:cNvPr id="4" name="object 4"/>
            <p:cNvSpPr/>
            <p:nvPr/>
          </p:nvSpPr>
          <p:spPr>
            <a:xfrm>
              <a:off x="1289304" y="9614915"/>
              <a:ext cx="5187950" cy="12700"/>
            </a:xfrm>
            <a:custGeom>
              <a:avLst/>
              <a:gdLst/>
              <a:ahLst/>
              <a:cxnLst/>
              <a:rect l="l" t="t" r="r" b="b"/>
              <a:pathLst>
                <a:path w="5187950" h="12700">
                  <a:moveTo>
                    <a:pt x="5187695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5187695" y="0"/>
                  </a:lnTo>
                  <a:lnTo>
                    <a:pt x="5187695" y="1219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6076" y="9509760"/>
              <a:ext cx="455930" cy="224154"/>
            </a:xfrm>
            <a:custGeom>
              <a:avLst/>
              <a:gdLst/>
              <a:ahLst/>
              <a:cxnLst/>
              <a:rect l="l" t="t" r="r" b="b"/>
              <a:pathLst>
                <a:path w="455929" h="224154">
                  <a:moveTo>
                    <a:pt x="419100" y="224028"/>
                  </a:moveTo>
                  <a:lnTo>
                    <a:pt x="36576" y="224028"/>
                  </a:lnTo>
                  <a:lnTo>
                    <a:pt x="21859" y="221075"/>
                  </a:lnTo>
                  <a:lnTo>
                    <a:pt x="10286" y="212979"/>
                  </a:lnTo>
                  <a:lnTo>
                    <a:pt x="2714" y="200882"/>
                  </a:lnTo>
                  <a:lnTo>
                    <a:pt x="0" y="185928"/>
                  </a:lnTo>
                  <a:lnTo>
                    <a:pt x="0" y="38100"/>
                  </a:lnTo>
                  <a:lnTo>
                    <a:pt x="2714" y="23145"/>
                  </a:lnTo>
                  <a:lnTo>
                    <a:pt x="10287" y="11048"/>
                  </a:lnTo>
                  <a:lnTo>
                    <a:pt x="21859" y="2952"/>
                  </a:lnTo>
                  <a:lnTo>
                    <a:pt x="36576" y="0"/>
                  </a:lnTo>
                  <a:lnTo>
                    <a:pt x="419100" y="0"/>
                  </a:lnTo>
                  <a:lnTo>
                    <a:pt x="433173" y="2952"/>
                  </a:lnTo>
                  <a:lnTo>
                    <a:pt x="444817" y="11049"/>
                  </a:lnTo>
                  <a:lnTo>
                    <a:pt x="452747" y="23145"/>
                  </a:lnTo>
                  <a:lnTo>
                    <a:pt x="455676" y="38100"/>
                  </a:lnTo>
                  <a:lnTo>
                    <a:pt x="455676" y="185928"/>
                  </a:lnTo>
                  <a:lnTo>
                    <a:pt x="452747" y="200882"/>
                  </a:lnTo>
                  <a:lnTo>
                    <a:pt x="444817" y="212979"/>
                  </a:lnTo>
                  <a:lnTo>
                    <a:pt x="433173" y="221075"/>
                  </a:lnTo>
                  <a:lnTo>
                    <a:pt x="419100" y="2240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42359" y="9496043"/>
              <a:ext cx="483234" cy="251460"/>
            </a:xfrm>
            <a:custGeom>
              <a:avLst/>
              <a:gdLst/>
              <a:ahLst/>
              <a:cxnLst/>
              <a:rect l="l" t="t" r="r" b="b"/>
              <a:pathLst>
                <a:path w="483235" h="251459">
                  <a:moveTo>
                    <a:pt x="36576" y="32003"/>
                  </a:moveTo>
                  <a:lnTo>
                    <a:pt x="38100" y="30479"/>
                  </a:lnTo>
                  <a:lnTo>
                    <a:pt x="4572" y="30479"/>
                  </a:lnTo>
                  <a:lnTo>
                    <a:pt x="7620" y="24384"/>
                  </a:lnTo>
                  <a:lnTo>
                    <a:pt x="7620" y="22860"/>
                  </a:lnTo>
                  <a:lnTo>
                    <a:pt x="13716" y="16764"/>
                  </a:lnTo>
                  <a:lnTo>
                    <a:pt x="13716" y="15240"/>
                  </a:lnTo>
                  <a:lnTo>
                    <a:pt x="15240" y="15240"/>
                  </a:lnTo>
                  <a:lnTo>
                    <a:pt x="21336" y="10667"/>
                  </a:lnTo>
                  <a:lnTo>
                    <a:pt x="21336" y="9143"/>
                  </a:lnTo>
                  <a:lnTo>
                    <a:pt x="22860" y="9143"/>
                  </a:lnTo>
                  <a:lnTo>
                    <a:pt x="28956" y="4572"/>
                  </a:lnTo>
                  <a:lnTo>
                    <a:pt x="32004" y="4572"/>
                  </a:lnTo>
                  <a:lnTo>
                    <a:pt x="38100" y="1524"/>
                  </a:lnTo>
                  <a:lnTo>
                    <a:pt x="41148" y="1524"/>
                  </a:lnTo>
                  <a:lnTo>
                    <a:pt x="48768" y="0"/>
                  </a:lnTo>
                  <a:lnTo>
                    <a:pt x="51816" y="27432"/>
                  </a:lnTo>
                  <a:lnTo>
                    <a:pt x="47244" y="27432"/>
                  </a:lnTo>
                  <a:lnTo>
                    <a:pt x="43434" y="28955"/>
                  </a:lnTo>
                  <a:lnTo>
                    <a:pt x="42672" y="28955"/>
                  </a:lnTo>
                  <a:lnTo>
                    <a:pt x="36576" y="32003"/>
                  </a:lnTo>
                  <a:close/>
                </a:path>
                <a:path w="483235" h="251459">
                  <a:moveTo>
                    <a:pt x="44196" y="28955"/>
                  </a:moveTo>
                  <a:lnTo>
                    <a:pt x="47244" y="27432"/>
                  </a:lnTo>
                  <a:lnTo>
                    <a:pt x="51816" y="27432"/>
                  </a:lnTo>
                  <a:lnTo>
                    <a:pt x="44196" y="28955"/>
                  </a:lnTo>
                  <a:close/>
                </a:path>
                <a:path w="483235" h="251459">
                  <a:moveTo>
                    <a:pt x="39624" y="30479"/>
                  </a:moveTo>
                  <a:lnTo>
                    <a:pt x="42672" y="28955"/>
                  </a:lnTo>
                  <a:lnTo>
                    <a:pt x="43434" y="28955"/>
                  </a:lnTo>
                  <a:lnTo>
                    <a:pt x="39624" y="30479"/>
                  </a:lnTo>
                  <a:close/>
                </a:path>
                <a:path w="483235" h="251459">
                  <a:moveTo>
                    <a:pt x="38100" y="220980"/>
                  </a:moveTo>
                  <a:lnTo>
                    <a:pt x="3048" y="220980"/>
                  </a:lnTo>
                  <a:lnTo>
                    <a:pt x="3048" y="219456"/>
                  </a:lnTo>
                  <a:lnTo>
                    <a:pt x="1524" y="211836"/>
                  </a:lnTo>
                  <a:lnTo>
                    <a:pt x="0" y="211836"/>
                  </a:lnTo>
                  <a:lnTo>
                    <a:pt x="0" y="41148"/>
                  </a:lnTo>
                  <a:lnTo>
                    <a:pt x="1524" y="39624"/>
                  </a:lnTo>
                  <a:lnTo>
                    <a:pt x="3048" y="32003"/>
                  </a:lnTo>
                  <a:lnTo>
                    <a:pt x="3048" y="30479"/>
                  </a:lnTo>
                  <a:lnTo>
                    <a:pt x="38100" y="30479"/>
                  </a:lnTo>
                  <a:lnTo>
                    <a:pt x="32004" y="35052"/>
                  </a:lnTo>
                  <a:lnTo>
                    <a:pt x="33908" y="35052"/>
                  </a:lnTo>
                  <a:lnTo>
                    <a:pt x="32765" y="36576"/>
                  </a:lnTo>
                  <a:lnTo>
                    <a:pt x="32004" y="36576"/>
                  </a:lnTo>
                  <a:lnTo>
                    <a:pt x="27432" y="42672"/>
                  </a:lnTo>
                  <a:lnTo>
                    <a:pt x="28575" y="42672"/>
                  </a:lnTo>
                  <a:lnTo>
                    <a:pt x="27812" y="45720"/>
                  </a:lnTo>
                  <a:lnTo>
                    <a:pt x="27432" y="45720"/>
                  </a:lnTo>
                  <a:lnTo>
                    <a:pt x="25908" y="51816"/>
                  </a:lnTo>
                  <a:lnTo>
                    <a:pt x="25908" y="199644"/>
                  </a:lnTo>
                  <a:lnTo>
                    <a:pt x="27432" y="207264"/>
                  </a:lnTo>
                  <a:lnTo>
                    <a:pt x="28194" y="207264"/>
                  </a:lnTo>
                  <a:lnTo>
                    <a:pt x="28575" y="208788"/>
                  </a:lnTo>
                  <a:lnTo>
                    <a:pt x="27432" y="208788"/>
                  </a:lnTo>
                  <a:lnTo>
                    <a:pt x="32004" y="214884"/>
                  </a:lnTo>
                  <a:lnTo>
                    <a:pt x="32766" y="214884"/>
                  </a:lnTo>
                  <a:lnTo>
                    <a:pt x="33909" y="216408"/>
                  </a:lnTo>
                  <a:lnTo>
                    <a:pt x="32004" y="216408"/>
                  </a:lnTo>
                  <a:lnTo>
                    <a:pt x="38100" y="220980"/>
                  </a:lnTo>
                  <a:close/>
                </a:path>
                <a:path w="483235" h="251459">
                  <a:moveTo>
                    <a:pt x="33908" y="35052"/>
                  </a:moveTo>
                  <a:lnTo>
                    <a:pt x="32004" y="35052"/>
                  </a:lnTo>
                  <a:lnTo>
                    <a:pt x="35052" y="33528"/>
                  </a:lnTo>
                  <a:lnTo>
                    <a:pt x="33908" y="35052"/>
                  </a:lnTo>
                  <a:close/>
                </a:path>
                <a:path w="483235" h="251459">
                  <a:moveTo>
                    <a:pt x="30480" y="39624"/>
                  </a:moveTo>
                  <a:lnTo>
                    <a:pt x="32004" y="36576"/>
                  </a:lnTo>
                  <a:lnTo>
                    <a:pt x="32765" y="36576"/>
                  </a:lnTo>
                  <a:lnTo>
                    <a:pt x="30480" y="39624"/>
                  </a:lnTo>
                  <a:close/>
                </a:path>
                <a:path w="483235" h="251459">
                  <a:moveTo>
                    <a:pt x="28575" y="42672"/>
                  </a:moveTo>
                  <a:lnTo>
                    <a:pt x="27432" y="42672"/>
                  </a:lnTo>
                  <a:lnTo>
                    <a:pt x="28956" y="41148"/>
                  </a:lnTo>
                  <a:lnTo>
                    <a:pt x="28575" y="42672"/>
                  </a:lnTo>
                  <a:close/>
                </a:path>
                <a:path w="483235" h="251459">
                  <a:moveTo>
                    <a:pt x="27432" y="47243"/>
                  </a:moveTo>
                  <a:lnTo>
                    <a:pt x="27432" y="45720"/>
                  </a:lnTo>
                  <a:lnTo>
                    <a:pt x="27812" y="45720"/>
                  </a:lnTo>
                  <a:lnTo>
                    <a:pt x="27432" y="47243"/>
                  </a:lnTo>
                  <a:close/>
                </a:path>
                <a:path w="483235" h="251459">
                  <a:moveTo>
                    <a:pt x="28194" y="207264"/>
                  </a:moveTo>
                  <a:lnTo>
                    <a:pt x="27432" y="207264"/>
                  </a:lnTo>
                  <a:lnTo>
                    <a:pt x="27432" y="204216"/>
                  </a:lnTo>
                  <a:lnTo>
                    <a:pt x="28194" y="207264"/>
                  </a:lnTo>
                  <a:close/>
                </a:path>
                <a:path w="483235" h="251459">
                  <a:moveTo>
                    <a:pt x="28956" y="210312"/>
                  </a:moveTo>
                  <a:lnTo>
                    <a:pt x="27432" y="208788"/>
                  </a:lnTo>
                  <a:lnTo>
                    <a:pt x="28575" y="208788"/>
                  </a:lnTo>
                  <a:lnTo>
                    <a:pt x="28956" y="210312"/>
                  </a:lnTo>
                  <a:close/>
                </a:path>
                <a:path w="483235" h="251459">
                  <a:moveTo>
                    <a:pt x="32766" y="214884"/>
                  </a:moveTo>
                  <a:lnTo>
                    <a:pt x="32004" y="214884"/>
                  </a:lnTo>
                  <a:lnTo>
                    <a:pt x="30480" y="211836"/>
                  </a:lnTo>
                  <a:lnTo>
                    <a:pt x="32766" y="214884"/>
                  </a:lnTo>
                  <a:close/>
                </a:path>
                <a:path w="483235" h="251459">
                  <a:moveTo>
                    <a:pt x="35052" y="217932"/>
                  </a:moveTo>
                  <a:lnTo>
                    <a:pt x="32004" y="216408"/>
                  </a:lnTo>
                  <a:lnTo>
                    <a:pt x="33909" y="216408"/>
                  </a:lnTo>
                  <a:lnTo>
                    <a:pt x="35052" y="217932"/>
                  </a:lnTo>
                  <a:close/>
                </a:path>
                <a:path w="483235" h="251459">
                  <a:moveTo>
                    <a:pt x="48768" y="251460"/>
                  </a:moveTo>
                  <a:lnTo>
                    <a:pt x="41148" y="249936"/>
                  </a:lnTo>
                  <a:lnTo>
                    <a:pt x="38100" y="249936"/>
                  </a:lnTo>
                  <a:lnTo>
                    <a:pt x="32004" y="246888"/>
                  </a:lnTo>
                  <a:lnTo>
                    <a:pt x="28956" y="246888"/>
                  </a:lnTo>
                  <a:lnTo>
                    <a:pt x="22860" y="243840"/>
                  </a:lnTo>
                  <a:lnTo>
                    <a:pt x="22860" y="242316"/>
                  </a:lnTo>
                  <a:lnTo>
                    <a:pt x="21336" y="242316"/>
                  </a:lnTo>
                  <a:lnTo>
                    <a:pt x="15240" y="237744"/>
                  </a:lnTo>
                  <a:lnTo>
                    <a:pt x="15240" y="236220"/>
                  </a:lnTo>
                  <a:lnTo>
                    <a:pt x="13716" y="236220"/>
                  </a:lnTo>
                  <a:lnTo>
                    <a:pt x="13716" y="234696"/>
                  </a:lnTo>
                  <a:lnTo>
                    <a:pt x="7620" y="228600"/>
                  </a:lnTo>
                  <a:lnTo>
                    <a:pt x="7620" y="227076"/>
                  </a:lnTo>
                  <a:lnTo>
                    <a:pt x="4572" y="220980"/>
                  </a:lnTo>
                  <a:lnTo>
                    <a:pt x="38100" y="220980"/>
                  </a:lnTo>
                  <a:lnTo>
                    <a:pt x="36576" y="219456"/>
                  </a:lnTo>
                  <a:lnTo>
                    <a:pt x="42672" y="222504"/>
                  </a:lnTo>
                  <a:lnTo>
                    <a:pt x="43434" y="222504"/>
                  </a:lnTo>
                  <a:lnTo>
                    <a:pt x="47244" y="224028"/>
                  </a:lnTo>
                  <a:lnTo>
                    <a:pt x="51816" y="224028"/>
                  </a:lnTo>
                  <a:lnTo>
                    <a:pt x="48768" y="251460"/>
                  </a:lnTo>
                  <a:close/>
                </a:path>
                <a:path w="483235" h="251459">
                  <a:moveTo>
                    <a:pt x="43434" y="222504"/>
                  </a:moveTo>
                  <a:lnTo>
                    <a:pt x="42672" y="222504"/>
                  </a:lnTo>
                  <a:lnTo>
                    <a:pt x="39624" y="220980"/>
                  </a:lnTo>
                  <a:lnTo>
                    <a:pt x="43434" y="222504"/>
                  </a:lnTo>
                  <a:close/>
                </a:path>
                <a:path w="483235" h="251459">
                  <a:moveTo>
                    <a:pt x="443483" y="30479"/>
                  </a:moveTo>
                  <a:lnTo>
                    <a:pt x="435864" y="27432"/>
                  </a:lnTo>
                  <a:lnTo>
                    <a:pt x="431292" y="27432"/>
                  </a:lnTo>
                  <a:lnTo>
                    <a:pt x="434340" y="0"/>
                  </a:lnTo>
                  <a:lnTo>
                    <a:pt x="441960" y="1524"/>
                  </a:lnTo>
                  <a:lnTo>
                    <a:pt x="445007" y="1524"/>
                  </a:lnTo>
                  <a:lnTo>
                    <a:pt x="451104" y="4572"/>
                  </a:lnTo>
                  <a:lnTo>
                    <a:pt x="454152" y="4572"/>
                  </a:lnTo>
                  <a:lnTo>
                    <a:pt x="460248" y="9143"/>
                  </a:lnTo>
                  <a:lnTo>
                    <a:pt x="461772" y="9143"/>
                  </a:lnTo>
                  <a:lnTo>
                    <a:pt x="461772" y="10667"/>
                  </a:lnTo>
                  <a:lnTo>
                    <a:pt x="467868" y="15240"/>
                  </a:lnTo>
                  <a:lnTo>
                    <a:pt x="469392" y="15240"/>
                  </a:lnTo>
                  <a:lnTo>
                    <a:pt x="469392" y="16764"/>
                  </a:lnTo>
                  <a:lnTo>
                    <a:pt x="473964" y="21336"/>
                  </a:lnTo>
                  <a:lnTo>
                    <a:pt x="473964" y="22860"/>
                  </a:lnTo>
                  <a:lnTo>
                    <a:pt x="475488" y="22860"/>
                  </a:lnTo>
                  <a:lnTo>
                    <a:pt x="475488" y="24384"/>
                  </a:lnTo>
                  <a:lnTo>
                    <a:pt x="477012" y="27432"/>
                  </a:lnTo>
                  <a:lnTo>
                    <a:pt x="435864" y="27432"/>
                  </a:lnTo>
                  <a:lnTo>
                    <a:pt x="438912" y="28955"/>
                  </a:lnTo>
                  <a:lnTo>
                    <a:pt x="440436" y="28955"/>
                  </a:lnTo>
                  <a:lnTo>
                    <a:pt x="443483" y="30479"/>
                  </a:lnTo>
                  <a:close/>
                </a:path>
                <a:path w="483235" h="251459">
                  <a:moveTo>
                    <a:pt x="478536" y="30479"/>
                  </a:moveTo>
                  <a:lnTo>
                    <a:pt x="443483" y="30479"/>
                  </a:lnTo>
                  <a:lnTo>
                    <a:pt x="440436" y="28955"/>
                  </a:lnTo>
                  <a:lnTo>
                    <a:pt x="477774" y="28955"/>
                  </a:lnTo>
                  <a:lnTo>
                    <a:pt x="478536" y="30479"/>
                  </a:lnTo>
                  <a:close/>
                </a:path>
                <a:path w="483235" h="251459">
                  <a:moveTo>
                    <a:pt x="446531" y="32003"/>
                  </a:moveTo>
                  <a:lnTo>
                    <a:pt x="443483" y="30479"/>
                  </a:lnTo>
                  <a:lnTo>
                    <a:pt x="445007" y="30479"/>
                  </a:lnTo>
                  <a:lnTo>
                    <a:pt x="446531" y="32003"/>
                  </a:lnTo>
                  <a:close/>
                </a:path>
                <a:path w="483235" h="251459">
                  <a:moveTo>
                    <a:pt x="480669" y="35052"/>
                  </a:moveTo>
                  <a:lnTo>
                    <a:pt x="449580" y="35052"/>
                  </a:lnTo>
                  <a:lnTo>
                    <a:pt x="445007" y="30479"/>
                  </a:lnTo>
                  <a:lnTo>
                    <a:pt x="480060" y="30479"/>
                  </a:lnTo>
                  <a:lnTo>
                    <a:pt x="480060" y="32003"/>
                  </a:lnTo>
                  <a:lnTo>
                    <a:pt x="480669" y="35052"/>
                  </a:lnTo>
                  <a:close/>
                </a:path>
                <a:path w="483235" h="251459">
                  <a:moveTo>
                    <a:pt x="452628" y="39624"/>
                  </a:moveTo>
                  <a:lnTo>
                    <a:pt x="448055" y="33528"/>
                  </a:lnTo>
                  <a:lnTo>
                    <a:pt x="449580" y="35052"/>
                  </a:lnTo>
                  <a:lnTo>
                    <a:pt x="480669" y="35052"/>
                  </a:lnTo>
                  <a:lnTo>
                    <a:pt x="480974" y="36576"/>
                  </a:lnTo>
                  <a:lnTo>
                    <a:pt x="451104" y="36576"/>
                  </a:lnTo>
                  <a:lnTo>
                    <a:pt x="452628" y="39624"/>
                  </a:lnTo>
                  <a:close/>
                </a:path>
                <a:path w="483235" h="251459">
                  <a:moveTo>
                    <a:pt x="483107" y="42672"/>
                  </a:moveTo>
                  <a:lnTo>
                    <a:pt x="455676" y="42672"/>
                  </a:lnTo>
                  <a:lnTo>
                    <a:pt x="451104" y="36576"/>
                  </a:lnTo>
                  <a:lnTo>
                    <a:pt x="480974" y="36576"/>
                  </a:lnTo>
                  <a:lnTo>
                    <a:pt x="481584" y="39624"/>
                  </a:lnTo>
                  <a:lnTo>
                    <a:pt x="483107" y="41148"/>
                  </a:lnTo>
                  <a:lnTo>
                    <a:pt x="483107" y="42672"/>
                  </a:lnTo>
                  <a:close/>
                </a:path>
                <a:path w="483235" h="251459">
                  <a:moveTo>
                    <a:pt x="455676" y="47243"/>
                  </a:moveTo>
                  <a:lnTo>
                    <a:pt x="454152" y="41148"/>
                  </a:lnTo>
                  <a:lnTo>
                    <a:pt x="455676" y="42672"/>
                  </a:lnTo>
                  <a:lnTo>
                    <a:pt x="483107" y="42672"/>
                  </a:lnTo>
                  <a:lnTo>
                    <a:pt x="483107" y="45720"/>
                  </a:lnTo>
                  <a:lnTo>
                    <a:pt x="455676" y="45720"/>
                  </a:lnTo>
                  <a:lnTo>
                    <a:pt x="455676" y="47243"/>
                  </a:lnTo>
                  <a:close/>
                </a:path>
                <a:path w="483235" h="251459">
                  <a:moveTo>
                    <a:pt x="483107" y="207264"/>
                  </a:moveTo>
                  <a:lnTo>
                    <a:pt x="455676" y="207264"/>
                  </a:lnTo>
                  <a:lnTo>
                    <a:pt x="455676" y="45720"/>
                  </a:lnTo>
                  <a:lnTo>
                    <a:pt x="483107" y="45720"/>
                  </a:lnTo>
                  <a:lnTo>
                    <a:pt x="483107" y="207264"/>
                  </a:lnTo>
                  <a:close/>
                </a:path>
                <a:path w="483235" h="251459">
                  <a:moveTo>
                    <a:pt x="454152" y="210312"/>
                  </a:moveTo>
                  <a:lnTo>
                    <a:pt x="455676" y="204216"/>
                  </a:lnTo>
                  <a:lnTo>
                    <a:pt x="455676" y="207264"/>
                  </a:lnTo>
                  <a:lnTo>
                    <a:pt x="483107" y="207264"/>
                  </a:lnTo>
                  <a:lnTo>
                    <a:pt x="483107" y="208788"/>
                  </a:lnTo>
                  <a:lnTo>
                    <a:pt x="455676" y="208788"/>
                  </a:lnTo>
                  <a:lnTo>
                    <a:pt x="454152" y="210312"/>
                  </a:lnTo>
                  <a:close/>
                </a:path>
                <a:path w="483235" h="251459">
                  <a:moveTo>
                    <a:pt x="480974" y="214884"/>
                  </a:moveTo>
                  <a:lnTo>
                    <a:pt x="451104" y="214884"/>
                  </a:lnTo>
                  <a:lnTo>
                    <a:pt x="455676" y="208788"/>
                  </a:lnTo>
                  <a:lnTo>
                    <a:pt x="483107" y="208788"/>
                  </a:lnTo>
                  <a:lnTo>
                    <a:pt x="483107" y="211836"/>
                  </a:lnTo>
                  <a:lnTo>
                    <a:pt x="481584" y="211836"/>
                  </a:lnTo>
                  <a:lnTo>
                    <a:pt x="480974" y="214884"/>
                  </a:lnTo>
                  <a:close/>
                </a:path>
                <a:path w="483235" h="251459">
                  <a:moveTo>
                    <a:pt x="448055" y="217932"/>
                  </a:moveTo>
                  <a:lnTo>
                    <a:pt x="452628" y="211836"/>
                  </a:lnTo>
                  <a:lnTo>
                    <a:pt x="451104" y="214884"/>
                  </a:lnTo>
                  <a:lnTo>
                    <a:pt x="480974" y="214884"/>
                  </a:lnTo>
                  <a:lnTo>
                    <a:pt x="480669" y="216408"/>
                  </a:lnTo>
                  <a:lnTo>
                    <a:pt x="449580" y="216408"/>
                  </a:lnTo>
                  <a:lnTo>
                    <a:pt x="448055" y="217932"/>
                  </a:lnTo>
                  <a:close/>
                </a:path>
                <a:path w="483235" h="251459">
                  <a:moveTo>
                    <a:pt x="480060" y="220980"/>
                  </a:moveTo>
                  <a:lnTo>
                    <a:pt x="445007" y="220980"/>
                  </a:lnTo>
                  <a:lnTo>
                    <a:pt x="449580" y="216408"/>
                  </a:lnTo>
                  <a:lnTo>
                    <a:pt x="480669" y="216408"/>
                  </a:lnTo>
                  <a:lnTo>
                    <a:pt x="480060" y="219456"/>
                  </a:lnTo>
                  <a:lnTo>
                    <a:pt x="480060" y="220980"/>
                  </a:lnTo>
                  <a:close/>
                </a:path>
                <a:path w="483235" h="251459">
                  <a:moveTo>
                    <a:pt x="445007" y="220980"/>
                  </a:moveTo>
                  <a:lnTo>
                    <a:pt x="443483" y="220980"/>
                  </a:lnTo>
                  <a:lnTo>
                    <a:pt x="446531" y="219456"/>
                  </a:lnTo>
                  <a:lnTo>
                    <a:pt x="445007" y="220980"/>
                  </a:lnTo>
                  <a:close/>
                </a:path>
                <a:path w="483235" h="251459">
                  <a:moveTo>
                    <a:pt x="443483" y="220980"/>
                  </a:moveTo>
                  <a:close/>
                </a:path>
                <a:path w="483235" h="251459">
                  <a:moveTo>
                    <a:pt x="477774" y="222504"/>
                  </a:moveTo>
                  <a:lnTo>
                    <a:pt x="440436" y="222504"/>
                  </a:lnTo>
                  <a:lnTo>
                    <a:pt x="443484" y="220980"/>
                  </a:lnTo>
                  <a:lnTo>
                    <a:pt x="478536" y="220980"/>
                  </a:lnTo>
                  <a:lnTo>
                    <a:pt x="477774" y="222504"/>
                  </a:lnTo>
                  <a:close/>
                </a:path>
                <a:path w="483235" h="251459">
                  <a:moveTo>
                    <a:pt x="434340" y="251460"/>
                  </a:moveTo>
                  <a:lnTo>
                    <a:pt x="431292" y="224028"/>
                  </a:lnTo>
                  <a:lnTo>
                    <a:pt x="435864" y="224028"/>
                  </a:lnTo>
                  <a:lnTo>
                    <a:pt x="443483" y="220980"/>
                  </a:lnTo>
                  <a:lnTo>
                    <a:pt x="440436" y="222504"/>
                  </a:lnTo>
                  <a:lnTo>
                    <a:pt x="477774" y="222504"/>
                  </a:lnTo>
                  <a:lnTo>
                    <a:pt x="475488" y="227076"/>
                  </a:lnTo>
                  <a:lnTo>
                    <a:pt x="475488" y="228600"/>
                  </a:lnTo>
                  <a:lnTo>
                    <a:pt x="473964" y="228600"/>
                  </a:lnTo>
                  <a:lnTo>
                    <a:pt x="473964" y="230124"/>
                  </a:lnTo>
                  <a:lnTo>
                    <a:pt x="469392" y="234696"/>
                  </a:lnTo>
                  <a:lnTo>
                    <a:pt x="469392" y="236220"/>
                  </a:lnTo>
                  <a:lnTo>
                    <a:pt x="467868" y="236220"/>
                  </a:lnTo>
                  <a:lnTo>
                    <a:pt x="467868" y="237744"/>
                  </a:lnTo>
                  <a:lnTo>
                    <a:pt x="461772" y="242316"/>
                  </a:lnTo>
                  <a:lnTo>
                    <a:pt x="460248" y="242316"/>
                  </a:lnTo>
                  <a:lnTo>
                    <a:pt x="460248" y="243840"/>
                  </a:lnTo>
                  <a:lnTo>
                    <a:pt x="454152" y="246888"/>
                  </a:lnTo>
                  <a:lnTo>
                    <a:pt x="451104" y="246888"/>
                  </a:lnTo>
                  <a:lnTo>
                    <a:pt x="445007" y="249936"/>
                  </a:lnTo>
                  <a:lnTo>
                    <a:pt x="441960" y="249936"/>
                  </a:lnTo>
                  <a:lnTo>
                    <a:pt x="434340" y="25146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90904" y="3668924"/>
            <a:ext cx="4982210" cy="98551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116399"/>
              </a:lnSpc>
              <a:spcBef>
                <a:spcPts val="114"/>
              </a:spcBef>
              <a:tabLst>
                <a:tab pos="1465580" algn="l"/>
                <a:tab pos="3754754" algn="l"/>
              </a:tabLst>
            </a:pPr>
            <a:r>
              <a:rPr sz="1100" spc="15" dirty="0">
                <a:latin typeface="Times New Roman"/>
                <a:cs typeface="Times New Roman"/>
              </a:rPr>
              <a:t>How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many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attributes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found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iris</a:t>
            </a:r>
            <a:r>
              <a:rPr sz="1100" i="1" spc="9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set???</a:t>
            </a:r>
            <a:r>
              <a:rPr lang="en-US" sz="1100" spc="5" dirty="0">
                <a:latin typeface="Times New Roman"/>
                <a:cs typeface="Times New Roman"/>
              </a:rPr>
              <a:t>    5</a:t>
            </a:r>
            <a:r>
              <a:rPr sz="11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100" spc="10" dirty="0">
                <a:latin typeface="Times New Roman"/>
                <a:cs typeface="Times New Roman"/>
              </a:rPr>
              <a:t>which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them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 cl</a:t>
            </a:r>
            <a:r>
              <a:rPr sz="1100" spc="1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?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1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all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100" spc="5" dirty="0">
                <a:latin typeface="Times New Roman"/>
                <a:cs typeface="Times New Roman"/>
              </a:rPr>
              <a:t>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spc="-5" dirty="0">
                <a:latin typeface="Times New Roman"/>
                <a:cs typeface="Times New Roman"/>
              </a:rPr>
              <a:t>h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n</a:t>
            </a:r>
            <a:r>
              <a:rPr sz="1100" spc="15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: </a:t>
            </a:r>
            <a:r>
              <a:rPr sz="1100" spc="10" dirty="0">
                <a:latin typeface="Times New Roman"/>
                <a:cs typeface="Times New Roman"/>
              </a:rPr>
              <a:t>u</a:t>
            </a:r>
            <a:r>
              <a:rPr sz="1100" spc="-5" dirty="0">
                <a:latin typeface="Times New Roman"/>
                <a:cs typeface="Times New Roman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info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25" dirty="0">
                <a:latin typeface="Courier New"/>
                <a:cs typeface="Courier New"/>
              </a:rPr>
              <a:t>(</a:t>
            </a:r>
            <a:r>
              <a:rPr sz="1100" spc="15" dirty="0">
                <a:latin typeface="Courier New"/>
                <a:cs typeface="Courier New"/>
              </a:rPr>
              <a:t>)</a:t>
            </a:r>
            <a:r>
              <a:rPr sz="1100" spc="-39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m</a:t>
            </a:r>
            <a:r>
              <a:rPr sz="1100" spc="5" dirty="0">
                <a:latin typeface="Times New Roman"/>
                <a:cs typeface="Times New Roman"/>
              </a:rPr>
              <a:t>et</a:t>
            </a:r>
            <a:r>
              <a:rPr sz="1100" spc="20" dirty="0">
                <a:latin typeface="Times New Roman"/>
                <a:cs typeface="Times New Roman"/>
              </a:rPr>
              <a:t>h</a:t>
            </a:r>
            <a:r>
              <a:rPr sz="1100" spc="10" dirty="0">
                <a:latin typeface="Times New Roman"/>
                <a:cs typeface="Times New Roman"/>
              </a:rPr>
              <a:t>od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exp</a:t>
            </a:r>
            <a:r>
              <a:rPr sz="1100" spc="15" dirty="0">
                <a:latin typeface="Times New Roman"/>
                <a:cs typeface="Times New Roman"/>
              </a:rPr>
              <a:t>l</a:t>
            </a:r>
            <a:r>
              <a:rPr sz="1100" spc="10" dirty="0">
                <a:latin typeface="Times New Roman"/>
                <a:cs typeface="Times New Roman"/>
              </a:rPr>
              <a:t>ore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num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spc="15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</a:t>
            </a:r>
            <a:r>
              <a:rPr sz="1100" spc="5" dirty="0">
                <a:latin typeface="Times New Roman"/>
                <a:cs typeface="Times New Roman"/>
              </a:rPr>
              <a:t>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15" dirty="0">
                <a:latin typeface="Times New Roman"/>
                <a:cs typeface="Times New Roman"/>
              </a:rPr>
              <a:t>l</a:t>
            </a:r>
            <a:r>
              <a:rPr sz="1100" spc="10" dirty="0">
                <a:latin typeface="Times New Roman"/>
                <a:cs typeface="Times New Roman"/>
              </a:rPr>
              <a:t>um</a:t>
            </a:r>
            <a:r>
              <a:rPr sz="1100" spc="20" dirty="0">
                <a:latin typeface="Times New Roman"/>
                <a:cs typeface="Times New Roman"/>
              </a:rPr>
              <a:t>n</a:t>
            </a:r>
            <a:r>
              <a:rPr sz="1100" spc="-5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,  </a:t>
            </a:r>
            <a:r>
              <a:rPr sz="1100" spc="10" dirty="0">
                <a:latin typeface="Times New Roman"/>
                <a:cs typeface="Times New Roman"/>
              </a:rPr>
              <a:t>count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records,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5" dirty="0">
                <a:latin typeface="Times New Roman"/>
                <a:cs typeface="Times New Roman"/>
              </a:rPr>
              <a:t> dataset type!)</a:t>
            </a:r>
            <a:endParaRPr sz="1100" dirty="0">
              <a:latin typeface="Times New Roman"/>
              <a:cs typeface="Times New Roman"/>
            </a:endParaRPr>
          </a:p>
          <a:p>
            <a:pPr marL="12700" marR="7620" indent="36195" algn="just">
              <a:lnSpc>
                <a:spcPts val="1500"/>
              </a:lnSpc>
              <a:spcBef>
                <a:spcPts val="10"/>
              </a:spcBef>
            </a:pPr>
            <a:r>
              <a:rPr sz="1100" b="1" spc="15" dirty="0">
                <a:latin typeface="Courier New"/>
                <a:cs typeface="Courier New"/>
              </a:rPr>
              <a:t>Exercise 1.2</a:t>
            </a:r>
            <a:r>
              <a:rPr sz="1100" spc="15" dirty="0">
                <a:latin typeface="Courier New"/>
                <a:cs typeface="Courier New"/>
              </a:rPr>
              <a:t>: </a:t>
            </a:r>
            <a:r>
              <a:rPr sz="1100" spc="10" dirty="0">
                <a:latin typeface="Courier New"/>
                <a:cs typeface="Courier New"/>
              </a:rPr>
              <a:t>Your </a:t>
            </a:r>
            <a:r>
              <a:rPr sz="1100" spc="15" dirty="0">
                <a:latin typeface="Courier New"/>
                <a:cs typeface="Courier New"/>
              </a:rPr>
              <a:t>observation, </a:t>
            </a:r>
            <a:r>
              <a:rPr sz="1100" spc="5" dirty="0">
                <a:latin typeface="Courier New"/>
                <a:cs typeface="Courier New"/>
              </a:rPr>
              <a:t>Is </a:t>
            </a:r>
            <a:r>
              <a:rPr sz="1100" spc="15" dirty="0">
                <a:latin typeface="Courier New"/>
                <a:cs typeface="Courier New"/>
              </a:rPr>
              <a:t>there any </a:t>
            </a:r>
            <a:r>
              <a:rPr sz="1100" spc="10" dirty="0">
                <a:latin typeface="Courier New"/>
                <a:cs typeface="Courier New"/>
              </a:rPr>
              <a:t>missing 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values?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3604" y="4835322"/>
            <a:ext cx="4893945" cy="0"/>
          </a:xfrm>
          <a:custGeom>
            <a:avLst/>
            <a:gdLst/>
            <a:ahLst/>
            <a:cxnLst/>
            <a:rect l="l" t="t" r="r" b="b"/>
            <a:pathLst>
              <a:path w="4893945">
                <a:moveTo>
                  <a:pt x="0" y="0"/>
                </a:moveTo>
                <a:lnTo>
                  <a:pt x="343218" y="0"/>
                </a:lnTo>
              </a:path>
              <a:path w="4893945">
                <a:moveTo>
                  <a:pt x="344634" y="0"/>
                </a:moveTo>
                <a:lnTo>
                  <a:pt x="600604" y="0"/>
                </a:lnTo>
              </a:path>
              <a:path w="4893945">
                <a:moveTo>
                  <a:pt x="602020" y="0"/>
                </a:moveTo>
                <a:lnTo>
                  <a:pt x="772186" y="0"/>
                </a:lnTo>
              </a:path>
              <a:path w="4893945">
                <a:moveTo>
                  <a:pt x="773602" y="0"/>
                </a:moveTo>
                <a:lnTo>
                  <a:pt x="1029572" y="0"/>
                </a:lnTo>
              </a:path>
              <a:path w="4893945">
                <a:moveTo>
                  <a:pt x="1030988" y="0"/>
                </a:moveTo>
                <a:lnTo>
                  <a:pt x="1458568" y="0"/>
                </a:lnTo>
              </a:path>
              <a:path w="4893945">
                <a:moveTo>
                  <a:pt x="1459983" y="0"/>
                </a:moveTo>
                <a:lnTo>
                  <a:pt x="3174633" y="0"/>
                </a:lnTo>
              </a:path>
              <a:path w="4893945">
                <a:moveTo>
                  <a:pt x="3176049" y="0"/>
                </a:moveTo>
                <a:lnTo>
                  <a:pt x="3347659" y="0"/>
                </a:lnTo>
              </a:path>
              <a:path w="4893945">
                <a:moveTo>
                  <a:pt x="3349075" y="0"/>
                </a:moveTo>
                <a:lnTo>
                  <a:pt x="3605045" y="0"/>
                </a:lnTo>
              </a:path>
              <a:path w="4893945">
                <a:moveTo>
                  <a:pt x="3606461" y="0"/>
                </a:moveTo>
                <a:lnTo>
                  <a:pt x="3776626" y="0"/>
                </a:lnTo>
              </a:path>
              <a:path w="4893945">
                <a:moveTo>
                  <a:pt x="3778042" y="0"/>
                </a:moveTo>
                <a:lnTo>
                  <a:pt x="4034012" y="0"/>
                </a:lnTo>
              </a:path>
              <a:path w="4893945">
                <a:moveTo>
                  <a:pt x="4035428" y="0"/>
                </a:moveTo>
                <a:lnTo>
                  <a:pt x="4463008" y="0"/>
                </a:lnTo>
              </a:path>
              <a:path w="4893945">
                <a:moveTo>
                  <a:pt x="4464424" y="0"/>
                </a:moveTo>
                <a:lnTo>
                  <a:pt x="4893447" y="0"/>
                </a:lnTo>
              </a:path>
            </a:pathLst>
          </a:custGeom>
          <a:ln w="5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en-US" dirty="0"/>
              <a:t>One missing value out of 150</a:t>
            </a:r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39227" y="3505200"/>
            <a:ext cx="4893945" cy="0"/>
          </a:xfrm>
          <a:custGeom>
            <a:avLst/>
            <a:gdLst/>
            <a:ahLst/>
            <a:cxnLst/>
            <a:rect l="l" t="t" r="r" b="b"/>
            <a:pathLst>
              <a:path w="4893945">
                <a:moveTo>
                  <a:pt x="0" y="0"/>
                </a:moveTo>
                <a:lnTo>
                  <a:pt x="343218" y="0"/>
                </a:lnTo>
              </a:path>
              <a:path w="4893945">
                <a:moveTo>
                  <a:pt x="344634" y="0"/>
                </a:moveTo>
                <a:lnTo>
                  <a:pt x="600604" y="0"/>
                </a:lnTo>
              </a:path>
              <a:path w="4893945">
                <a:moveTo>
                  <a:pt x="602020" y="0"/>
                </a:moveTo>
                <a:lnTo>
                  <a:pt x="772186" y="0"/>
                </a:lnTo>
              </a:path>
              <a:path w="4893945">
                <a:moveTo>
                  <a:pt x="773602" y="0"/>
                </a:moveTo>
                <a:lnTo>
                  <a:pt x="1029572" y="0"/>
                </a:lnTo>
              </a:path>
              <a:path w="4893945">
                <a:moveTo>
                  <a:pt x="1030988" y="0"/>
                </a:moveTo>
                <a:lnTo>
                  <a:pt x="1458568" y="0"/>
                </a:lnTo>
              </a:path>
              <a:path w="4893945">
                <a:moveTo>
                  <a:pt x="1459983" y="0"/>
                </a:moveTo>
                <a:lnTo>
                  <a:pt x="3174633" y="0"/>
                </a:lnTo>
              </a:path>
              <a:path w="4893945">
                <a:moveTo>
                  <a:pt x="3176049" y="0"/>
                </a:moveTo>
                <a:lnTo>
                  <a:pt x="3347659" y="0"/>
                </a:lnTo>
              </a:path>
              <a:path w="4893945">
                <a:moveTo>
                  <a:pt x="3349075" y="0"/>
                </a:moveTo>
                <a:lnTo>
                  <a:pt x="3605045" y="0"/>
                </a:lnTo>
              </a:path>
              <a:path w="4893945">
                <a:moveTo>
                  <a:pt x="3606461" y="0"/>
                </a:moveTo>
                <a:lnTo>
                  <a:pt x="3776626" y="0"/>
                </a:lnTo>
              </a:path>
              <a:path w="4893945">
                <a:moveTo>
                  <a:pt x="3778042" y="0"/>
                </a:moveTo>
                <a:lnTo>
                  <a:pt x="4034012" y="0"/>
                </a:lnTo>
              </a:path>
              <a:path w="4893945">
                <a:moveTo>
                  <a:pt x="4035428" y="0"/>
                </a:moveTo>
                <a:lnTo>
                  <a:pt x="4463008" y="0"/>
                </a:lnTo>
              </a:path>
              <a:path w="4893945">
                <a:moveTo>
                  <a:pt x="4464424" y="0"/>
                </a:moveTo>
                <a:lnTo>
                  <a:pt x="4893447" y="0"/>
                </a:lnTo>
              </a:path>
            </a:pathLst>
          </a:custGeom>
          <a:ln w="5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3604" y="5208702"/>
            <a:ext cx="4893945" cy="0"/>
          </a:xfrm>
          <a:custGeom>
            <a:avLst/>
            <a:gdLst/>
            <a:ahLst/>
            <a:cxnLst/>
            <a:rect l="l" t="t" r="r" b="b"/>
            <a:pathLst>
              <a:path w="4893945">
                <a:moveTo>
                  <a:pt x="0" y="0"/>
                </a:moveTo>
                <a:lnTo>
                  <a:pt x="343218" y="0"/>
                </a:lnTo>
              </a:path>
              <a:path w="4893945">
                <a:moveTo>
                  <a:pt x="344634" y="0"/>
                </a:moveTo>
                <a:lnTo>
                  <a:pt x="600604" y="0"/>
                </a:lnTo>
              </a:path>
              <a:path w="4893945">
                <a:moveTo>
                  <a:pt x="602020" y="0"/>
                </a:moveTo>
                <a:lnTo>
                  <a:pt x="772186" y="0"/>
                </a:lnTo>
              </a:path>
              <a:path w="4893945">
                <a:moveTo>
                  <a:pt x="773602" y="0"/>
                </a:moveTo>
                <a:lnTo>
                  <a:pt x="1029572" y="0"/>
                </a:lnTo>
              </a:path>
              <a:path w="4893945">
                <a:moveTo>
                  <a:pt x="1030988" y="0"/>
                </a:moveTo>
                <a:lnTo>
                  <a:pt x="1458568" y="0"/>
                </a:lnTo>
              </a:path>
              <a:path w="4893945">
                <a:moveTo>
                  <a:pt x="1459983" y="0"/>
                </a:moveTo>
                <a:lnTo>
                  <a:pt x="3174633" y="0"/>
                </a:lnTo>
              </a:path>
              <a:path w="4893945">
                <a:moveTo>
                  <a:pt x="3176049" y="0"/>
                </a:moveTo>
                <a:lnTo>
                  <a:pt x="3347659" y="0"/>
                </a:lnTo>
              </a:path>
              <a:path w="4893945">
                <a:moveTo>
                  <a:pt x="3349075" y="0"/>
                </a:moveTo>
                <a:lnTo>
                  <a:pt x="3605045" y="0"/>
                </a:lnTo>
              </a:path>
              <a:path w="4893945">
                <a:moveTo>
                  <a:pt x="3606461" y="0"/>
                </a:moveTo>
                <a:lnTo>
                  <a:pt x="3776626" y="0"/>
                </a:lnTo>
              </a:path>
              <a:path w="4893945">
                <a:moveTo>
                  <a:pt x="3778042" y="0"/>
                </a:moveTo>
                <a:lnTo>
                  <a:pt x="4034012" y="0"/>
                </a:lnTo>
              </a:path>
              <a:path w="4893945">
                <a:moveTo>
                  <a:pt x="4035428" y="0"/>
                </a:moveTo>
                <a:lnTo>
                  <a:pt x="4463008" y="0"/>
                </a:lnTo>
              </a:path>
              <a:path w="4893945">
                <a:moveTo>
                  <a:pt x="4464424" y="0"/>
                </a:moveTo>
                <a:lnTo>
                  <a:pt x="4893447" y="0"/>
                </a:lnTo>
              </a:path>
            </a:pathLst>
          </a:custGeom>
          <a:ln w="5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3604" y="5396154"/>
            <a:ext cx="4893945" cy="0"/>
          </a:xfrm>
          <a:custGeom>
            <a:avLst/>
            <a:gdLst/>
            <a:ahLst/>
            <a:cxnLst/>
            <a:rect l="l" t="t" r="r" b="b"/>
            <a:pathLst>
              <a:path w="4893945">
                <a:moveTo>
                  <a:pt x="0" y="0"/>
                </a:moveTo>
                <a:lnTo>
                  <a:pt x="343218" y="0"/>
                </a:lnTo>
              </a:path>
              <a:path w="4893945">
                <a:moveTo>
                  <a:pt x="344634" y="0"/>
                </a:moveTo>
                <a:lnTo>
                  <a:pt x="600604" y="0"/>
                </a:lnTo>
              </a:path>
              <a:path w="4893945">
                <a:moveTo>
                  <a:pt x="602020" y="0"/>
                </a:moveTo>
                <a:lnTo>
                  <a:pt x="772186" y="0"/>
                </a:lnTo>
              </a:path>
              <a:path w="4893945">
                <a:moveTo>
                  <a:pt x="773602" y="0"/>
                </a:moveTo>
                <a:lnTo>
                  <a:pt x="1029572" y="0"/>
                </a:lnTo>
              </a:path>
              <a:path w="4893945">
                <a:moveTo>
                  <a:pt x="1030988" y="0"/>
                </a:moveTo>
                <a:lnTo>
                  <a:pt x="1458568" y="0"/>
                </a:lnTo>
              </a:path>
              <a:path w="4893945">
                <a:moveTo>
                  <a:pt x="1459983" y="0"/>
                </a:moveTo>
                <a:lnTo>
                  <a:pt x="3174633" y="0"/>
                </a:lnTo>
              </a:path>
              <a:path w="4893945">
                <a:moveTo>
                  <a:pt x="3176049" y="0"/>
                </a:moveTo>
                <a:lnTo>
                  <a:pt x="3347659" y="0"/>
                </a:lnTo>
              </a:path>
              <a:path w="4893945">
                <a:moveTo>
                  <a:pt x="3349075" y="0"/>
                </a:moveTo>
                <a:lnTo>
                  <a:pt x="3605045" y="0"/>
                </a:lnTo>
              </a:path>
              <a:path w="4893945">
                <a:moveTo>
                  <a:pt x="3606461" y="0"/>
                </a:moveTo>
                <a:lnTo>
                  <a:pt x="3776626" y="0"/>
                </a:lnTo>
              </a:path>
              <a:path w="4893945">
                <a:moveTo>
                  <a:pt x="3778042" y="0"/>
                </a:moveTo>
                <a:lnTo>
                  <a:pt x="4034012" y="0"/>
                </a:lnTo>
              </a:path>
              <a:path w="4893945">
                <a:moveTo>
                  <a:pt x="4035428" y="0"/>
                </a:moveTo>
                <a:lnTo>
                  <a:pt x="4463008" y="0"/>
                </a:lnTo>
              </a:path>
              <a:path w="4893945">
                <a:moveTo>
                  <a:pt x="4464424" y="0"/>
                </a:moveTo>
                <a:lnTo>
                  <a:pt x="4893447" y="0"/>
                </a:lnTo>
              </a:path>
            </a:pathLst>
          </a:custGeom>
          <a:ln w="5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83283" y="5567011"/>
            <a:ext cx="5026025" cy="2068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41959" algn="l"/>
              </a:tabLst>
            </a:pPr>
            <a:r>
              <a:rPr sz="1300" spc="10" dirty="0">
                <a:solidFill>
                  <a:srgbClr val="365E90"/>
                </a:solidFill>
                <a:latin typeface="Georgia"/>
                <a:cs typeface="Georgia"/>
              </a:rPr>
              <a:t>2.2	</a:t>
            </a:r>
            <a:r>
              <a:rPr sz="1300" spc="5" dirty="0">
                <a:solidFill>
                  <a:srgbClr val="365E90"/>
                </a:solidFill>
                <a:latin typeface="Cambria"/>
                <a:cs typeface="Cambria"/>
              </a:rPr>
              <a:t>Operations</a:t>
            </a:r>
            <a:endParaRPr sz="1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Cambria"/>
              <a:cs typeface="Cambria"/>
            </a:endParaRPr>
          </a:p>
          <a:p>
            <a:pPr marL="20320" marR="36830">
              <a:lnSpc>
                <a:spcPct val="114500"/>
              </a:lnSpc>
            </a:pP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answer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exercise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1.2 </a:t>
            </a:r>
            <a:r>
              <a:rPr sz="1100" spc="15" dirty="0">
                <a:latin typeface="Times New Roman"/>
                <a:cs typeface="Times New Roman"/>
              </a:rPr>
              <a:t>can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be </a:t>
            </a:r>
            <a:r>
              <a:rPr sz="1100" spc="10" dirty="0">
                <a:latin typeface="Times New Roman"/>
                <a:cs typeface="Times New Roman"/>
              </a:rPr>
              <a:t>also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found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by invoking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shape</a:t>
            </a:r>
            <a:r>
              <a:rPr sz="1100" spc="-365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method.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Below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 code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snippet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which</a:t>
            </a:r>
            <a:r>
              <a:rPr sz="1100" spc="5" dirty="0">
                <a:latin typeface="Times New Roman"/>
                <a:cs typeface="Times New Roman"/>
              </a:rPr>
              <a:t> shows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shape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present </a:t>
            </a:r>
            <a:r>
              <a:rPr sz="1100" spc="10" dirty="0">
                <a:latin typeface="Times New Roman"/>
                <a:cs typeface="Times New Roman"/>
              </a:rPr>
              <a:t>in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data.</a:t>
            </a:r>
            <a:endParaRPr sz="1100" dirty="0">
              <a:latin typeface="Times New Roman"/>
              <a:cs typeface="Times New Roman"/>
            </a:endParaRPr>
          </a:p>
          <a:p>
            <a:pPr marL="20320" marR="40640" indent="428625">
              <a:lnSpc>
                <a:spcPct val="114500"/>
              </a:lnSpc>
              <a:spcBef>
                <a:spcPts val="50"/>
              </a:spcBef>
              <a:tabLst>
                <a:tab pos="3057525" algn="l"/>
              </a:tabLst>
            </a:pPr>
            <a:r>
              <a:rPr sz="1100" spc="15" dirty="0">
                <a:latin typeface="Courier New"/>
                <a:cs typeface="Courier New"/>
              </a:rPr>
              <a:t>print(</a:t>
            </a:r>
            <a:r>
              <a:rPr sz="1100" spc="15" dirty="0" err="1">
                <a:latin typeface="Courier New"/>
                <a:cs typeface="Courier New"/>
              </a:rPr>
              <a:t>iris.shape</a:t>
            </a:r>
            <a:r>
              <a:rPr sz="1100" spc="15" dirty="0">
                <a:latin typeface="Courier New"/>
                <a:cs typeface="Courier New"/>
              </a:rPr>
              <a:t>)</a:t>
            </a:r>
            <a:r>
              <a:rPr lang="en-US" sz="1100" spc="15" dirty="0">
                <a:latin typeface="Courier New"/>
                <a:cs typeface="Courier New"/>
              </a:rPr>
              <a:t> print(</a:t>
            </a:r>
            <a:r>
              <a:rPr lang="en-US" sz="1100" spc="15" dirty="0" err="1">
                <a:latin typeface="Courier New"/>
                <a:cs typeface="Courier New"/>
              </a:rPr>
              <a:t>dfs.shape</a:t>
            </a:r>
            <a:r>
              <a:rPr lang="en-US" sz="1100" spc="15" dirty="0">
                <a:latin typeface="Courier New"/>
                <a:cs typeface="Courier New"/>
              </a:rPr>
              <a:t>)</a:t>
            </a:r>
            <a:r>
              <a:rPr sz="11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100" spc="10" dirty="0">
                <a:latin typeface="Times New Roman"/>
                <a:cs typeface="Times New Roman"/>
              </a:rPr>
              <a:t>(call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right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name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case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you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change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</a:t>
            </a:r>
            <a:r>
              <a:rPr sz="1100" spc="10" dirty="0">
                <a:latin typeface="Times New Roman"/>
                <a:cs typeface="Times New Roman"/>
              </a:rPr>
              <a:t> frame name)</a:t>
            </a:r>
            <a:endParaRPr sz="1100" dirty="0">
              <a:latin typeface="Times New Roman"/>
              <a:cs typeface="Times New Roman"/>
            </a:endParaRPr>
          </a:p>
          <a:p>
            <a:pPr marL="20320" marR="38100" indent="85090">
              <a:lnSpc>
                <a:spcPct val="112700"/>
              </a:lnSpc>
              <a:spcBef>
                <a:spcPts val="10"/>
              </a:spcBef>
            </a:pPr>
            <a:r>
              <a:rPr sz="1100" spc="15" dirty="0">
                <a:latin typeface="Times New Roman"/>
                <a:cs typeface="Times New Roman"/>
              </a:rPr>
              <a:t>To know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how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many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data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points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for 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class,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use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target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class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name that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you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got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previous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task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follows:</a:t>
            </a:r>
            <a:endParaRPr sz="1100" dirty="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  <a:spcBef>
                <a:spcPts val="125"/>
              </a:spcBef>
            </a:pPr>
            <a:r>
              <a:rPr sz="1000" spc="-10" dirty="0">
                <a:latin typeface="Courier New"/>
                <a:cs typeface="Courier New"/>
              </a:rPr>
              <a:t>print(iris["target_calss"].value_counts())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Courier New"/>
              <a:cs typeface="Courier New"/>
            </a:endParaRPr>
          </a:p>
          <a:p>
            <a:pPr marL="20320">
              <a:lnSpc>
                <a:spcPct val="100000"/>
              </a:lnSpc>
              <a:tabLst>
                <a:tab pos="5012690" algn="l"/>
              </a:tabLst>
            </a:pPr>
            <a:r>
              <a:rPr sz="1000" spc="-5" dirty="0">
                <a:latin typeface="Courier New"/>
                <a:cs typeface="Courier New"/>
              </a:rPr>
              <a:t>Write</a:t>
            </a:r>
            <a:r>
              <a:rPr sz="1000" spc="-14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your</a:t>
            </a:r>
            <a:r>
              <a:rPr sz="1000" spc="-14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observation</a:t>
            </a:r>
            <a:r>
              <a:rPr sz="1000" spc="-14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below.</a:t>
            </a:r>
            <a:r>
              <a:rPr sz="1000" spc="-155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Is</a:t>
            </a:r>
            <a:r>
              <a:rPr sz="1000" spc="-15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the</a:t>
            </a:r>
            <a:r>
              <a:rPr sz="1000" spc="-15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data</a:t>
            </a:r>
            <a:r>
              <a:rPr sz="1000" spc="-15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balanced?</a:t>
            </a:r>
            <a:r>
              <a:rPr sz="1000" spc="-155" dirty="0">
                <a:latin typeface="Courier New"/>
                <a:cs typeface="Courier New"/>
              </a:rPr>
              <a:t> </a:t>
            </a:r>
            <a:r>
              <a:rPr sz="1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1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data is balanced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0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02080" y="1840992"/>
            <a:ext cx="5389245" cy="375284"/>
            <a:chOff x="1402080" y="1840992"/>
            <a:chExt cx="5389245" cy="1705610"/>
          </a:xfrm>
        </p:grpSpPr>
        <p:sp>
          <p:nvSpPr>
            <p:cNvPr id="14" name="object 14"/>
            <p:cNvSpPr/>
            <p:nvPr/>
          </p:nvSpPr>
          <p:spPr>
            <a:xfrm>
              <a:off x="1402080" y="1840992"/>
              <a:ext cx="5389245" cy="1705610"/>
            </a:xfrm>
            <a:custGeom>
              <a:avLst/>
              <a:gdLst/>
              <a:ahLst/>
              <a:cxnLst/>
              <a:rect l="l" t="t" r="r" b="b"/>
              <a:pathLst>
                <a:path w="5389245" h="1705610">
                  <a:moveTo>
                    <a:pt x="5387339" y="1705356"/>
                  </a:moveTo>
                  <a:lnTo>
                    <a:pt x="0" y="1705356"/>
                  </a:lnTo>
                  <a:lnTo>
                    <a:pt x="0" y="0"/>
                  </a:lnTo>
                  <a:lnTo>
                    <a:pt x="5387339" y="0"/>
                  </a:lnTo>
                  <a:lnTo>
                    <a:pt x="5388864" y="1524"/>
                  </a:lnTo>
                  <a:lnTo>
                    <a:pt x="5388864" y="3048"/>
                  </a:lnTo>
                  <a:lnTo>
                    <a:pt x="4572" y="3048"/>
                  </a:lnTo>
                  <a:lnTo>
                    <a:pt x="1524" y="6096"/>
                  </a:lnTo>
                  <a:lnTo>
                    <a:pt x="4572" y="6096"/>
                  </a:lnTo>
                  <a:lnTo>
                    <a:pt x="4572" y="1699260"/>
                  </a:lnTo>
                  <a:lnTo>
                    <a:pt x="1524" y="1699260"/>
                  </a:lnTo>
                  <a:lnTo>
                    <a:pt x="4572" y="1702307"/>
                  </a:lnTo>
                  <a:lnTo>
                    <a:pt x="5388864" y="1702307"/>
                  </a:lnTo>
                  <a:lnTo>
                    <a:pt x="5388864" y="1703832"/>
                  </a:lnTo>
                  <a:lnTo>
                    <a:pt x="5387339" y="1705356"/>
                  </a:lnTo>
                  <a:close/>
                </a:path>
                <a:path w="5389245" h="1705610">
                  <a:moveTo>
                    <a:pt x="4572" y="6096"/>
                  </a:moveTo>
                  <a:lnTo>
                    <a:pt x="1524" y="6096"/>
                  </a:lnTo>
                  <a:lnTo>
                    <a:pt x="4572" y="3048"/>
                  </a:lnTo>
                  <a:lnTo>
                    <a:pt x="4572" y="6096"/>
                  </a:lnTo>
                  <a:close/>
                </a:path>
                <a:path w="5389245" h="1705610">
                  <a:moveTo>
                    <a:pt x="5382768" y="6096"/>
                  </a:moveTo>
                  <a:lnTo>
                    <a:pt x="4572" y="6096"/>
                  </a:lnTo>
                  <a:lnTo>
                    <a:pt x="4572" y="3048"/>
                  </a:lnTo>
                  <a:lnTo>
                    <a:pt x="5382768" y="3048"/>
                  </a:lnTo>
                  <a:lnTo>
                    <a:pt x="5382768" y="6096"/>
                  </a:lnTo>
                  <a:close/>
                </a:path>
                <a:path w="5389245" h="1705610">
                  <a:moveTo>
                    <a:pt x="5382768" y="1702307"/>
                  </a:moveTo>
                  <a:lnTo>
                    <a:pt x="5382768" y="3048"/>
                  </a:lnTo>
                  <a:lnTo>
                    <a:pt x="5385816" y="6096"/>
                  </a:lnTo>
                  <a:lnTo>
                    <a:pt x="5388864" y="6096"/>
                  </a:lnTo>
                  <a:lnTo>
                    <a:pt x="5388864" y="1699260"/>
                  </a:lnTo>
                  <a:lnTo>
                    <a:pt x="5385816" y="1699260"/>
                  </a:lnTo>
                  <a:lnTo>
                    <a:pt x="5382768" y="1702307"/>
                  </a:lnTo>
                  <a:close/>
                </a:path>
                <a:path w="5389245" h="1705610">
                  <a:moveTo>
                    <a:pt x="5388864" y="6096"/>
                  </a:moveTo>
                  <a:lnTo>
                    <a:pt x="5385816" y="6096"/>
                  </a:lnTo>
                  <a:lnTo>
                    <a:pt x="5382768" y="3048"/>
                  </a:lnTo>
                  <a:lnTo>
                    <a:pt x="5388864" y="3048"/>
                  </a:lnTo>
                  <a:lnTo>
                    <a:pt x="5388864" y="6096"/>
                  </a:lnTo>
                  <a:close/>
                </a:path>
                <a:path w="5389245" h="1705610">
                  <a:moveTo>
                    <a:pt x="4572" y="1702307"/>
                  </a:moveTo>
                  <a:lnTo>
                    <a:pt x="1524" y="1699260"/>
                  </a:lnTo>
                  <a:lnTo>
                    <a:pt x="4572" y="1699260"/>
                  </a:lnTo>
                  <a:lnTo>
                    <a:pt x="4572" y="1702307"/>
                  </a:lnTo>
                  <a:close/>
                </a:path>
                <a:path w="5389245" h="1705610">
                  <a:moveTo>
                    <a:pt x="5382768" y="1702307"/>
                  </a:moveTo>
                  <a:lnTo>
                    <a:pt x="4572" y="1702307"/>
                  </a:lnTo>
                  <a:lnTo>
                    <a:pt x="4572" y="1699260"/>
                  </a:lnTo>
                  <a:lnTo>
                    <a:pt x="5382768" y="1699260"/>
                  </a:lnTo>
                  <a:lnTo>
                    <a:pt x="5382768" y="1702307"/>
                  </a:lnTo>
                  <a:close/>
                </a:path>
                <a:path w="5389245" h="1705610">
                  <a:moveTo>
                    <a:pt x="5388864" y="1702307"/>
                  </a:moveTo>
                  <a:lnTo>
                    <a:pt x="5382768" y="1702307"/>
                  </a:lnTo>
                  <a:lnTo>
                    <a:pt x="5385816" y="1699260"/>
                  </a:lnTo>
                  <a:lnTo>
                    <a:pt x="5388864" y="1699260"/>
                  </a:lnTo>
                  <a:lnTo>
                    <a:pt x="5388864" y="17023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67919" y="2226941"/>
              <a:ext cx="4977765" cy="559435"/>
            </a:xfrm>
            <a:custGeom>
              <a:avLst/>
              <a:gdLst/>
              <a:ahLst/>
              <a:cxnLst/>
              <a:rect l="l" t="t" r="r" b="b"/>
              <a:pathLst>
                <a:path w="4977765" h="559435">
                  <a:moveTo>
                    <a:pt x="0" y="0"/>
                  </a:moveTo>
                  <a:lnTo>
                    <a:pt x="255970" y="0"/>
                  </a:lnTo>
                </a:path>
                <a:path w="4977765" h="559435">
                  <a:moveTo>
                    <a:pt x="257386" y="0"/>
                  </a:moveTo>
                  <a:lnTo>
                    <a:pt x="427551" y="0"/>
                  </a:lnTo>
                </a:path>
                <a:path w="4977765" h="559435">
                  <a:moveTo>
                    <a:pt x="428967" y="0"/>
                  </a:moveTo>
                  <a:lnTo>
                    <a:pt x="684937" y="0"/>
                  </a:lnTo>
                </a:path>
                <a:path w="4977765" h="559435">
                  <a:moveTo>
                    <a:pt x="686353" y="0"/>
                  </a:moveTo>
                  <a:lnTo>
                    <a:pt x="857963" y="0"/>
                  </a:lnTo>
                </a:path>
                <a:path w="4977765" h="559435">
                  <a:moveTo>
                    <a:pt x="859379" y="0"/>
                  </a:moveTo>
                  <a:lnTo>
                    <a:pt x="1115349" y="0"/>
                  </a:lnTo>
                </a:path>
                <a:path w="4977765" h="559435">
                  <a:moveTo>
                    <a:pt x="1116765" y="0"/>
                  </a:moveTo>
                  <a:lnTo>
                    <a:pt x="1286930" y="0"/>
                  </a:lnTo>
                </a:path>
                <a:path w="4977765" h="559435">
                  <a:moveTo>
                    <a:pt x="1288346" y="0"/>
                  </a:moveTo>
                  <a:lnTo>
                    <a:pt x="1544316" y="0"/>
                  </a:lnTo>
                </a:path>
                <a:path w="4977765" h="559435">
                  <a:moveTo>
                    <a:pt x="1545732" y="0"/>
                  </a:moveTo>
                  <a:lnTo>
                    <a:pt x="1973312" y="0"/>
                  </a:lnTo>
                </a:path>
                <a:path w="4977765" h="559435">
                  <a:moveTo>
                    <a:pt x="1974728" y="0"/>
                  </a:moveTo>
                  <a:lnTo>
                    <a:pt x="3689378" y="0"/>
                  </a:lnTo>
                </a:path>
                <a:path w="4977765" h="559435">
                  <a:moveTo>
                    <a:pt x="3690794" y="0"/>
                  </a:moveTo>
                  <a:lnTo>
                    <a:pt x="3862403" y="0"/>
                  </a:lnTo>
                </a:path>
                <a:path w="4977765" h="559435">
                  <a:moveTo>
                    <a:pt x="3863819" y="0"/>
                  </a:moveTo>
                  <a:lnTo>
                    <a:pt x="4119789" y="0"/>
                  </a:lnTo>
                </a:path>
                <a:path w="4977765" h="559435">
                  <a:moveTo>
                    <a:pt x="4121205" y="0"/>
                  </a:moveTo>
                  <a:lnTo>
                    <a:pt x="4291371" y="0"/>
                  </a:lnTo>
                </a:path>
                <a:path w="4977765" h="559435">
                  <a:moveTo>
                    <a:pt x="4292786" y="0"/>
                  </a:moveTo>
                  <a:lnTo>
                    <a:pt x="4548757" y="0"/>
                  </a:lnTo>
                </a:path>
                <a:path w="4977765" h="559435">
                  <a:moveTo>
                    <a:pt x="4550173" y="0"/>
                  </a:moveTo>
                  <a:lnTo>
                    <a:pt x="4977752" y="0"/>
                  </a:lnTo>
                </a:path>
                <a:path w="4977765" h="559435">
                  <a:moveTo>
                    <a:pt x="0" y="185928"/>
                  </a:moveTo>
                  <a:lnTo>
                    <a:pt x="255970" y="185928"/>
                  </a:lnTo>
                </a:path>
                <a:path w="4977765" h="559435">
                  <a:moveTo>
                    <a:pt x="257386" y="185928"/>
                  </a:moveTo>
                  <a:lnTo>
                    <a:pt x="427551" y="185928"/>
                  </a:lnTo>
                </a:path>
                <a:path w="4977765" h="559435">
                  <a:moveTo>
                    <a:pt x="428967" y="185928"/>
                  </a:moveTo>
                  <a:lnTo>
                    <a:pt x="684937" y="185928"/>
                  </a:lnTo>
                </a:path>
                <a:path w="4977765" h="559435">
                  <a:moveTo>
                    <a:pt x="686353" y="185928"/>
                  </a:moveTo>
                  <a:lnTo>
                    <a:pt x="857963" y="185928"/>
                  </a:lnTo>
                </a:path>
                <a:path w="4977765" h="559435">
                  <a:moveTo>
                    <a:pt x="859379" y="185928"/>
                  </a:moveTo>
                  <a:lnTo>
                    <a:pt x="1115349" y="185928"/>
                  </a:lnTo>
                </a:path>
                <a:path w="4977765" h="559435">
                  <a:moveTo>
                    <a:pt x="1116765" y="185928"/>
                  </a:moveTo>
                  <a:lnTo>
                    <a:pt x="1286930" y="185928"/>
                  </a:lnTo>
                </a:path>
                <a:path w="4977765" h="559435">
                  <a:moveTo>
                    <a:pt x="1288346" y="185928"/>
                  </a:moveTo>
                  <a:lnTo>
                    <a:pt x="1544316" y="185928"/>
                  </a:lnTo>
                </a:path>
                <a:path w="4977765" h="559435">
                  <a:moveTo>
                    <a:pt x="1545732" y="185928"/>
                  </a:moveTo>
                  <a:lnTo>
                    <a:pt x="1973312" y="185928"/>
                  </a:lnTo>
                </a:path>
                <a:path w="4977765" h="559435">
                  <a:moveTo>
                    <a:pt x="1974728" y="185928"/>
                  </a:moveTo>
                  <a:lnTo>
                    <a:pt x="3689378" y="185928"/>
                  </a:lnTo>
                </a:path>
                <a:path w="4977765" h="559435">
                  <a:moveTo>
                    <a:pt x="3690794" y="185928"/>
                  </a:moveTo>
                  <a:lnTo>
                    <a:pt x="3862403" y="185928"/>
                  </a:lnTo>
                </a:path>
                <a:path w="4977765" h="559435">
                  <a:moveTo>
                    <a:pt x="3863819" y="185928"/>
                  </a:moveTo>
                  <a:lnTo>
                    <a:pt x="4119789" y="185928"/>
                  </a:lnTo>
                </a:path>
                <a:path w="4977765" h="559435">
                  <a:moveTo>
                    <a:pt x="4121205" y="185928"/>
                  </a:moveTo>
                  <a:lnTo>
                    <a:pt x="4291371" y="185928"/>
                  </a:lnTo>
                </a:path>
                <a:path w="4977765" h="559435">
                  <a:moveTo>
                    <a:pt x="4292786" y="185928"/>
                  </a:moveTo>
                  <a:lnTo>
                    <a:pt x="4548757" y="185928"/>
                  </a:lnTo>
                </a:path>
                <a:path w="4977765" h="559435">
                  <a:moveTo>
                    <a:pt x="4550173" y="185928"/>
                  </a:moveTo>
                  <a:lnTo>
                    <a:pt x="4977752" y="185928"/>
                  </a:lnTo>
                </a:path>
                <a:path w="4977765" h="559435">
                  <a:moveTo>
                    <a:pt x="0" y="373379"/>
                  </a:moveTo>
                  <a:lnTo>
                    <a:pt x="255970" y="373379"/>
                  </a:lnTo>
                </a:path>
                <a:path w="4977765" h="559435">
                  <a:moveTo>
                    <a:pt x="257386" y="373379"/>
                  </a:moveTo>
                  <a:lnTo>
                    <a:pt x="427551" y="373379"/>
                  </a:lnTo>
                </a:path>
                <a:path w="4977765" h="559435">
                  <a:moveTo>
                    <a:pt x="428967" y="373379"/>
                  </a:moveTo>
                  <a:lnTo>
                    <a:pt x="684937" y="373379"/>
                  </a:lnTo>
                </a:path>
                <a:path w="4977765" h="559435">
                  <a:moveTo>
                    <a:pt x="686353" y="373379"/>
                  </a:moveTo>
                  <a:lnTo>
                    <a:pt x="857963" y="373379"/>
                  </a:lnTo>
                </a:path>
                <a:path w="4977765" h="559435">
                  <a:moveTo>
                    <a:pt x="859379" y="373379"/>
                  </a:moveTo>
                  <a:lnTo>
                    <a:pt x="1115349" y="373379"/>
                  </a:lnTo>
                </a:path>
                <a:path w="4977765" h="559435">
                  <a:moveTo>
                    <a:pt x="1116765" y="373379"/>
                  </a:moveTo>
                  <a:lnTo>
                    <a:pt x="1286930" y="373379"/>
                  </a:lnTo>
                </a:path>
                <a:path w="4977765" h="559435">
                  <a:moveTo>
                    <a:pt x="1288346" y="373379"/>
                  </a:moveTo>
                  <a:lnTo>
                    <a:pt x="1544316" y="373379"/>
                  </a:lnTo>
                </a:path>
                <a:path w="4977765" h="559435">
                  <a:moveTo>
                    <a:pt x="1545732" y="373379"/>
                  </a:moveTo>
                  <a:lnTo>
                    <a:pt x="1973312" y="373379"/>
                  </a:lnTo>
                </a:path>
                <a:path w="4977765" h="559435">
                  <a:moveTo>
                    <a:pt x="1974728" y="373379"/>
                  </a:moveTo>
                  <a:lnTo>
                    <a:pt x="3689378" y="373379"/>
                  </a:lnTo>
                </a:path>
                <a:path w="4977765" h="559435">
                  <a:moveTo>
                    <a:pt x="3690794" y="373379"/>
                  </a:moveTo>
                  <a:lnTo>
                    <a:pt x="3862403" y="373379"/>
                  </a:lnTo>
                </a:path>
                <a:path w="4977765" h="559435">
                  <a:moveTo>
                    <a:pt x="3863819" y="373379"/>
                  </a:moveTo>
                  <a:lnTo>
                    <a:pt x="4119789" y="373379"/>
                  </a:lnTo>
                </a:path>
                <a:path w="4977765" h="559435">
                  <a:moveTo>
                    <a:pt x="4121205" y="373379"/>
                  </a:moveTo>
                  <a:lnTo>
                    <a:pt x="4291371" y="373379"/>
                  </a:lnTo>
                </a:path>
                <a:path w="4977765" h="559435">
                  <a:moveTo>
                    <a:pt x="4292786" y="373379"/>
                  </a:moveTo>
                  <a:lnTo>
                    <a:pt x="4548757" y="373379"/>
                  </a:lnTo>
                </a:path>
                <a:path w="4977765" h="559435">
                  <a:moveTo>
                    <a:pt x="4550173" y="373379"/>
                  </a:moveTo>
                  <a:lnTo>
                    <a:pt x="4977752" y="373379"/>
                  </a:lnTo>
                </a:path>
                <a:path w="4977765" h="559435">
                  <a:moveTo>
                    <a:pt x="0" y="559307"/>
                  </a:moveTo>
                  <a:lnTo>
                    <a:pt x="255970" y="559307"/>
                  </a:lnTo>
                </a:path>
                <a:path w="4977765" h="559435">
                  <a:moveTo>
                    <a:pt x="257386" y="559307"/>
                  </a:moveTo>
                  <a:lnTo>
                    <a:pt x="427551" y="559307"/>
                  </a:lnTo>
                </a:path>
                <a:path w="4977765" h="559435">
                  <a:moveTo>
                    <a:pt x="428967" y="559307"/>
                  </a:moveTo>
                  <a:lnTo>
                    <a:pt x="684937" y="559307"/>
                  </a:lnTo>
                </a:path>
                <a:path w="4977765" h="559435">
                  <a:moveTo>
                    <a:pt x="686353" y="559307"/>
                  </a:moveTo>
                  <a:lnTo>
                    <a:pt x="857963" y="559307"/>
                  </a:lnTo>
                </a:path>
                <a:path w="4977765" h="559435">
                  <a:moveTo>
                    <a:pt x="859379" y="559307"/>
                  </a:moveTo>
                  <a:lnTo>
                    <a:pt x="1115349" y="559307"/>
                  </a:lnTo>
                </a:path>
                <a:path w="4977765" h="559435">
                  <a:moveTo>
                    <a:pt x="1116765" y="559307"/>
                  </a:moveTo>
                  <a:lnTo>
                    <a:pt x="1286930" y="559307"/>
                  </a:lnTo>
                </a:path>
                <a:path w="4977765" h="559435">
                  <a:moveTo>
                    <a:pt x="1288346" y="559307"/>
                  </a:moveTo>
                  <a:lnTo>
                    <a:pt x="1544316" y="559307"/>
                  </a:lnTo>
                </a:path>
                <a:path w="4977765" h="559435">
                  <a:moveTo>
                    <a:pt x="1545732" y="559307"/>
                  </a:moveTo>
                  <a:lnTo>
                    <a:pt x="1973312" y="559307"/>
                  </a:lnTo>
                </a:path>
                <a:path w="4977765" h="559435">
                  <a:moveTo>
                    <a:pt x="1974728" y="559307"/>
                  </a:moveTo>
                  <a:lnTo>
                    <a:pt x="3689378" y="559307"/>
                  </a:lnTo>
                </a:path>
                <a:path w="4977765" h="559435">
                  <a:moveTo>
                    <a:pt x="3690794" y="559307"/>
                  </a:moveTo>
                  <a:lnTo>
                    <a:pt x="3862403" y="559307"/>
                  </a:lnTo>
                </a:path>
                <a:path w="4977765" h="559435">
                  <a:moveTo>
                    <a:pt x="3863819" y="559307"/>
                  </a:moveTo>
                  <a:lnTo>
                    <a:pt x="4119789" y="559307"/>
                  </a:lnTo>
                </a:path>
                <a:path w="4977765" h="559435">
                  <a:moveTo>
                    <a:pt x="4121205" y="559307"/>
                  </a:moveTo>
                  <a:lnTo>
                    <a:pt x="4291371" y="559307"/>
                  </a:lnTo>
                </a:path>
                <a:path w="4977765" h="559435">
                  <a:moveTo>
                    <a:pt x="4292786" y="559307"/>
                  </a:moveTo>
                  <a:lnTo>
                    <a:pt x="4548757" y="559307"/>
                  </a:lnTo>
                </a:path>
                <a:path w="4977765" h="559435">
                  <a:moveTo>
                    <a:pt x="4550173" y="559307"/>
                  </a:moveTo>
                  <a:lnTo>
                    <a:pt x="4977752" y="559307"/>
                  </a:lnTo>
                </a:path>
              </a:pathLst>
            </a:custGeom>
            <a:ln w="58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r>
                <a:rPr lang="en-US" sz="1400" dirty="0" err="1"/>
                <a:t>dfs</a:t>
              </a:r>
              <a:r>
                <a:rPr lang="en-US" sz="1400" dirty="0"/>
                <a:t>=</a:t>
              </a:r>
              <a:r>
                <a:rPr lang="en-US" sz="1400" dirty="0" err="1"/>
                <a:t>pd.read_csv</a:t>
              </a:r>
              <a:r>
                <a:rPr lang="en-US" sz="1400" dirty="0"/>
                <a:t>('C:\\Users\\</a:t>
              </a:r>
              <a:r>
                <a:rPr lang="en-US" sz="1400" dirty="0" err="1"/>
                <a:t>Mvlik</a:t>
              </a:r>
              <a:r>
                <a:rPr lang="en-US" sz="1400" dirty="0"/>
                <a:t>\\anaconda3\\lib\\site-packages\\</a:t>
              </a:r>
              <a:r>
                <a:rPr lang="en-US" sz="1400" dirty="0" err="1"/>
                <a:t>sklearn</a:t>
              </a:r>
              <a:r>
                <a:rPr lang="en-US" sz="1400" dirty="0"/>
                <a:t>\\datasets\\data\\iris.csv'</a:t>
              </a:r>
            </a:p>
            <a:p>
              <a:r>
                <a:rPr lang="en-US" sz="1400" dirty="0"/>
                <a:t>           , delimiter = ',', header =0, </a:t>
              </a:r>
            </a:p>
            <a:p>
              <a:r>
                <a:rPr lang="en-US" sz="1400" dirty="0"/>
                <a:t>           names=['sepal length (cm)', 'sepal width (cm)','petal length (cm)'</a:t>
              </a:r>
            </a:p>
            <a:p>
              <a:r>
                <a:rPr lang="en-US" sz="1400" dirty="0"/>
                <a:t>             , 'petal width (cm)', 'Variety'] )</a:t>
              </a:r>
            </a:p>
            <a:p>
              <a:r>
                <a:rPr lang="en-US" sz="1400" dirty="0"/>
                <a:t>                           </a:t>
              </a:r>
            </a:p>
            <a:p>
              <a:r>
                <a:rPr lang="en-US" sz="1400" dirty="0" err="1"/>
                <a:t>dfs.head</a:t>
              </a:r>
              <a:r>
                <a:rPr lang="en-US" sz="1400" dirty="0"/>
                <a:t>()</a:t>
              </a:r>
              <a:endParaRPr sz="1400" dirty="0"/>
            </a:p>
          </p:txBody>
        </p:sp>
      </p:grpSp>
      <p:sp>
        <p:nvSpPr>
          <p:cNvPr id="17" name="object 17"/>
          <p:cNvSpPr/>
          <p:nvPr/>
        </p:nvSpPr>
        <p:spPr>
          <a:xfrm>
            <a:off x="1579216" y="2794686"/>
            <a:ext cx="5065395" cy="375285"/>
          </a:xfrm>
          <a:custGeom>
            <a:avLst/>
            <a:gdLst/>
            <a:ahLst/>
            <a:cxnLst/>
            <a:rect l="l" t="t" r="r" b="b"/>
            <a:pathLst>
              <a:path w="5065395" h="375285">
                <a:moveTo>
                  <a:pt x="0" y="0"/>
                </a:moveTo>
                <a:lnTo>
                  <a:pt x="255970" y="0"/>
                </a:lnTo>
              </a:path>
              <a:path w="5065395" h="375285">
                <a:moveTo>
                  <a:pt x="257386" y="0"/>
                </a:moveTo>
                <a:lnTo>
                  <a:pt x="427551" y="0"/>
                </a:lnTo>
              </a:path>
              <a:path w="5065395" h="375285">
                <a:moveTo>
                  <a:pt x="428967" y="0"/>
                </a:moveTo>
                <a:lnTo>
                  <a:pt x="684937" y="0"/>
                </a:lnTo>
              </a:path>
              <a:path w="5065395" h="375285">
                <a:moveTo>
                  <a:pt x="686353" y="0"/>
                </a:moveTo>
                <a:lnTo>
                  <a:pt x="857963" y="0"/>
                </a:lnTo>
              </a:path>
              <a:path w="5065395" h="375285">
                <a:moveTo>
                  <a:pt x="859379" y="0"/>
                </a:moveTo>
                <a:lnTo>
                  <a:pt x="1115349" y="0"/>
                </a:lnTo>
              </a:path>
              <a:path w="5065395" h="375285">
                <a:moveTo>
                  <a:pt x="1116765" y="0"/>
                </a:moveTo>
                <a:lnTo>
                  <a:pt x="1286930" y="0"/>
                </a:lnTo>
              </a:path>
              <a:path w="5065395" h="375285">
                <a:moveTo>
                  <a:pt x="1288346" y="0"/>
                </a:moveTo>
                <a:lnTo>
                  <a:pt x="1715926" y="0"/>
                </a:lnTo>
              </a:path>
              <a:path w="5065395" h="375285">
                <a:moveTo>
                  <a:pt x="1717342" y="0"/>
                </a:moveTo>
                <a:lnTo>
                  <a:pt x="3431992" y="0"/>
                </a:lnTo>
              </a:path>
              <a:path w="5065395" h="375285">
                <a:moveTo>
                  <a:pt x="3433407" y="0"/>
                </a:moveTo>
                <a:lnTo>
                  <a:pt x="3605017" y="0"/>
                </a:lnTo>
              </a:path>
              <a:path w="5065395" h="375285">
                <a:moveTo>
                  <a:pt x="3606433" y="0"/>
                </a:moveTo>
                <a:lnTo>
                  <a:pt x="3862403" y="0"/>
                </a:lnTo>
              </a:path>
              <a:path w="5065395" h="375285">
                <a:moveTo>
                  <a:pt x="3863819" y="0"/>
                </a:moveTo>
                <a:lnTo>
                  <a:pt x="4033984" y="0"/>
                </a:lnTo>
              </a:path>
              <a:path w="5065395" h="375285">
                <a:moveTo>
                  <a:pt x="4035400" y="0"/>
                </a:moveTo>
                <a:lnTo>
                  <a:pt x="4291371" y="0"/>
                </a:lnTo>
              </a:path>
              <a:path w="5065395" h="375285">
                <a:moveTo>
                  <a:pt x="4292786" y="0"/>
                </a:moveTo>
                <a:lnTo>
                  <a:pt x="4720366" y="0"/>
                </a:lnTo>
              </a:path>
              <a:path w="5065395" h="375285">
                <a:moveTo>
                  <a:pt x="4721782" y="0"/>
                </a:moveTo>
                <a:lnTo>
                  <a:pt x="5065001" y="0"/>
                </a:lnTo>
              </a:path>
              <a:path w="5065395" h="375285">
                <a:moveTo>
                  <a:pt x="0" y="188976"/>
                </a:moveTo>
                <a:lnTo>
                  <a:pt x="255970" y="188976"/>
                </a:lnTo>
              </a:path>
              <a:path w="5065395" h="375285">
                <a:moveTo>
                  <a:pt x="257386" y="188976"/>
                </a:moveTo>
                <a:lnTo>
                  <a:pt x="427551" y="188976"/>
                </a:lnTo>
              </a:path>
              <a:path w="5065395" h="375285">
                <a:moveTo>
                  <a:pt x="428967" y="188976"/>
                </a:moveTo>
                <a:lnTo>
                  <a:pt x="684937" y="188976"/>
                </a:lnTo>
              </a:path>
              <a:path w="5065395" h="375285">
                <a:moveTo>
                  <a:pt x="686353" y="188976"/>
                </a:moveTo>
                <a:lnTo>
                  <a:pt x="857963" y="188976"/>
                </a:lnTo>
              </a:path>
              <a:path w="5065395" h="375285">
                <a:moveTo>
                  <a:pt x="859379" y="188976"/>
                </a:moveTo>
                <a:lnTo>
                  <a:pt x="1115349" y="188976"/>
                </a:lnTo>
              </a:path>
              <a:path w="5065395" h="375285">
                <a:moveTo>
                  <a:pt x="1116765" y="188976"/>
                </a:moveTo>
                <a:lnTo>
                  <a:pt x="1286930" y="188976"/>
                </a:lnTo>
              </a:path>
              <a:path w="5065395" h="375285">
                <a:moveTo>
                  <a:pt x="1288346" y="188976"/>
                </a:moveTo>
                <a:lnTo>
                  <a:pt x="1544316" y="188976"/>
                </a:lnTo>
              </a:path>
              <a:path w="5065395" h="375285">
                <a:moveTo>
                  <a:pt x="1545732" y="188976"/>
                </a:moveTo>
                <a:lnTo>
                  <a:pt x="1973312" y="188976"/>
                </a:lnTo>
              </a:path>
              <a:path w="5065395" h="375285">
                <a:moveTo>
                  <a:pt x="1974728" y="188976"/>
                </a:moveTo>
                <a:lnTo>
                  <a:pt x="3689378" y="188976"/>
                </a:lnTo>
              </a:path>
              <a:path w="5065395" h="375285">
                <a:moveTo>
                  <a:pt x="3690794" y="188976"/>
                </a:moveTo>
                <a:lnTo>
                  <a:pt x="3862403" y="188976"/>
                </a:lnTo>
              </a:path>
              <a:path w="5065395" h="375285">
                <a:moveTo>
                  <a:pt x="3863819" y="188976"/>
                </a:moveTo>
                <a:lnTo>
                  <a:pt x="4119789" y="188976"/>
                </a:lnTo>
              </a:path>
              <a:path w="5065395" h="375285">
                <a:moveTo>
                  <a:pt x="4121205" y="188976"/>
                </a:moveTo>
                <a:lnTo>
                  <a:pt x="4291371" y="188976"/>
                </a:lnTo>
              </a:path>
              <a:path w="5065395" h="375285">
                <a:moveTo>
                  <a:pt x="4292786" y="188976"/>
                </a:moveTo>
                <a:lnTo>
                  <a:pt x="4548757" y="188976"/>
                </a:lnTo>
              </a:path>
              <a:path w="5065395" h="375285">
                <a:moveTo>
                  <a:pt x="4550173" y="188976"/>
                </a:moveTo>
                <a:lnTo>
                  <a:pt x="4977752" y="188976"/>
                </a:lnTo>
              </a:path>
              <a:path w="5065395" h="375285">
                <a:moveTo>
                  <a:pt x="0" y="374903"/>
                </a:moveTo>
                <a:lnTo>
                  <a:pt x="255970" y="374903"/>
                </a:lnTo>
              </a:path>
              <a:path w="5065395" h="375285">
                <a:moveTo>
                  <a:pt x="257386" y="374903"/>
                </a:moveTo>
                <a:lnTo>
                  <a:pt x="427551" y="374903"/>
                </a:lnTo>
              </a:path>
              <a:path w="5065395" h="375285">
                <a:moveTo>
                  <a:pt x="428967" y="374903"/>
                </a:moveTo>
                <a:lnTo>
                  <a:pt x="684937" y="374903"/>
                </a:lnTo>
              </a:path>
              <a:path w="5065395" h="375285">
                <a:moveTo>
                  <a:pt x="686353" y="374903"/>
                </a:moveTo>
                <a:lnTo>
                  <a:pt x="857963" y="374903"/>
                </a:lnTo>
              </a:path>
              <a:path w="5065395" h="375285">
                <a:moveTo>
                  <a:pt x="859379" y="374903"/>
                </a:moveTo>
                <a:lnTo>
                  <a:pt x="1115349" y="374903"/>
                </a:lnTo>
              </a:path>
              <a:path w="5065395" h="375285">
                <a:moveTo>
                  <a:pt x="1116765" y="374903"/>
                </a:moveTo>
                <a:lnTo>
                  <a:pt x="1286930" y="374903"/>
                </a:lnTo>
              </a:path>
              <a:path w="5065395" h="375285">
                <a:moveTo>
                  <a:pt x="1288346" y="374903"/>
                </a:moveTo>
                <a:lnTo>
                  <a:pt x="1544316" y="374903"/>
                </a:lnTo>
              </a:path>
              <a:path w="5065395" h="375285">
                <a:moveTo>
                  <a:pt x="1545732" y="374903"/>
                </a:moveTo>
                <a:lnTo>
                  <a:pt x="1973312" y="374903"/>
                </a:lnTo>
              </a:path>
              <a:path w="5065395" h="375285">
                <a:moveTo>
                  <a:pt x="1974728" y="374903"/>
                </a:moveTo>
                <a:lnTo>
                  <a:pt x="3689378" y="374903"/>
                </a:lnTo>
              </a:path>
              <a:path w="5065395" h="375285">
                <a:moveTo>
                  <a:pt x="3690794" y="374903"/>
                </a:moveTo>
                <a:lnTo>
                  <a:pt x="3862403" y="374903"/>
                </a:lnTo>
              </a:path>
              <a:path w="5065395" h="375285">
                <a:moveTo>
                  <a:pt x="3863819" y="374903"/>
                </a:moveTo>
                <a:lnTo>
                  <a:pt x="4119789" y="374903"/>
                </a:lnTo>
              </a:path>
              <a:path w="5065395" h="375285">
                <a:moveTo>
                  <a:pt x="4121205" y="374903"/>
                </a:moveTo>
                <a:lnTo>
                  <a:pt x="4291371" y="374903"/>
                </a:lnTo>
              </a:path>
              <a:path w="5065395" h="375285">
                <a:moveTo>
                  <a:pt x="4292786" y="374903"/>
                </a:moveTo>
                <a:lnTo>
                  <a:pt x="4548757" y="374903"/>
                </a:lnTo>
              </a:path>
              <a:path w="5065395" h="375285">
                <a:moveTo>
                  <a:pt x="4550173" y="374903"/>
                </a:moveTo>
                <a:lnTo>
                  <a:pt x="4977752" y="374903"/>
                </a:lnTo>
              </a:path>
            </a:pathLst>
          </a:custGeom>
          <a:ln w="5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79295" y="1843172"/>
            <a:ext cx="111760" cy="15176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79216" y="3355518"/>
            <a:ext cx="4977765" cy="0"/>
          </a:xfrm>
          <a:custGeom>
            <a:avLst/>
            <a:gdLst/>
            <a:ahLst/>
            <a:cxnLst/>
            <a:rect l="l" t="t" r="r" b="b"/>
            <a:pathLst>
              <a:path w="4977765">
                <a:moveTo>
                  <a:pt x="0" y="0"/>
                </a:moveTo>
                <a:lnTo>
                  <a:pt x="255970" y="0"/>
                </a:lnTo>
              </a:path>
              <a:path w="4977765">
                <a:moveTo>
                  <a:pt x="257386" y="0"/>
                </a:moveTo>
                <a:lnTo>
                  <a:pt x="427551" y="0"/>
                </a:lnTo>
              </a:path>
              <a:path w="4977765">
                <a:moveTo>
                  <a:pt x="428967" y="0"/>
                </a:moveTo>
                <a:lnTo>
                  <a:pt x="684937" y="0"/>
                </a:lnTo>
              </a:path>
              <a:path w="4977765">
                <a:moveTo>
                  <a:pt x="686353" y="0"/>
                </a:moveTo>
                <a:lnTo>
                  <a:pt x="857963" y="0"/>
                </a:lnTo>
              </a:path>
              <a:path w="4977765">
                <a:moveTo>
                  <a:pt x="859379" y="0"/>
                </a:moveTo>
                <a:lnTo>
                  <a:pt x="1115349" y="0"/>
                </a:lnTo>
              </a:path>
              <a:path w="4977765">
                <a:moveTo>
                  <a:pt x="1116765" y="0"/>
                </a:moveTo>
                <a:lnTo>
                  <a:pt x="1286930" y="0"/>
                </a:lnTo>
              </a:path>
              <a:path w="4977765">
                <a:moveTo>
                  <a:pt x="1288346" y="0"/>
                </a:moveTo>
                <a:lnTo>
                  <a:pt x="1544316" y="0"/>
                </a:lnTo>
              </a:path>
              <a:path w="4977765">
                <a:moveTo>
                  <a:pt x="1545732" y="0"/>
                </a:moveTo>
                <a:lnTo>
                  <a:pt x="1973312" y="0"/>
                </a:lnTo>
              </a:path>
              <a:path w="4977765">
                <a:moveTo>
                  <a:pt x="1974728" y="0"/>
                </a:moveTo>
                <a:lnTo>
                  <a:pt x="3689378" y="0"/>
                </a:lnTo>
              </a:path>
              <a:path w="4977765">
                <a:moveTo>
                  <a:pt x="3690794" y="0"/>
                </a:moveTo>
                <a:lnTo>
                  <a:pt x="3862403" y="0"/>
                </a:lnTo>
              </a:path>
              <a:path w="4977765">
                <a:moveTo>
                  <a:pt x="3863819" y="0"/>
                </a:moveTo>
                <a:lnTo>
                  <a:pt x="4119789" y="0"/>
                </a:lnTo>
              </a:path>
              <a:path w="4977765">
                <a:moveTo>
                  <a:pt x="4121205" y="0"/>
                </a:moveTo>
                <a:lnTo>
                  <a:pt x="4291371" y="0"/>
                </a:lnTo>
              </a:path>
              <a:path w="4977765">
                <a:moveTo>
                  <a:pt x="4292786" y="0"/>
                </a:moveTo>
                <a:lnTo>
                  <a:pt x="4548757" y="0"/>
                </a:lnTo>
              </a:path>
              <a:path w="4977765">
                <a:moveTo>
                  <a:pt x="4550173" y="0"/>
                </a:moveTo>
                <a:lnTo>
                  <a:pt x="4977752" y="0"/>
                </a:lnTo>
              </a:path>
            </a:pathLst>
          </a:custGeom>
          <a:ln w="5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45684" y="2777385"/>
            <a:ext cx="111760" cy="5835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79216" y="9168054"/>
            <a:ext cx="4977765" cy="0"/>
          </a:xfrm>
          <a:custGeom>
            <a:avLst/>
            <a:gdLst/>
            <a:ahLst/>
            <a:cxnLst/>
            <a:rect l="l" t="t" r="r" b="b"/>
            <a:pathLst>
              <a:path w="4977765">
                <a:moveTo>
                  <a:pt x="0" y="0"/>
                </a:moveTo>
                <a:lnTo>
                  <a:pt x="255970" y="0"/>
                </a:lnTo>
              </a:path>
              <a:path w="4977765">
                <a:moveTo>
                  <a:pt x="257386" y="0"/>
                </a:moveTo>
                <a:lnTo>
                  <a:pt x="427551" y="0"/>
                </a:lnTo>
              </a:path>
              <a:path w="4977765">
                <a:moveTo>
                  <a:pt x="428967" y="0"/>
                </a:moveTo>
                <a:lnTo>
                  <a:pt x="684937" y="0"/>
                </a:lnTo>
              </a:path>
              <a:path w="4977765">
                <a:moveTo>
                  <a:pt x="686353" y="0"/>
                </a:moveTo>
                <a:lnTo>
                  <a:pt x="857963" y="0"/>
                </a:lnTo>
              </a:path>
              <a:path w="4977765">
                <a:moveTo>
                  <a:pt x="859379" y="0"/>
                </a:moveTo>
                <a:lnTo>
                  <a:pt x="1115349" y="0"/>
                </a:lnTo>
              </a:path>
              <a:path w="4977765">
                <a:moveTo>
                  <a:pt x="1116765" y="0"/>
                </a:moveTo>
                <a:lnTo>
                  <a:pt x="1286930" y="0"/>
                </a:lnTo>
              </a:path>
              <a:path w="4977765">
                <a:moveTo>
                  <a:pt x="1288346" y="0"/>
                </a:moveTo>
                <a:lnTo>
                  <a:pt x="1544316" y="0"/>
                </a:lnTo>
              </a:path>
              <a:path w="4977765">
                <a:moveTo>
                  <a:pt x="1545732" y="0"/>
                </a:moveTo>
                <a:lnTo>
                  <a:pt x="1973312" y="0"/>
                </a:lnTo>
              </a:path>
              <a:path w="4977765">
                <a:moveTo>
                  <a:pt x="1974728" y="0"/>
                </a:moveTo>
                <a:lnTo>
                  <a:pt x="3689378" y="0"/>
                </a:lnTo>
              </a:path>
              <a:path w="4977765">
                <a:moveTo>
                  <a:pt x="3690794" y="0"/>
                </a:moveTo>
                <a:lnTo>
                  <a:pt x="3862403" y="0"/>
                </a:lnTo>
              </a:path>
              <a:path w="4977765">
                <a:moveTo>
                  <a:pt x="3863819" y="0"/>
                </a:moveTo>
                <a:lnTo>
                  <a:pt x="4119789" y="0"/>
                </a:lnTo>
              </a:path>
              <a:path w="4977765">
                <a:moveTo>
                  <a:pt x="4121205" y="0"/>
                </a:moveTo>
                <a:lnTo>
                  <a:pt x="4291371" y="0"/>
                </a:lnTo>
              </a:path>
              <a:path w="4977765">
                <a:moveTo>
                  <a:pt x="4292786" y="0"/>
                </a:moveTo>
                <a:lnTo>
                  <a:pt x="4548757" y="0"/>
                </a:lnTo>
              </a:path>
              <a:path w="4977765">
                <a:moveTo>
                  <a:pt x="4550173" y="0"/>
                </a:moveTo>
                <a:lnTo>
                  <a:pt x="4977752" y="0"/>
                </a:lnTo>
              </a:path>
            </a:pathLst>
          </a:custGeom>
          <a:ln w="5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5"/>
              </a:lnSpc>
            </a:pPr>
            <a:r>
              <a:rPr spc="15" dirty="0"/>
              <a:t>5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</a:t>
            </a:r>
            <a:r>
              <a:rPr spc="-15" dirty="0"/>
              <a:t> </a:t>
            </a:r>
            <a:r>
              <a:rPr spc="20" dirty="0"/>
              <a:t>Mohammed</a:t>
            </a:r>
            <a:r>
              <a:rPr spc="-15" dirty="0"/>
              <a:t> </a:t>
            </a:r>
            <a:r>
              <a:rPr spc="15" dirty="0"/>
              <a:t>Al-Sarem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3283" y="400651"/>
            <a:ext cx="4988560" cy="12109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20320" algn="ctr">
              <a:lnSpc>
                <a:spcPct val="100000"/>
              </a:lnSpc>
              <a:spcBef>
                <a:spcPts val="114"/>
              </a:spcBef>
            </a:pPr>
            <a:r>
              <a:rPr sz="1300" b="1" dirty="0">
                <a:latin typeface="Calibri"/>
                <a:cs typeface="Calibri"/>
              </a:rPr>
              <a:t>Lab</a:t>
            </a:r>
            <a:r>
              <a:rPr sz="1300" b="1" spc="10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5:</a:t>
            </a:r>
            <a:r>
              <a:rPr sz="1300" b="1" dirty="0">
                <a:latin typeface="Calibri"/>
                <a:cs typeface="Calibri"/>
              </a:rPr>
              <a:t> Data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Exploratory</a:t>
            </a:r>
            <a:r>
              <a:rPr sz="1300" b="1" spc="-10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Analysis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41959" algn="l"/>
              </a:tabLst>
            </a:pPr>
            <a:r>
              <a:rPr sz="1300" spc="10" dirty="0">
                <a:solidFill>
                  <a:srgbClr val="365E90"/>
                </a:solidFill>
                <a:latin typeface="Georgia"/>
                <a:cs typeface="Georgia"/>
              </a:rPr>
              <a:t>2.3	</a:t>
            </a:r>
            <a:r>
              <a:rPr sz="1300" spc="5" dirty="0">
                <a:solidFill>
                  <a:srgbClr val="365E90"/>
                </a:solidFill>
                <a:latin typeface="Cambria"/>
                <a:cs typeface="Cambria"/>
              </a:rPr>
              <a:t>High-Level</a:t>
            </a:r>
            <a:r>
              <a:rPr sz="1300" spc="-40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spc="5" dirty="0">
                <a:solidFill>
                  <a:srgbClr val="365E90"/>
                </a:solidFill>
                <a:latin typeface="Cambria"/>
                <a:cs typeface="Cambria"/>
              </a:rPr>
              <a:t>Statistics</a:t>
            </a:r>
            <a:endParaRPr sz="1300">
              <a:latin typeface="Cambria"/>
              <a:cs typeface="Cambria"/>
            </a:endParaRPr>
          </a:p>
          <a:p>
            <a:pPr marL="20320" marR="5080">
              <a:lnSpc>
                <a:spcPct val="112700"/>
              </a:lnSpc>
              <a:spcBef>
                <a:spcPts val="1340"/>
              </a:spcBef>
            </a:pPr>
            <a:r>
              <a:rPr sz="1100" spc="10" dirty="0">
                <a:latin typeface="Times New Roman"/>
                <a:cs typeface="Times New Roman"/>
              </a:rPr>
              <a:t>Pandas </a:t>
            </a:r>
            <a:r>
              <a:rPr sz="1100" b="1" i="1" spc="5" dirty="0">
                <a:latin typeface="Times New Roman"/>
                <a:cs typeface="Times New Roman"/>
              </a:rPr>
              <a:t>describe</a:t>
            </a:r>
            <a:r>
              <a:rPr sz="1100" spc="5" dirty="0">
                <a:latin typeface="Times New Roman"/>
                <a:cs typeface="Times New Roman"/>
              </a:rPr>
              <a:t>() </a:t>
            </a:r>
            <a:r>
              <a:rPr sz="1100" spc="10" dirty="0">
                <a:latin typeface="Times New Roman"/>
                <a:cs typeface="Times New Roman"/>
              </a:rPr>
              <a:t>is </a:t>
            </a:r>
            <a:r>
              <a:rPr sz="1100" spc="5" dirty="0">
                <a:latin typeface="Times New Roman"/>
                <a:cs typeface="Times New Roman"/>
              </a:rPr>
              <a:t>used </a:t>
            </a:r>
            <a:r>
              <a:rPr sz="1100" spc="10" dirty="0">
                <a:latin typeface="Times New Roman"/>
                <a:cs typeface="Times New Roman"/>
              </a:rPr>
              <a:t>to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view</a:t>
            </a:r>
            <a:r>
              <a:rPr sz="1100" spc="10" dirty="0">
                <a:latin typeface="Times New Roman"/>
                <a:cs typeface="Times New Roman"/>
              </a:rPr>
              <a:t> some </a:t>
            </a:r>
            <a:r>
              <a:rPr sz="1100" spc="5" dirty="0">
                <a:latin typeface="Times New Roman"/>
                <a:cs typeface="Times New Roman"/>
              </a:rPr>
              <a:t>basic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statistical details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like percentile, mean,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std, </a:t>
            </a:r>
            <a:r>
              <a:rPr sz="1100" spc="10" dirty="0">
                <a:latin typeface="Times New Roman"/>
                <a:cs typeface="Times New Roman"/>
              </a:rPr>
              <a:t>etc.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 </a:t>
            </a:r>
            <a:r>
              <a:rPr sz="1100" spc="10" dirty="0">
                <a:latin typeface="Times New Roman"/>
                <a:cs typeface="Times New Roman"/>
              </a:rPr>
              <a:t>frame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series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5" dirty="0">
                <a:latin typeface="Times New Roman"/>
                <a:cs typeface="Times New Roman"/>
              </a:rPr>
              <a:t> numeric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values.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9304" y="9496043"/>
            <a:ext cx="5187950" cy="251460"/>
            <a:chOff x="1289304" y="9496043"/>
            <a:chExt cx="5187950" cy="251460"/>
          </a:xfrm>
        </p:grpSpPr>
        <p:sp>
          <p:nvSpPr>
            <p:cNvPr id="4" name="object 4"/>
            <p:cNvSpPr/>
            <p:nvPr/>
          </p:nvSpPr>
          <p:spPr>
            <a:xfrm>
              <a:off x="1289304" y="9614915"/>
              <a:ext cx="5187950" cy="12700"/>
            </a:xfrm>
            <a:custGeom>
              <a:avLst/>
              <a:gdLst/>
              <a:ahLst/>
              <a:cxnLst/>
              <a:rect l="l" t="t" r="r" b="b"/>
              <a:pathLst>
                <a:path w="5187950" h="12700">
                  <a:moveTo>
                    <a:pt x="5187695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5187695" y="0"/>
                  </a:lnTo>
                  <a:lnTo>
                    <a:pt x="5187695" y="1219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6076" y="9509760"/>
              <a:ext cx="455930" cy="224154"/>
            </a:xfrm>
            <a:custGeom>
              <a:avLst/>
              <a:gdLst/>
              <a:ahLst/>
              <a:cxnLst/>
              <a:rect l="l" t="t" r="r" b="b"/>
              <a:pathLst>
                <a:path w="455929" h="224154">
                  <a:moveTo>
                    <a:pt x="419100" y="224028"/>
                  </a:moveTo>
                  <a:lnTo>
                    <a:pt x="36576" y="224028"/>
                  </a:lnTo>
                  <a:lnTo>
                    <a:pt x="21859" y="221075"/>
                  </a:lnTo>
                  <a:lnTo>
                    <a:pt x="10286" y="212979"/>
                  </a:lnTo>
                  <a:lnTo>
                    <a:pt x="2714" y="200882"/>
                  </a:lnTo>
                  <a:lnTo>
                    <a:pt x="0" y="185928"/>
                  </a:lnTo>
                  <a:lnTo>
                    <a:pt x="0" y="38100"/>
                  </a:lnTo>
                  <a:lnTo>
                    <a:pt x="2714" y="23145"/>
                  </a:lnTo>
                  <a:lnTo>
                    <a:pt x="10287" y="11048"/>
                  </a:lnTo>
                  <a:lnTo>
                    <a:pt x="21859" y="2952"/>
                  </a:lnTo>
                  <a:lnTo>
                    <a:pt x="36576" y="0"/>
                  </a:lnTo>
                  <a:lnTo>
                    <a:pt x="419100" y="0"/>
                  </a:lnTo>
                  <a:lnTo>
                    <a:pt x="433173" y="2952"/>
                  </a:lnTo>
                  <a:lnTo>
                    <a:pt x="444817" y="11049"/>
                  </a:lnTo>
                  <a:lnTo>
                    <a:pt x="452747" y="23145"/>
                  </a:lnTo>
                  <a:lnTo>
                    <a:pt x="455676" y="38100"/>
                  </a:lnTo>
                  <a:lnTo>
                    <a:pt x="455676" y="185928"/>
                  </a:lnTo>
                  <a:lnTo>
                    <a:pt x="452747" y="200882"/>
                  </a:lnTo>
                  <a:lnTo>
                    <a:pt x="444817" y="212979"/>
                  </a:lnTo>
                  <a:lnTo>
                    <a:pt x="433173" y="221075"/>
                  </a:lnTo>
                  <a:lnTo>
                    <a:pt x="419100" y="2240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42359" y="9496043"/>
              <a:ext cx="483234" cy="251460"/>
            </a:xfrm>
            <a:custGeom>
              <a:avLst/>
              <a:gdLst/>
              <a:ahLst/>
              <a:cxnLst/>
              <a:rect l="l" t="t" r="r" b="b"/>
              <a:pathLst>
                <a:path w="483235" h="251459">
                  <a:moveTo>
                    <a:pt x="36576" y="32003"/>
                  </a:moveTo>
                  <a:lnTo>
                    <a:pt x="38100" y="30479"/>
                  </a:lnTo>
                  <a:lnTo>
                    <a:pt x="4572" y="30479"/>
                  </a:lnTo>
                  <a:lnTo>
                    <a:pt x="7620" y="24384"/>
                  </a:lnTo>
                  <a:lnTo>
                    <a:pt x="7620" y="22860"/>
                  </a:lnTo>
                  <a:lnTo>
                    <a:pt x="13716" y="16764"/>
                  </a:lnTo>
                  <a:lnTo>
                    <a:pt x="13716" y="15240"/>
                  </a:lnTo>
                  <a:lnTo>
                    <a:pt x="15240" y="15240"/>
                  </a:lnTo>
                  <a:lnTo>
                    <a:pt x="21336" y="10667"/>
                  </a:lnTo>
                  <a:lnTo>
                    <a:pt x="21336" y="9143"/>
                  </a:lnTo>
                  <a:lnTo>
                    <a:pt x="22860" y="9143"/>
                  </a:lnTo>
                  <a:lnTo>
                    <a:pt x="28956" y="4572"/>
                  </a:lnTo>
                  <a:lnTo>
                    <a:pt x="32004" y="4572"/>
                  </a:lnTo>
                  <a:lnTo>
                    <a:pt x="38100" y="1524"/>
                  </a:lnTo>
                  <a:lnTo>
                    <a:pt x="41148" y="1524"/>
                  </a:lnTo>
                  <a:lnTo>
                    <a:pt x="48768" y="0"/>
                  </a:lnTo>
                  <a:lnTo>
                    <a:pt x="51816" y="27432"/>
                  </a:lnTo>
                  <a:lnTo>
                    <a:pt x="47244" y="27432"/>
                  </a:lnTo>
                  <a:lnTo>
                    <a:pt x="43434" y="28955"/>
                  </a:lnTo>
                  <a:lnTo>
                    <a:pt x="42672" y="28955"/>
                  </a:lnTo>
                  <a:lnTo>
                    <a:pt x="36576" y="32003"/>
                  </a:lnTo>
                  <a:close/>
                </a:path>
                <a:path w="483235" h="251459">
                  <a:moveTo>
                    <a:pt x="44196" y="28955"/>
                  </a:moveTo>
                  <a:lnTo>
                    <a:pt x="47244" y="27432"/>
                  </a:lnTo>
                  <a:lnTo>
                    <a:pt x="51816" y="27432"/>
                  </a:lnTo>
                  <a:lnTo>
                    <a:pt x="44196" y="28955"/>
                  </a:lnTo>
                  <a:close/>
                </a:path>
                <a:path w="483235" h="251459">
                  <a:moveTo>
                    <a:pt x="39624" y="30479"/>
                  </a:moveTo>
                  <a:lnTo>
                    <a:pt x="42672" y="28955"/>
                  </a:lnTo>
                  <a:lnTo>
                    <a:pt x="43434" y="28955"/>
                  </a:lnTo>
                  <a:lnTo>
                    <a:pt x="39624" y="30479"/>
                  </a:lnTo>
                  <a:close/>
                </a:path>
                <a:path w="483235" h="251459">
                  <a:moveTo>
                    <a:pt x="38100" y="220980"/>
                  </a:moveTo>
                  <a:lnTo>
                    <a:pt x="3048" y="220980"/>
                  </a:lnTo>
                  <a:lnTo>
                    <a:pt x="3048" y="219456"/>
                  </a:lnTo>
                  <a:lnTo>
                    <a:pt x="1524" y="211836"/>
                  </a:lnTo>
                  <a:lnTo>
                    <a:pt x="0" y="211836"/>
                  </a:lnTo>
                  <a:lnTo>
                    <a:pt x="0" y="41148"/>
                  </a:lnTo>
                  <a:lnTo>
                    <a:pt x="1524" y="39624"/>
                  </a:lnTo>
                  <a:lnTo>
                    <a:pt x="3048" y="32003"/>
                  </a:lnTo>
                  <a:lnTo>
                    <a:pt x="3048" y="30479"/>
                  </a:lnTo>
                  <a:lnTo>
                    <a:pt x="38100" y="30479"/>
                  </a:lnTo>
                  <a:lnTo>
                    <a:pt x="32004" y="35052"/>
                  </a:lnTo>
                  <a:lnTo>
                    <a:pt x="33908" y="35052"/>
                  </a:lnTo>
                  <a:lnTo>
                    <a:pt x="32765" y="36576"/>
                  </a:lnTo>
                  <a:lnTo>
                    <a:pt x="32004" y="36576"/>
                  </a:lnTo>
                  <a:lnTo>
                    <a:pt x="27432" y="42672"/>
                  </a:lnTo>
                  <a:lnTo>
                    <a:pt x="28575" y="42672"/>
                  </a:lnTo>
                  <a:lnTo>
                    <a:pt x="27812" y="45720"/>
                  </a:lnTo>
                  <a:lnTo>
                    <a:pt x="27432" y="45720"/>
                  </a:lnTo>
                  <a:lnTo>
                    <a:pt x="25908" y="51816"/>
                  </a:lnTo>
                  <a:lnTo>
                    <a:pt x="25908" y="199644"/>
                  </a:lnTo>
                  <a:lnTo>
                    <a:pt x="27432" y="207264"/>
                  </a:lnTo>
                  <a:lnTo>
                    <a:pt x="28194" y="207264"/>
                  </a:lnTo>
                  <a:lnTo>
                    <a:pt x="28575" y="208788"/>
                  </a:lnTo>
                  <a:lnTo>
                    <a:pt x="27432" y="208788"/>
                  </a:lnTo>
                  <a:lnTo>
                    <a:pt x="32004" y="214884"/>
                  </a:lnTo>
                  <a:lnTo>
                    <a:pt x="32766" y="214884"/>
                  </a:lnTo>
                  <a:lnTo>
                    <a:pt x="33909" y="216408"/>
                  </a:lnTo>
                  <a:lnTo>
                    <a:pt x="32004" y="216408"/>
                  </a:lnTo>
                  <a:lnTo>
                    <a:pt x="38100" y="220980"/>
                  </a:lnTo>
                  <a:close/>
                </a:path>
                <a:path w="483235" h="251459">
                  <a:moveTo>
                    <a:pt x="33908" y="35052"/>
                  </a:moveTo>
                  <a:lnTo>
                    <a:pt x="32004" y="35052"/>
                  </a:lnTo>
                  <a:lnTo>
                    <a:pt x="35052" y="33528"/>
                  </a:lnTo>
                  <a:lnTo>
                    <a:pt x="33908" y="35052"/>
                  </a:lnTo>
                  <a:close/>
                </a:path>
                <a:path w="483235" h="251459">
                  <a:moveTo>
                    <a:pt x="30480" y="39624"/>
                  </a:moveTo>
                  <a:lnTo>
                    <a:pt x="32004" y="36576"/>
                  </a:lnTo>
                  <a:lnTo>
                    <a:pt x="32765" y="36576"/>
                  </a:lnTo>
                  <a:lnTo>
                    <a:pt x="30480" y="39624"/>
                  </a:lnTo>
                  <a:close/>
                </a:path>
                <a:path w="483235" h="251459">
                  <a:moveTo>
                    <a:pt x="28575" y="42672"/>
                  </a:moveTo>
                  <a:lnTo>
                    <a:pt x="27432" y="42672"/>
                  </a:lnTo>
                  <a:lnTo>
                    <a:pt x="28956" y="41148"/>
                  </a:lnTo>
                  <a:lnTo>
                    <a:pt x="28575" y="42672"/>
                  </a:lnTo>
                  <a:close/>
                </a:path>
                <a:path w="483235" h="251459">
                  <a:moveTo>
                    <a:pt x="27432" y="47243"/>
                  </a:moveTo>
                  <a:lnTo>
                    <a:pt x="27432" y="45720"/>
                  </a:lnTo>
                  <a:lnTo>
                    <a:pt x="27812" y="45720"/>
                  </a:lnTo>
                  <a:lnTo>
                    <a:pt x="27432" y="47243"/>
                  </a:lnTo>
                  <a:close/>
                </a:path>
                <a:path w="483235" h="251459">
                  <a:moveTo>
                    <a:pt x="28194" y="207264"/>
                  </a:moveTo>
                  <a:lnTo>
                    <a:pt x="27432" y="207264"/>
                  </a:lnTo>
                  <a:lnTo>
                    <a:pt x="27432" y="204216"/>
                  </a:lnTo>
                  <a:lnTo>
                    <a:pt x="28194" y="207264"/>
                  </a:lnTo>
                  <a:close/>
                </a:path>
                <a:path w="483235" h="251459">
                  <a:moveTo>
                    <a:pt x="28956" y="210312"/>
                  </a:moveTo>
                  <a:lnTo>
                    <a:pt x="27432" y="208788"/>
                  </a:lnTo>
                  <a:lnTo>
                    <a:pt x="28575" y="208788"/>
                  </a:lnTo>
                  <a:lnTo>
                    <a:pt x="28956" y="210312"/>
                  </a:lnTo>
                  <a:close/>
                </a:path>
                <a:path w="483235" h="251459">
                  <a:moveTo>
                    <a:pt x="32766" y="214884"/>
                  </a:moveTo>
                  <a:lnTo>
                    <a:pt x="32004" y="214884"/>
                  </a:lnTo>
                  <a:lnTo>
                    <a:pt x="30480" y="211836"/>
                  </a:lnTo>
                  <a:lnTo>
                    <a:pt x="32766" y="214884"/>
                  </a:lnTo>
                  <a:close/>
                </a:path>
                <a:path w="483235" h="251459">
                  <a:moveTo>
                    <a:pt x="35052" y="217932"/>
                  </a:moveTo>
                  <a:lnTo>
                    <a:pt x="32004" y="216408"/>
                  </a:lnTo>
                  <a:lnTo>
                    <a:pt x="33909" y="216408"/>
                  </a:lnTo>
                  <a:lnTo>
                    <a:pt x="35052" y="217932"/>
                  </a:lnTo>
                  <a:close/>
                </a:path>
                <a:path w="483235" h="251459">
                  <a:moveTo>
                    <a:pt x="48768" y="251460"/>
                  </a:moveTo>
                  <a:lnTo>
                    <a:pt x="41148" y="249936"/>
                  </a:lnTo>
                  <a:lnTo>
                    <a:pt x="38100" y="249936"/>
                  </a:lnTo>
                  <a:lnTo>
                    <a:pt x="32004" y="246888"/>
                  </a:lnTo>
                  <a:lnTo>
                    <a:pt x="28956" y="246888"/>
                  </a:lnTo>
                  <a:lnTo>
                    <a:pt x="22860" y="243840"/>
                  </a:lnTo>
                  <a:lnTo>
                    <a:pt x="22860" y="242316"/>
                  </a:lnTo>
                  <a:lnTo>
                    <a:pt x="21336" y="242316"/>
                  </a:lnTo>
                  <a:lnTo>
                    <a:pt x="15240" y="237744"/>
                  </a:lnTo>
                  <a:lnTo>
                    <a:pt x="15240" y="236220"/>
                  </a:lnTo>
                  <a:lnTo>
                    <a:pt x="13716" y="236220"/>
                  </a:lnTo>
                  <a:lnTo>
                    <a:pt x="13716" y="234696"/>
                  </a:lnTo>
                  <a:lnTo>
                    <a:pt x="7620" y="228600"/>
                  </a:lnTo>
                  <a:lnTo>
                    <a:pt x="7620" y="227076"/>
                  </a:lnTo>
                  <a:lnTo>
                    <a:pt x="4572" y="220980"/>
                  </a:lnTo>
                  <a:lnTo>
                    <a:pt x="38100" y="220980"/>
                  </a:lnTo>
                  <a:lnTo>
                    <a:pt x="36576" y="219456"/>
                  </a:lnTo>
                  <a:lnTo>
                    <a:pt x="42672" y="222504"/>
                  </a:lnTo>
                  <a:lnTo>
                    <a:pt x="43434" y="222504"/>
                  </a:lnTo>
                  <a:lnTo>
                    <a:pt x="47244" y="224028"/>
                  </a:lnTo>
                  <a:lnTo>
                    <a:pt x="51816" y="224028"/>
                  </a:lnTo>
                  <a:lnTo>
                    <a:pt x="48768" y="251460"/>
                  </a:lnTo>
                  <a:close/>
                </a:path>
                <a:path w="483235" h="251459">
                  <a:moveTo>
                    <a:pt x="43434" y="222504"/>
                  </a:moveTo>
                  <a:lnTo>
                    <a:pt x="42672" y="222504"/>
                  </a:lnTo>
                  <a:lnTo>
                    <a:pt x="39624" y="220980"/>
                  </a:lnTo>
                  <a:lnTo>
                    <a:pt x="43434" y="222504"/>
                  </a:lnTo>
                  <a:close/>
                </a:path>
                <a:path w="483235" h="251459">
                  <a:moveTo>
                    <a:pt x="443483" y="30479"/>
                  </a:moveTo>
                  <a:lnTo>
                    <a:pt x="435864" y="27432"/>
                  </a:lnTo>
                  <a:lnTo>
                    <a:pt x="431292" y="27432"/>
                  </a:lnTo>
                  <a:lnTo>
                    <a:pt x="434340" y="0"/>
                  </a:lnTo>
                  <a:lnTo>
                    <a:pt x="441960" y="1524"/>
                  </a:lnTo>
                  <a:lnTo>
                    <a:pt x="445007" y="1524"/>
                  </a:lnTo>
                  <a:lnTo>
                    <a:pt x="451104" y="4572"/>
                  </a:lnTo>
                  <a:lnTo>
                    <a:pt x="454152" y="4572"/>
                  </a:lnTo>
                  <a:lnTo>
                    <a:pt x="460248" y="9143"/>
                  </a:lnTo>
                  <a:lnTo>
                    <a:pt x="461772" y="9143"/>
                  </a:lnTo>
                  <a:lnTo>
                    <a:pt x="461772" y="10667"/>
                  </a:lnTo>
                  <a:lnTo>
                    <a:pt x="467868" y="15240"/>
                  </a:lnTo>
                  <a:lnTo>
                    <a:pt x="469392" y="15240"/>
                  </a:lnTo>
                  <a:lnTo>
                    <a:pt x="469392" y="16764"/>
                  </a:lnTo>
                  <a:lnTo>
                    <a:pt x="473964" y="21336"/>
                  </a:lnTo>
                  <a:lnTo>
                    <a:pt x="473964" y="22860"/>
                  </a:lnTo>
                  <a:lnTo>
                    <a:pt x="475488" y="22860"/>
                  </a:lnTo>
                  <a:lnTo>
                    <a:pt x="475488" y="24384"/>
                  </a:lnTo>
                  <a:lnTo>
                    <a:pt x="477012" y="27432"/>
                  </a:lnTo>
                  <a:lnTo>
                    <a:pt x="435864" y="27432"/>
                  </a:lnTo>
                  <a:lnTo>
                    <a:pt x="438912" y="28955"/>
                  </a:lnTo>
                  <a:lnTo>
                    <a:pt x="440436" y="28955"/>
                  </a:lnTo>
                  <a:lnTo>
                    <a:pt x="443483" y="30479"/>
                  </a:lnTo>
                  <a:close/>
                </a:path>
                <a:path w="483235" h="251459">
                  <a:moveTo>
                    <a:pt x="478536" y="30479"/>
                  </a:moveTo>
                  <a:lnTo>
                    <a:pt x="443483" y="30479"/>
                  </a:lnTo>
                  <a:lnTo>
                    <a:pt x="440436" y="28955"/>
                  </a:lnTo>
                  <a:lnTo>
                    <a:pt x="477774" y="28955"/>
                  </a:lnTo>
                  <a:lnTo>
                    <a:pt x="478536" y="30479"/>
                  </a:lnTo>
                  <a:close/>
                </a:path>
                <a:path w="483235" h="251459">
                  <a:moveTo>
                    <a:pt x="446531" y="32003"/>
                  </a:moveTo>
                  <a:lnTo>
                    <a:pt x="443483" y="30479"/>
                  </a:lnTo>
                  <a:lnTo>
                    <a:pt x="445007" y="30479"/>
                  </a:lnTo>
                  <a:lnTo>
                    <a:pt x="446531" y="32003"/>
                  </a:lnTo>
                  <a:close/>
                </a:path>
                <a:path w="483235" h="251459">
                  <a:moveTo>
                    <a:pt x="480669" y="35052"/>
                  </a:moveTo>
                  <a:lnTo>
                    <a:pt x="449580" y="35052"/>
                  </a:lnTo>
                  <a:lnTo>
                    <a:pt x="445007" y="30479"/>
                  </a:lnTo>
                  <a:lnTo>
                    <a:pt x="480060" y="30479"/>
                  </a:lnTo>
                  <a:lnTo>
                    <a:pt x="480060" y="32003"/>
                  </a:lnTo>
                  <a:lnTo>
                    <a:pt x="480669" y="35052"/>
                  </a:lnTo>
                  <a:close/>
                </a:path>
                <a:path w="483235" h="251459">
                  <a:moveTo>
                    <a:pt x="452628" y="39624"/>
                  </a:moveTo>
                  <a:lnTo>
                    <a:pt x="448055" y="33528"/>
                  </a:lnTo>
                  <a:lnTo>
                    <a:pt x="449580" y="35052"/>
                  </a:lnTo>
                  <a:lnTo>
                    <a:pt x="480669" y="35052"/>
                  </a:lnTo>
                  <a:lnTo>
                    <a:pt x="480974" y="36576"/>
                  </a:lnTo>
                  <a:lnTo>
                    <a:pt x="451104" y="36576"/>
                  </a:lnTo>
                  <a:lnTo>
                    <a:pt x="452628" y="39624"/>
                  </a:lnTo>
                  <a:close/>
                </a:path>
                <a:path w="483235" h="251459">
                  <a:moveTo>
                    <a:pt x="483107" y="42672"/>
                  </a:moveTo>
                  <a:lnTo>
                    <a:pt x="455676" y="42672"/>
                  </a:lnTo>
                  <a:lnTo>
                    <a:pt x="451104" y="36576"/>
                  </a:lnTo>
                  <a:lnTo>
                    <a:pt x="480974" y="36576"/>
                  </a:lnTo>
                  <a:lnTo>
                    <a:pt x="481584" y="39624"/>
                  </a:lnTo>
                  <a:lnTo>
                    <a:pt x="483107" y="41148"/>
                  </a:lnTo>
                  <a:lnTo>
                    <a:pt x="483107" y="42672"/>
                  </a:lnTo>
                  <a:close/>
                </a:path>
                <a:path w="483235" h="251459">
                  <a:moveTo>
                    <a:pt x="455676" y="47243"/>
                  </a:moveTo>
                  <a:lnTo>
                    <a:pt x="454152" y="41148"/>
                  </a:lnTo>
                  <a:lnTo>
                    <a:pt x="455676" y="42672"/>
                  </a:lnTo>
                  <a:lnTo>
                    <a:pt x="483107" y="42672"/>
                  </a:lnTo>
                  <a:lnTo>
                    <a:pt x="483107" y="45720"/>
                  </a:lnTo>
                  <a:lnTo>
                    <a:pt x="455676" y="45720"/>
                  </a:lnTo>
                  <a:lnTo>
                    <a:pt x="455676" y="47243"/>
                  </a:lnTo>
                  <a:close/>
                </a:path>
                <a:path w="483235" h="251459">
                  <a:moveTo>
                    <a:pt x="483107" y="207264"/>
                  </a:moveTo>
                  <a:lnTo>
                    <a:pt x="455676" y="207264"/>
                  </a:lnTo>
                  <a:lnTo>
                    <a:pt x="455676" y="45720"/>
                  </a:lnTo>
                  <a:lnTo>
                    <a:pt x="483107" y="45720"/>
                  </a:lnTo>
                  <a:lnTo>
                    <a:pt x="483107" y="207264"/>
                  </a:lnTo>
                  <a:close/>
                </a:path>
                <a:path w="483235" h="251459">
                  <a:moveTo>
                    <a:pt x="454152" y="210312"/>
                  </a:moveTo>
                  <a:lnTo>
                    <a:pt x="455676" y="204216"/>
                  </a:lnTo>
                  <a:lnTo>
                    <a:pt x="455676" y="207264"/>
                  </a:lnTo>
                  <a:lnTo>
                    <a:pt x="483107" y="207264"/>
                  </a:lnTo>
                  <a:lnTo>
                    <a:pt x="483107" y="208788"/>
                  </a:lnTo>
                  <a:lnTo>
                    <a:pt x="455676" y="208788"/>
                  </a:lnTo>
                  <a:lnTo>
                    <a:pt x="454152" y="210312"/>
                  </a:lnTo>
                  <a:close/>
                </a:path>
                <a:path w="483235" h="251459">
                  <a:moveTo>
                    <a:pt x="480974" y="214884"/>
                  </a:moveTo>
                  <a:lnTo>
                    <a:pt x="451104" y="214884"/>
                  </a:lnTo>
                  <a:lnTo>
                    <a:pt x="455676" y="208788"/>
                  </a:lnTo>
                  <a:lnTo>
                    <a:pt x="483107" y="208788"/>
                  </a:lnTo>
                  <a:lnTo>
                    <a:pt x="483107" y="211836"/>
                  </a:lnTo>
                  <a:lnTo>
                    <a:pt x="481584" y="211836"/>
                  </a:lnTo>
                  <a:lnTo>
                    <a:pt x="480974" y="214884"/>
                  </a:lnTo>
                  <a:close/>
                </a:path>
                <a:path w="483235" h="251459">
                  <a:moveTo>
                    <a:pt x="448055" y="217932"/>
                  </a:moveTo>
                  <a:lnTo>
                    <a:pt x="452628" y="211836"/>
                  </a:lnTo>
                  <a:lnTo>
                    <a:pt x="451104" y="214884"/>
                  </a:lnTo>
                  <a:lnTo>
                    <a:pt x="480974" y="214884"/>
                  </a:lnTo>
                  <a:lnTo>
                    <a:pt x="480669" y="216408"/>
                  </a:lnTo>
                  <a:lnTo>
                    <a:pt x="449580" y="216408"/>
                  </a:lnTo>
                  <a:lnTo>
                    <a:pt x="448055" y="217932"/>
                  </a:lnTo>
                  <a:close/>
                </a:path>
                <a:path w="483235" h="251459">
                  <a:moveTo>
                    <a:pt x="480060" y="220980"/>
                  </a:moveTo>
                  <a:lnTo>
                    <a:pt x="445007" y="220980"/>
                  </a:lnTo>
                  <a:lnTo>
                    <a:pt x="449580" y="216408"/>
                  </a:lnTo>
                  <a:lnTo>
                    <a:pt x="480669" y="216408"/>
                  </a:lnTo>
                  <a:lnTo>
                    <a:pt x="480060" y="219456"/>
                  </a:lnTo>
                  <a:lnTo>
                    <a:pt x="480060" y="220980"/>
                  </a:lnTo>
                  <a:close/>
                </a:path>
                <a:path w="483235" h="251459">
                  <a:moveTo>
                    <a:pt x="445007" y="220980"/>
                  </a:moveTo>
                  <a:lnTo>
                    <a:pt x="443483" y="220980"/>
                  </a:lnTo>
                  <a:lnTo>
                    <a:pt x="446531" y="219456"/>
                  </a:lnTo>
                  <a:lnTo>
                    <a:pt x="445007" y="220980"/>
                  </a:lnTo>
                  <a:close/>
                </a:path>
                <a:path w="483235" h="251459">
                  <a:moveTo>
                    <a:pt x="443483" y="220980"/>
                  </a:moveTo>
                  <a:close/>
                </a:path>
                <a:path w="483235" h="251459">
                  <a:moveTo>
                    <a:pt x="477774" y="222504"/>
                  </a:moveTo>
                  <a:lnTo>
                    <a:pt x="440436" y="222504"/>
                  </a:lnTo>
                  <a:lnTo>
                    <a:pt x="443484" y="220980"/>
                  </a:lnTo>
                  <a:lnTo>
                    <a:pt x="478536" y="220980"/>
                  </a:lnTo>
                  <a:lnTo>
                    <a:pt x="477774" y="222504"/>
                  </a:lnTo>
                  <a:close/>
                </a:path>
                <a:path w="483235" h="251459">
                  <a:moveTo>
                    <a:pt x="434340" y="251460"/>
                  </a:moveTo>
                  <a:lnTo>
                    <a:pt x="431292" y="224028"/>
                  </a:lnTo>
                  <a:lnTo>
                    <a:pt x="435864" y="224028"/>
                  </a:lnTo>
                  <a:lnTo>
                    <a:pt x="443483" y="220980"/>
                  </a:lnTo>
                  <a:lnTo>
                    <a:pt x="440436" y="222504"/>
                  </a:lnTo>
                  <a:lnTo>
                    <a:pt x="477774" y="222504"/>
                  </a:lnTo>
                  <a:lnTo>
                    <a:pt x="475488" y="227076"/>
                  </a:lnTo>
                  <a:lnTo>
                    <a:pt x="475488" y="228600"/>
                  </a:lnTo>
                  <a:lnTo>
                    <a:pt x="473964" y="228600"/>
                  </a:lnTo>
                  <a:lnTo>
                    <a:pt x="473964" y="230124"/>
                  </a:lnTo>
                  <a:lnTo>
                    <a:pt x="469392" y="234696"/>
                  </a:lnTo>
                  <a:lnTo>
                    <a:pt x="469392" y="236220"/>
                  </a:lnTo>
                  <a:lnTo>
                    <a:pt x="467868" y="236220"/>
                  </a:lnTo>
                  <a:lnTo>
                    <a:pt x="467868" y="237744"/>
                  </a:lnTo>
                  <a:lnTo>
                    <a:pt x="461772" y="242316"/>
                  </a:lnTo>
                  <a:lnTo>
                    <a:pt x="460248" y="242316"/>
                  </a:lnTo>
                  <a:lnTo>
                    <a:pt x="460248" y="243840"/>
                  </a:lnTo>
                  <a:lnTo>
                    <a:pt x="454152" y="246888"/>
                  </a:lnTo>
                  <a:lnTo>
                    <a:pt x="451104" y="246888"/>
                  </a:lnTo>
                  <a:lnTo>
                    <a:pt x="445007" y="249936"/>
                  </a:lnTo>
                  <a:lnTo>
                    <a:pt x="441960" y="249936"/>
                  </a:lnTo>
                  <a:lnTo>
                    <a:pt x="434340" y="25146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83283" y="4360003"/>
            <a:ext cx="4990465" cy="45161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9560" indent="-269875">
              <a:lnSpc>
                <a:spcPct val="100000"/>
              </a:lnSpc>
              <a:spcBef>
                <a:spcPts val="114"/>
              </a:spcBef>
              <a:buAutoNum type="arabicPeriod" startAt="3"/>
              <a:tabLst>
                <a:tab pos="289560" algn="l"/>
                <a:tab pos="290195" algn="l"/>
              </a:tabLst>
            </a:pPr>
            <a:r>
              <a:rPr sz="1300" b="1" spc="10" dirty="0">
                <a:solidFill>
                  <a:srgbClr val="365E90"/>
                </a:solidFill>
                <a:latin typeface="Cambria"/>
                <a:cs typeface="Cambria"/>
              </a:rPr>
              <a:t>Data</a:t>
            </a:r>
            <a:r>
              <a:rPr sz="1300" b="1" spc="-60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b="1" spc="5" dirty="0">
                <a:solidFill>
                  <a:srgbClr val="365E90"/>
                </a:solidFill>
                <a:latin typeface="Cambria"/>
                <a:cs typeface="Cambria"/>
              </a:rPr>
              <a:t>Visualization</a:t>
            </a:r>
            <a:endParaRPr sz="1300">
              <a:latin typeface="Cambria"/>
              <a:cs typeface="Cambria"/>
            </a:endParaRPr>
          </a:p>
          <a:p>
            <a:pPr marL="20320" marR="5080">
              <a:lnSpc>
                <a:spcPct val="112700"/>
              </a:lnSpc>
              <a:spcBef>
                <a:spcPts val="1340"/>
              </a:spcBef>
            </a:pPr>
            <a:r>
              <a:rPr sz="1100" spc="15" dirty="0">
                <a:latin typeface="Times New Roman"/>
                <a:cs typeface="Times New Roman"/>
              </a:rPr>
              <a:t>We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now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have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basic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idea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about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data.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We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need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extend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with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some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visualizations.</a:t>
            </a:r>
            <a:r>
              <a:rPr sz="1100" spc="15" dirty="0">
                <a:latin typeface="Times New Roman"/>
                <a:cs typeface="Times New Roman"/>
              </a:rPr>
              <a:t> We</a:t>
            </a:r>
            <a:r>
              <a:rPr sz="1100" spc="10" dirty="0">
                <a:latin typeface="Times New Roman"/>
                <a:cs typeface="Times New Roman"/>
              </a:rPr>
              <a:t> are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going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look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two</a:t>
            </a:r>
            <a:r>
              <a:rPr sz="1100" spc="5" dirty="0">
                <a:latin typeface="Times New Roman"/>
                <a:cs typeface="Times New Roman"/>
              </a:rPr>
              <a:t> types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plots:</a:t>
            </a:r>
            <a:endParaRPr sz="1100">
              <a:latin typeface="Times New Roman"/>
              <a:cs typeface="Times New Roman"/>
            </a:endParaRPr>
          </a:p>
          <a:p>
            <a:pPr marL="449580" lvl="1" indent="-21526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49580" algn="l"/>
                <a:tab pos="450215" algn="l"/>
              </a:tabLst>
            </a:pPr>
            <a:r>
              <a:rPr sz="1100" spc="5" dirty="0">
                <a:latin typeface="Times New Roman"/>
                <a:cs typeface="Times New Roman"/>
              </a:rPr>
              <a:t>Univariate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plots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to </a:t>
            </a:r>
            <a:r>
              <a:rPr sz="1100" dirty="0">
                <a:latin typeface="Times New Roman"/>
                <a:cs typeface="Times New Roman"/>
              </a:rPr>
              <a:t>better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understand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each</a:t>
            </a:r>
            <a:r>
              <a:rPr sz="1100" dirty="0">
                <a:latin typeface="Times New Roman"/>
                <a:cs typeface="Times New Roman"/>
              </a:rPr>
              <a:t> attribute.</a:t>
            </a:r>
            <a:endParaRPr sz="1100">
              <a:latin typeface="Times New Roman"/>
              <a:cs typeface="Times New Roman"/>
            </a:endParaRPr>
          </a:p>
          <a:p>
            <a:pPr marL="449580" lvl="1" indent="-215265">
              <a:lnSpc>
                <a:spcPct val="100000"/>
              </a:lnSpc>
              <a:spcBef>
                <a:spcPts val="75"/>
              </a:spcBef>
              <a:buFont typeface="Symbol"/>
              <a:buChar char=""/>
              <a:tabLst>
                <a:tab pos="449580" algn="l"/>
                <a:tab pos="450215" algn="l"/>
              </a:tabLst>
            </a:pPr>
            <a:r>
              <a:rPr sz="1100" spc="5" dirty="0">
                <a:latin typeface="Times New Roman"/>
                <a:cs typeface="Times New Roman"/>
              </a:rPr>
              <a:t>Bi-Variate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plots </a:t>
            </a:r>
            <a:r>
              <a:rPr sz="1100" spc="10" dirty="0">
                <a:latin typeface="Times New Roman"/>
                <a:cs typeface="Times New Roman"/>
              </a:rPr>
              <a:t>to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better </a:t>
            </a:r>
            <a:r>
              <a:rPr sz="1100" spc="5" dirty="0">
                <a:latin typeface="Times New Roman"/>
                <a:cs typeface="Times New Roman"/>
              </a:rPr>
              <a:t>understand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relationships</a:t>
            </a:r>
            <a:r>
              <a:rPr sz="1100" spc="5" dirty="0">
                <a:latin typeface="Times New Roman"/>
                <a:cs typeface="Times New Roman"/>
              </a:rPr>
              <a:t> between </a:t>
            </a:r>
            <a:r>
              <a:rPr sz="1100" dirty="0">
                <a:latin typeface="Times New Roman"/>
                <a:cs typeface="Times New Roman"/>
              </a:rPr>
              <a:t>attributes.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274320" lvl="1" indent="-254635">
              <a:lnSpc>
                <a:spcPct val="100000"/>
              </a:lnSpc>
              <a:buAutoNum type="arabicPeriod"/>
              <a:tabLst>
                <a:tab pos="274955" algn="l"/>
              </a:tabLst>
            </a:pPr>
            <a:r>
              <a:rPr sz="1300" spc="5" dirty="0">
                <a:solidFill>
                  <a:srgbClr val="365E90"/>
                </a:solidFill>
                <a:latin typeface="Cambria"/>
                <a:cs typeface="Cambria"/>
              </a:rPr>
              <a:t>Univariate</a:t>
            </a:r>
            <a:r>
              <a:rPr sz="1300" spc="-25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300" dirty="0">
                <a:solidFill>
                  <a:srgbClr val="365E90"/>
                </a:solidFill>
                <a:latin typeface="Cambria"/>
                <a:cs typeface="Cambria"/>
              </a:rPr>
              <a:t>Plots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65E90"/>
              </a:buClr>
              <a:buFont typeface="Cambria"/>
              <a:buAutoNum type="arabicPeriod"/>
            </a:pPr>
            <a:endParaRPr sz="1250">
              <a:latin typeface="Cambria"/>
              <a:cs typeface="Cambria"/>
            </a:endParaRPr>
          </a:p>
          <a:p>
            <a:pPr marL="20320">
              <a:lnSpc>
                <a:spcPct val="100000"/>
              </a:lnSpc>
            </a:pPr>
            <a:r>
              <a:rPr sz="1100" spc="15" dirty="0">
                <a:latin typeface="Times New Roman"/>
                <a:cs typeface="Times New Roman"/>
              </a:rPr>
              <a:t>We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start</a:t>
            </a:r>
            <a:r>
              <a:rPr sz="1100" spc="10" dirty="0">
                <a:latin typeface="Times New Roman"/>
                <a:cs typeface="Times New Roman"/>
              </a:rPr>
              <a:t> with </a:t>
            </a:r>
            <a:r>
              <a:rPr sz="1100" spc="5" dirty="0">
                <a:latin typeface="Times New Roman"/>
                <a:cs typeface="Times New Roman"/>
              </a:rPr>
              <a:t>some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univariate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plots,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that</a:t>
            </a:r>
            <a:r>
              <a:rPr sz="1100" dirty="0">
                <a:latin typeface="Times New Roman"/>
                <a:cs typeface="Times New Roman"/>
              </a:rPr>
              <a:t> is,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plots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each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individual </a:t>
            </a:r>
            <a:r>
              <a:rPr sz="1100" spc="5" dirty="0">
                <a:latin typeface="Times New Roman"/>
                <a:cs typeface="Times New Roman"/>
              </a:rPr>
              <a:t>variable.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441959" lvl="2" indent="-429895">
              <a:lnSpc>
                <a:spcPct val="100000"/>
              </a:lnSpc>
              <a:buAutoNum type="arabicPeriod"/>
              <a:tabLst>
                <a:tab pos="441959" algn="l"/>
                <a:tab pos="442595" algn="l"/>
              </a:tabLst>
            </a:pPr>
            <a:r>
              <a:rPr sz="1100" spc="10" dirty="0">
                <a:solidFill>
                  <a:srgbClr val="365E90"/>
                </a:solidFill>
                <a:latin typeface="Cambria"/>
                <a:cs typeface="Cambria"/>
              </a:rPr>
              <a:t>Distribution</a:t>
            </a:r>
            <a:r>
              <a:rPr sz="1100" spc="-30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100" spc="10" dirty="0">
                <a:solidFill>
                  <a:srgbClr val="365E90"/>
                </a:solidFill>
                <a:latin typeface="Cambria"/>
                <a:cs typeface="Cambria"/>
              </a:rPr>
              <a:t>Plots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ambria"/>
              <a:cs typeface="Cambria"/>
            </a:endParaRPr>
          </a:p>
          <a:p>
            <a:pPr marL="20320" marR="7620" algn="just">
              <a:lnSpc>
                <a:spcPct val="112700"/>
              </a:lnSpc>
            </a:pPr>
            <a:r>
              <a:rPr sz="1100" spc="10" dirty="0">
                <a:latin typeface="Times New Roman"/>
                <a:cs typeface="Times New Roman"/>
              </a:rPr>
              <a:t>Distribution </a:t>
            </a:r>
            <a:r>
              <a:rPr sz="1100" spc="5" dirty="0">
                <a:latin typeface="Times New Roman"/>
                <a:cs typeface="Times New Roman"/>
              </a:rPr>
              <a:t>plots are used </a:t>
            </a:r>
            <a:r>
              <a:rPr sz="1100" spc="15" dirty="0">
                <a:latin typeface="Times New Roman"/>
                <a:cs typeface="Times New Roman"/>
              </a:rPr>
              <a:t>to </a:t>
            </a:r>
            <a:r>
              <a:rPr sz="1100" spc="5" dirty="0">
                <a:latin typeface="Times New Roman"/>
                <a:cs typeface="Times New Roman"/>
              </a:rPr>
              <a:t>visually </a:t>
            </a:r>
            <a:r>
              <a:rPr sz="1100" spc="10" dirty="0">
                <a:latin typeface="Times New Roman"/>
                <a:cs typeface="Times New Roman"/>
              </a:rPr>
              <a:t>assess </a:t>
            </a:r>
            <a:r>
              <a:rPr sz="1100" spc="5" dirty="0">
                <a:latin typeface="Times New Roman"/>
                <a:cs typeface="Times New Roman"/>
              </a:rPr>
              <a:t>how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data points are distributed with </a:t>
            </a:r>
            <a:r>
              <a:rPr sz="1100" spc="10" dirty="0">
                <a:latin typeface="Times New Roman"/>
                <a:cs typeface="Times New Roman"/>
              </a:rPr>
              <a:t> respect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its</a:t>
            </a:r>
            <a:r>
              <a:rPr sz="1100" spc="5" dirty="0">
                <a:latin typeface="Times New Roman"/>
                <a:cs typeface="Times New Roman"/>
              </a:rPr>
              <a:t> frequency.</a:t>
            </a:r>
            <a:endParaRPr sz="1100">
              <a:latin typeface="Times New Roman"/>
              <a:cs typeface="Times New Roman"/>
            </a:endParaRPr>
          </a:p>
          <a:p>
            <a:pPr marL="449580" marR="5080" indent="-215265" algn="just">
              <a:lnSpc>
                <a:spcPct val="113199"/>
              </a:lnSpc>
              <a:spcBef>
                <a:spcPts val="65"/>
              </a:spcBef>
              <a:buFont typeface="Symbol"/>
              <a:buChar char=""/>
              <a:tabLst>
                <a:tab pos="450215" algn="l"/>
              </a:tabLst>
            </a:pPr>
            <a:r>
              <a:rPr sz="1100" spc="10" dirty="0">
                <a:latin typeface="Times New Roman"/>
                <a:cs typeface="Times New Roman"/>
              </a:rPr>
              <a:t>Usually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</a:t>
            </a:r>
            <a:r>
              <a:rPr sz="1100" spc="10" dirty="0">
                <a:latin typeface="Times New Roman"/>
                <a:cs typeface="Times New Roman"/>
              </a:rPr>
              <a:t> points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are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grouped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into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bins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height</a:t>
            </a:r>
            <a:r>
              <a:rPr sz="1100" spc="10" dirty="0">
                <a:latin typeface="Times New Roman"/>
                <a:cs typeface="Times New Roman"/>
              </a:rPr>
              <a:t> 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bars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representing each </a:t>
            </a:r>
            <a:r>
              <a:rPr sz="1100" spc="5" dirty="0">
                <a:latin typeface="Times New Roman"/>
                <a:cs typeface="Times New Roman"/>
              </a:rPr>
              <a:t>group </a:t>
            </a:r>
            <a:r>
              <a:rPr sz="1100" spc="10" dirty="0">
                <a:latin typeface="Times New Roman"/>
                <a:cs typeface="Times New Roman"/>
              </a:rPr>
              <a:t>increases with </a:t>
            </a:r>
            <a:r>
              <a:rPr sz="1100" spc="5" dirty="0">
                <a:latin typeface="Times New Roman"/>
                <a:cs typeface="Times New Roman"/>
              </a:rPr>
              <a:t>increase in </a:t>
            </a:r>
            <a:r>
              <a:rPr sz="1100" spc="10" dirty="0">
                <a:latin typeface="Times New Roman"/>
                <a:cs typeface="Times New Roman"/>
              </a:rPr>
              <a:t>the number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data  points </a:t>
            </a:r>
            <a:r>
              <a:rPr sz="1100" spc="10" dirty="0">
                <a:latin typeface="Times New Roman"/>
                <a:cs typeface="Times New Roman"/>
              </a:rPr>
              <a:t> lie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within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that</a:t>
            </a:r>
            <a:r>
              <a:rPr sz="1100" spc="5" dirty="0">
                <a:latin typeface="Times New Roman"/>
                <a:cs typeface="Times New Roman"/>
              </a:rPr>
              <a:t> group.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(histogram).</a:t>
            </a:r>
            <a:endParaRPr sz="1100">
              <a:latin typeface="Times New Roman"/>
              <a:cs typeface="Times New Roman"/>
            </a:endParaRPr>
          </a:p>
          <a:p>
            <a:pPr marL="449580" marR="7620" indent="-215265" algn="just">
              <a:lnSpc>
                <a:spcPct val="113599"/>
              </a:lnSpc>
              <a:spcBef>
                <a:spcPts val="75"/>
              </a:spcBef>
              <a:buFont typeface="Symbol"/>
              <a:buChar char=""/>
              <a:tabLst>
                <a:tab pos="450215" algn="l"/>
              </a:tabLst>
            </a:pPr>
            <a:r>
              <a:rPr sz="1100" spc="10" dirty="0">
                <a:latin typeface="Times New Roman"/>
                <a:cs typeface="Times New Roman"/>
              </a:rPr>
              <a:t>Probability Density Function </a:t>
            </a:r>
            <a:r>
              <a:rPr sz="1100" spc="5" dirty="0">
                <a:latin typeface="Times New Roman"/>
                <a:cs typeface="Times New Roman"/>
              </a:rPr>
              <a:t>(PDF) is the probability that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variable </a:t>
            </a:r>
            <a:r>
              <a:rPr sz="1100" dirty="0">
                <a:latin typeface="Times New Roman"/>
                <a:cs typeface="Times New Roman"/>
              </a:rPr>
              <a:t>takes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value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x. </a:t>
            </a:r>
            <a:r>
              <a:rPr sz="1100" spc="10" dirty="0">
                <a:latin typeface="Times New Roman"/>
                <a:cs typeface="Times New Roman"/>
              </a:rPr>
              <a:t>(smoothed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version </a:t>
            </a:r>
            <a:r>
              <a:rPr sz="1100" spc="10" dirty="0">
                <a:latin typeface="Times New Roman"/>
                <a:cs typeface="Times New Roman"/>
              </a:rPr>
              <a:t>of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histogram)</a:t>
            </a:r>
            <a:endParaRPr sz="1100">
              <a:latin typeface="Times New Roman"/>
              <a:cs typeface="Times New Roman"/>
            </a:endParaRPr>
          </a:p>
          <a:p>
            <a:pPr marL="449580" marR="6985" indent="-215265" algn="just">
              <a:lnSpc>
                <a:spcPct val="112700"/>
              </a:lnSpc>
              <a:spcBef>
                <a:spcPts val="85"/>
              </a:spcBef>
              <a:buFont typeface="Symbol"/>
              <a:buChar char=""/>
              <a:tabLst>
                <a:tab pos="450215" algn="l"/>
              </a:tabLst>
            </a:pPr>
            <a:r>
              <a:rPr sz="1100" spc="10" dirty="0">
                <a:latin typeface="Times New Roman"/>
                <a:cs typeface="Times New Roman"/>
              </a:rPr>
              <a:t>Kernel Density </a:t>
            </a:r>
            <a:r>
              <a:rPr sz="1100" spc="5" dirty="0">
                <a:latin typeface="Times New Roman"/>
                <a:cs typeface="Times New Roman"/>
              </a:rPr>
              <a:t>Estimate </a:t>
            </a:r>
            <a:r>
              <a:rPr sz="1100" spc="10" dirty="0">
                <a:latin typeface="Times New Roman"/>
                <a:cs typeface="Times New Roman"/>
              </a:rPr>
              <a:t>(KDE)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the way to </a:t>
            </a:r>
            <a:r>
              <a:rPr sz="1100" spc="5" dirty="0">
                <a:latin typeface="Times New Roman"/>
                <a:cs typeface="Times New Roman"/>
              </a:rPr>
              <a:t>estimate the PDF.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area under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Times New Roman"/>
                <a:cs typeface="Times New Roman"/>
              </a:rPr>
              <a:t>KDE</a:t>
            </a:r>
            <a:r>
              <a:rPr sz="1100" spc="5" dirty="0">
                <a:latin typeface="Times New Roman"/>
                <a:cs typeface="Times New Roman"/>
              </a:rPr>
              <a:t> curve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1.</a:t>
            </a:r>
            <a:endParaRPr sz="1100">
              <a:latin typeface="Times New Roman"/>
              <a:cs typeface="Times New Roman"/>
            </a:endParaRPr>
          </a:p>
          <a:p>
            <a:pPr marL="20320" marR="8255" algn="just">
              <a:lnSpc>
                <a:spcPts val="1500"/>
              </a:lnSpc>
              <a:spcBef>
                <a:spcPts val="65"/>
              </a:spcBef>
            </a:pP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height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bar denotes the percentage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data points under the </a:t>
            </a:r>
            <a:r>
              <a:rPr sz="1100" spc="10" dirty="0">
                <a:latin typeface="Times New Roman"/>
                <a:cs typeface="Times New Roman"/>
              </a:rPr>
              <a:t>corresponding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group.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19" y="1630680"/>
            <a:ext cx="4930139" cy="241863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5"/>
              </a:lnSpc>
            </a:pPr>
            <a:r>
              <a:rPr spc="15" dirty="0"/>
              <a:t>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</a:t>
            </a:r>
            <a:r>
              <a:rPr spc="-15" dirty="0"/>
              <a:t> </a:t>
            </a:r>
            <a:r>
              <a:rPr spc="20" dirty="0"/>
              <a:t>Mohammed</a:t>
            </a:r>
            <a:r>
              <a:rPr spc="-15" dirty="0"/>
              <a:t> </a:t>
            </a:r>
            <a:r>
              <a:rPr spc="15" dirty="0"/>
              <a:t>Al-Sarem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6596" y="400651"/>
            <a:ext cx="225425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dirty="0">
                <a:latin typeface="Calibri"/>
                <a:cs typeface="Calibri"/>
              </a:rPr>
              <a:t>Lab</a:t>
            </a:r>
            <a:r>
              <a:rPr sz="1300" b="1" spc="5" dirty="0">
                <a:latin typeface="Calibri"/>
                <a:cs typeface="Calibri"/>
              </a:rPr>
              <a:t> 5:</a:t>
            </a:r>
            <a:r>
              <a:rPr sz="1300" b="1" dirty="0">
                <a:latin typeface="Calibri"/>
                <a:cs typeface="Calibri"/>
              </a:rPr>
              <a:t> Data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Exploratory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Analysis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9304" y="9496043"/>
            <a:ext cx="5187950" cy="251460"/>
            <a:chOff x="1289304" y="9496043"/>
            <a:chExt cx="5187950" cy="251460"/>
          </a:xfrm>
        </p:grpSpPr>
        <p:sp>
          <p:nvSpPr>
            <p:cNvPr id="4" name="object 4"/>
            <p:cNvSpPr/>
            <p:nvPr/>
          </p:nvSpPr>
          <p:spPr>
            <a:xfrm>
              <a:off x="1289304" y="9614915"/>
              <a:ext cx="5187950" cy="12700"/>
            </a:xfrm>
            <a:custGeom>
              <a:avLst/>
              <a:gdLst/>
              <a:ahLst/>
              <a:cxnLst/>
              <a:rect l="l" t="t" r="r" b="b"/>
              <a:pathLst>
                <a:path w="5187950" h="12700">
                  <a:moveTo>
                    <a:pt x="5187695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5187695" y="0"/>
                  </a:lnTo>
                  <a:lnTo>
                    <a:pt x="5187695" y="1219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6076" y="9509760"/>
              <a:ext cx="455930" cy="224154"/>
            </a:xfrm>
            <a:custGeom>
              <a:avLst/>
              <a:gdLst/>
              <a:ahLst/>
              <a:cxnLst/>
              <a:rect l="l" t="t" r="r" b="b"/>
              <a:pathLst>
                <a:path w="455929" h="224154">
                  <a:moveTo>
                    <a:pt x="419100" y="224028"/>
                  </a:moveTo>
                  <a:lnTo>
                    <a:pt x="36576" y="224028"/>
                  </a:lnTo>
                  <a:lnTo>
                    <a:pt x="21859" y="221075"/>
                  </a:lnTo>
                  <a:lnTo>
                    <a:pt x="10286" y="212979"/>
                  </a:lnTo>
                  <a:lnTo>
                    <a:pt x="2714" y="200882"/>
                  </a:lnTo>
                  <a:lnTo>
                    <a:pt x="0" y="185928"/>
                  </a:lnTo>
                  <a:lnTo>
                    <a:pt x="0" y="38100"/>
                  </a:lnTo>
                  <a:lnTo>
                    <a:pt x="2714" y="23145"/>
                  </a:lnTo>
                  <a:lnTo>
                    <a:pt x="10287" y="11048"/>
                  </a:lnTo>
                  <a:lnTo>
                    <a:pt x="21859" y="2952"/>
                  </a:lnTo>
                  <a:lnTo>
                    <a:pt x="36576" y="0"/>
                  </a:lnTo>
                  <a:lnTo>
                    <a:pt x="419100" y="0"/>
                  </a:lnTo>
                  <a:lnTo>
                    <a:pt x="433173" y="2952"/>
                  </a:lnTo>
                  <a:lnTo>
                    <a:pt x="444817" y="11049"/>
                  </a:lnTo>
                  <a:lnTo>
                    <a:pt x="452747" y="23145"/>
                  </a:lnTo>
                  <a:lnTo>
                    <a:pt x="455676" y="38100"/>
                  </a:lnTo>
                  <a:lnTo>
                    <a:pt x="455676" y="185928"/>
                  </a:lnTo>
                  <a:lnTo>
                    <a:pt x="452747" y="200882"/>
                  </a:lnTo>
                  <a:lnTo>
                    <a:pt x="444817" y="212979"/>
                  </a:lnTo>
                  <a:lnTo>
                    <a:pt x="433173" y="221075"/>
                  </a:lnTo>
                  <a:lnTo>
                    <a:pt x="419100" y="2240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42359" y="9496043"/>
              <a:ext cx="483234" cy="251460"/>
            </a:xfrm>
            <a:custGeom>
              <a:avLst/>
              <a:gdLst/>
              <a:ahLst/>
              <a:cxnLst/>
              <a:rect l="l" t="t" r="r" b="b"/>
              <a:pathLst>
                <a:path w="483235" h="251459">
                  <a:moveTo>
                    <a:pt x="36576" y="32003"/>
                  </a:moveTo>
                  <a:lnTo>
                    <a:pt x="38100" y="30479"/>
                  </a:lnTo>
                  <a:lnTo>
                    <a:pt x="4572" y="30479"/>
                  </a:lnTo>
                  <a:lnTo>
                    <a:pt x="7620" y="24384"/>
                  </a:lnTo>
                  <a:lnTo>
                    <a:pt x="7620" y="22860"/>
                  </a:lnTo>
                  <a:lnTo>
                    <a:pt x="13716" y="16764"/>
                  </a:lnTo>
                  <a:lnTo>
                    <a:pt x="13716" y="15240"/>
                  </a:lnTo>
                  <a:lnTo>
                    <a:pt x="15240" y="15240"/>
                  </a:lnTo>
                  <a:lnTo>
                    <a:pt x="21336" y="10667"/>
                  </a:lnTo>
                  <a:lnTo>
                    <a:pt x="21336" y="9143"/>
                  </a:lnTo>
                  <a:lnTo>
                    <a:pt x="22860" y="9143"/>
                  </a:lnTo>
                  <a:lnTo>
                    <a:pt x="28956" y="4572"/>
                  </a:lnTo>
                  <a:lnTo>
                    <a:pt x="32004" y="4572"/>
                  </a:lnTo>
                  <a:lnTo>
                    <a:pt x="38100" y="1524"/>
                  </a:lnTo>
                  <a:lnTo>
                    <a:pt x="41148" y="1524"/>
                  </a:lnTo>
                  <a:lnTo>
                    <a:pt x="48768" y="0"/>
                  </a:lnTo>
                  <a:lnTo>
                    <a:pt x="51816" y="27432"/>
                  </a:lnTo>
                  <a:lnTo>
                    <a:pt x="47244" y="27432"/>
                  </a:lnTo>
                  <a:lnTo>
                    <a:pt x="43434" y="28955"/>
                  </a:lnTo>
                  <a:lnTo>
                    <a:pt x="42672" y="28955"/>
                  </a:lnTo>
                  <a:lnTo>
                    <a:pt x="36576" y="32003"/>
                  </a:lnTo>
                  <a:close/>
                </a:path>
                <a:path w="483235" h="251459">
                  <a:moveTo>
                    <a:pt x="44196" y="28955"/>
                  </a:moveTo>
                  <a:lnTo>
                    <a:pt x="47244" y="27432"/>
                  </a:lnTo>
                  <a:lnTo>
                    <a:pt x="51816" y="27432"/>
                  </a:lnTo>
                  <a:lnTo>
                    <a:pt x="44196" y="28955"/>
                  </a:lnTo>
                  <a:close/>
                </a:path>
                <a:path w="483235" h="251459">
                  <a:moveTo>
                    <a:pt x="39624" y="30479"/>
                  </a:moveTo>
                  <a:lnTo>
                    <a:pt x="42672" y="28955"/>
                  </a:lnTo>
                  <a:lnTo>
                    <a:pt x="43434" y="28955"/>
                  </a:lnTo>
                  <a:lnTo>
                    <a:pt x="39624" y="30479"/>
                  </a:lnTo>
                  <a:close/>
                </a:path>
                <a:path w="483235" h="251459">
                  <a:moveTo>
                    <a:pt x="38100" y="220980"/>
                  </a:moveTo>
                  <a:lnTo>
                    <a:pt x="3048" y="220980"/>
                  </a:lnTo>
                  <a:lnTo>
                    <a:pt x="3048" y="219456"/>
                  </a:lnTo>
                  <a:lnTo>
                    <a:pt x="1524" y="211836"/>
                  </a:lnTo>
                  <a:lnTo>
                    <a:pt x="0" y="211836"/>
                  </a:lnTo>
                  <a:lnTo>
                    <a:pt x="0" y="41148"/>
                  </a:lnTo>
                  <a:lnTo>
                    <a:pt x="1524" y="39624"/>
                  </a:lnTo>
                  <a:lnTo>
                    <a:pt x="3048" y="32003"/>
                  </a:lnTo>
                  <a:lnTo>
                    <a:pt x="3048" y="30479"/>
                  </a:lnTo>
                  <a:lnTo>
                    <a:pt x="38100" y="30479"/>
                  </a:lnTo>
                  <a:lnTo>
                    <a:pt x="32004" y="35052"/>
                  </a:lnTo>
                  <a:lnTo>
                    <a:pt x="33908" y="35052"/>
                  </a:lnTo>
                  <a:lnTo>
                    <a:pt x="32765" y="36576"/>
                  </a:lnTo>
                  <a:lnTo>
                    <a:pt x="32004" y="36576"/>
                  </a:lnTo>
                  <a:lnTo>
                    <a:pt x="27432" y="42672"/>
                  </a:lnTo>
                  <a:lnTo>
                    <a:pt x="28575" y="42672"/>
                  </a:lnTo>
                  <a:lnTo>
                    <a:pt x="27812" y="45720"/>
                  </a:lnTo>
                  <a:lnTo>
                    <a:pt x="27432" y="45720"/>
                  </a:lnTo>
                  <a:lnTo>
                    <a:pt x="25908" y="51816"/>
                  </a:lnTo>
                  <a:lnTo>
                    <a:pt x="25908" y="199644"/>
                  </a:lnTo>
                  <a:lnTo>
                    <a:pt x="27432" y="207264"/>
                  </a:lnTo>
                  <a:lnTo>
                    <a:pt x="28194" y="207264"/>
                  </a:lnTo>
                  <a:lnTo>
                    <a:pt x="28575" y="208788"/>
                  </a:lnTo>
                  <a:lnTo>
                    <a:pt x="27432" y="208788"/>
                  </a:lnTo>
                  <a:lnTo>
                    <a:pt x="32004" y="214884"/>
                  </a:lnTo>
                  <a:lnTo>
                    <a:pt x="32766" y="214884"/>
                  </a:lnTo>
                  <a:lnTo>
                    <a:pt x="33909" y="216408"/>
                  </a:lnTo>
                  <a:lnTo>
                    <a:pt x="32004" y="216408"/>
                  </a:lnTo>
                  <a:lnTo>
                    <a:pt x="38100" y="220980"/>
                  </a:lnTo>
                  <a:close/>
                </a:path>
                <a:path w="483235" h="251459">
                  <a:moveTo>
                    <a:pt x="33908" y="35052"/>
                  </a:moveTo>
                  <a:lnTo>
                    <a:pt x="32004" y="35052"/>
                  </a:lnTo>
                  <a:lnTo>
                    <a:pt x="35052" y="33528"/>
                  </a:lnTo>
                  <a:lnTo>
                    <a:pt x="33908" y="35052"/>
                  </a:lnTo>
                  <a:close/>
                </a:path>
                <a:path w="483235" h="251459">
                  <a:moveTo>
                    <a:pt x="30480" y="39624"/>
                  </a:moveTo>
                  <a:lnTo>
                    <a:pt x="32004" y="36576"/>
                  </a:lnTo>
                  <a:lnTo>
                    <a:pt x="32765" y="36576"/>
                  </a:lnTo>
                  <a:lnTo>
                    <a:pt x="30480" y="39624"/>
                  </a:lnTo>
                  <a:close/>
                </a:path>
                <a:path w="483235" h="251459">
                  <a:moveTo>
                    <a:pt x="28575" y="42672"/>
                  </a:moveTo>
                  <a:lnTo>
                    <a:pt x="27432" y="42672"/>
                  </a:lnTo>
                  <a:lnTo>
                    <a:pt x="28956" y="41148"/>
                  </a:lnTo>
                  <a:lnTo>
                    <a:pt x="28575" y="42672"/>
                  </a:lnTo>
                  <a:close/>
                </a:path>
                <a:path w="483235" h="251459">
                  <a:moveTo>
                    <a:pt x="27432" y="47243"/>
                  </a:moveTo>
                  <a:lnTo>
                    <a:pt x="27432" y="45720"/>
                  </a:lnTo>
                  <a:lnTo>
                    <a:pt x="27812" y="45720"/>
                  </a:lnTo>
                  <a:lnTo>
                    <a:pt x="27432" y="47243"/>
                  </a:lnTo>
                  <a:close/>
                </a:path>
                <a:path w="483235" h="251459">
                  <a:moveTo>
                    <a:pt x="28194" y="207264"/>
                  </a:moveTo>
                  <a:lnTo>
                    <a:pt x="27432" y="207264"/>
                  </a:lnTo>
                  <a:lnTo>
                    <a:pt x="27432" y="204216"/>
                  </a:lnTo>
                  <a:lnTo>
                    <a:pt x="28194" y="207264"/>
                  </a:lnTo>
                  <a:close/>
                </a:path>
                <a:path w="483235" h="251459">
                  <a:moveTo>
                    <a:pt x="28956" y="210312"/>
                  </a:moveTo>
                  <a:lnTo>
                    <a:pt x="27432" y="208788"/>
                  </a:lnTo>
                  <a:lnTo>
                    <a:pt x="28575" y="208788"/>
                  </a:lnTo>
                  <a:lnTo>
                    <a:pt x="28956" y="210312"/>
                  </a:lnTo>
                  <a:close/>
                </a:path>
                <a:path w="483235" h="251459">
                  <a:moveTo>
                    <a:pt x="32766" y="214884"/>
                  </a:moveTo>
                  <a:lnTo>
                    <a:pt x="32004" y="214884"/>
                  </a:lnTo>
                  <a:lnTo>
                    <a:pt x="30480" y="211836"/>
                  </a:lnTo>
                  <a:lnTo>
                    <a:pt x="32766" y="214884"/>
                  </a:lnTo>
                  <a:close/>
                </a:path>
                <a:path w="483235" h="251459">
                  <a:moveTo>
                    <a:pt x="35052" y="217932"/>
                  </a:moveTo>
                  <a:lnTo>
                    <a:pt x="32004" y="216408"/>
                  </a:lnTo>
                  <a:lnTo>
                    <a:pt x="33909" y="216408"/>
                  </a:lnTo>
                  <a:lnTo>
                    <a:pt x="35052" y="217932"/>
                  </a:lnTo>
                  <a:close/>
                </a:path>
                <a:path w="483235" h="251459">
                  <a:moveTo>
                    <a:pt x="48768" y="251460"/>
                  </a:moveTo>
                  <a:lnTo>
                    <a:pt x="41148" y="249936"/>
                  </a:lnTo>
                  <a:lnTo>
                    <a:pt x="38100" y="249936"/>
                  </a:lnTo>
                  <a:lnTo>
                    <a:pt x="32004" y="246888"/>
                  </a:lnTo>
                  <a:lnTo>
                    <a:pt x="28956" y="246888"/>
                  </a:lnTo>
                  <a:lnTo>
                    <a:pt x="22860" y="243840"/>
                  </a:lnTo>
                  <a:lnTo>
                    <a:pt x="22860" y="242316"/>
                  </a:lnTo>
                  <a:lnTo>
                    <a:pt x="21336" y="242316"/>
                  </a:lnTo>
                  <a:lnTo>
                    <a:pt x="15240" y="237744"/>
                  </a:lnTo>
                  <a:lnTo>
                    <a:pt x="15240" y="236220"/>
                  </a:lnTo>
                  <a:lnTo>
                    <a:pt x="13716" y="236220"/>
                  </a:lnTo>
                  <a:lnTo>
                    <a:pt x="13716" y="234696"/>
                  </a:lnTo>
                  <a:lnTo>
                    <a:pt x="7620" y="228600"/>
                  </a:lnTo>
                  <a:lnTo>
                    <a:pt x="7620" y="227076"/>
                  </a:lnTo>
                  <a:lnTo>
                    <a:pt x="4572" y="220980"/>
                  </a:lnTo>
                  <a:lnTo>
                    <a:pt x="38100" y="220980"/>
                  </a:lnTo>
                  <a:lnTo>
                    <a:pt x="36576" y="219456"/>
                  </a:lnTo>
                  <a:lnTo>
                    <a:pt x="42672" y="222504"/>
                  </a:lnTo>
                  <a:lnTo>
                    <a:pt x="43434" y="222504"/>
                  </a:lnTo>
                  <a:lnTo>
                    <a:pt x="47244" y="224028"/>
                  </a:lnTo>
                  <a:lnTo>
                    <a:pt x="51816" y="224028"/>
                  </a:lnTo>
                  <a:lnTo>
                    <a:pt x="48768" y="251460"/>
                  </a:lnTo>
                  <a:close/>
                </a:path>
                <a:path w="483235" h="251459">
                  <a:moveTo>
                    <a:pt x="43434" y="222504"/>
                  </a:moveTo>
                  <a:lnTo>
                    <a:pt x="42672" y="222504"/>
                  </a:lnTo>
                  <a:lnTo>
                    <a:pt x="39624" y="220980"/>
                  </a:lnTo>
                  <a:lnTo>
                    <a:pt x="43434" y="222504"/>
                  </a:lnTo>
                  <a:close/>
                </a:path>
                <a:path w="483235" h="251459">
                  <a:moveTo>
                    <a:pt x="443483" y="30479"/>
                  </a:moveTo>
                  <a:lnTo>
                    <a:pt x="435864" y="27432"/>
                  </a:lnTo>
                  <a:lnTo>
                    <a:pt x="431292" y="27432"/>
                  </a:lnTo>
                  <a:lnTo>
                    <a:pt x="434340" y="0"/>
                  </a:lnTo>
                  <a:lnTo>
                    <a:pt x="441960" y="1524"/>
                  </a:lnTo>
                  <a:lnTo>
                    <a:pt x="445007" y="1524"/>
                  </a:lnTo>
                  <a:lnTo>
                    <a:pt x="451104" y="4572"/>
                  </a:lnTo>
                  <a:lnTo>
                    <a:pt x="454152" y="4572"/>
                  </a:lnTo>
                  <a:lnTo>
                    <a:pt x="460248" y="9143"/>
                  </a:lnTo>
                  <a:lnTo>
                    <a:pt x="461772" y="9143"/>
                  </a:lnTo>
                  <a:lnTo>
                    <a:pt x="461772" y="10667"/>
                  </a:lnTo>
                  <a:lnTo>
                    <a:pt x="467868" y="15240"/>
                  </a:lnTo>
                  <a:lnTo>
                    <a:pt x="469392" y="15240"/>
                  </a:lnTo>
                  <a:lnTo>
                    <a:pt x="469392" y="16764"/>
                  </a:lnTo>
                  <a:lnTo>
                    <a:pt x="473964" y="21336"/>
                  </a:lnTo>
                  <a:lnTo>
                    <a:pt x="473964" y="22860"/>
                  </a:lnTo>
                  <a:lnTo>
                    <a:pt x="475488" y="22860"/>
                  </a:lnTo>
                  <a:lnTo>
                    <a:pt x="475488" y="24384"/>
                  </a:lnTo>
                  <a:lnTo>
                    <a:pt x="477012" y="27432"/>
                  </a:lnTo>
                  <a:lnTo>
                    <a:pt x="435864" y="27432"/>
                  </a:lnTo>
                  <a:lnTo>
                    <a:pt x="438912" y="28955"/>
                  </a:lnTo>
                  <a:lnTo>
                    <a:pt x="440436" y="28955"/>
                  </a:lnTo>
                  <a:lnTo>
                    <a:pt x="443483" y="30479"/>
                  </a:lnTo>
                  <a:close/>
                </a:path>
                <a:path w="483235" h="251459">
                  <a:moveTo>
                    <a:pt x="478536" y="30479"/>
                  </a:moveTo>
                  <a:lnTo>
                    <a:pt x="443483" y="30479"/>
                  </a:lnTo>
                  <a:lnTo>
                    <a:pt x="440436" y="28955"/>
                  </a:lnTo>
                  <a:lnTo>
                    <a:pt x="477774" y="28955"/>
                  </a:lnTo>
                  <a:lnTo>
                    <a:pt x="478536" y="30479"/>
                  </a:lnTo>
                  <a:close/>
                </a:path>
                <a:path w="483235" h="251459">
                  <a:moveTo>
                    <a:pt x="446531" y="32003"/>
                  </a:moveTo>
                  <a:lnTo>
                    <a:pt x="443483" y="30479"/>
                  </a:lnTo>
                  <a:lnTo>
                    <a:pt x="445007" y="30479"/>
                  </a:lnTo>
                  <a:lnTo>
                    <a:pt x="446531" y="32003"/>
                  </a:lnTo>
                  <a:close/>
                </a:path>
                <a:path w="483235" h="251459">
                  <a:moveTo>
                    <a:pt x="480669" y="35052"/>
                  </a:moveTo>
                  <a:lnTo>
                    <a:pt x="449580" y="35052"/>
                  </a:lnTo>
                  <a:lnTo>
                    <a:pt x="445007" y="30479"/>
                  </a:lnTo>
                  <a:lnTo>
                    <a:pt x="480060" y="30479"/>
                  </a:lnTo>
                  <a:lnTo>
                    <a:pt x="480060" y="32003"/>
                  </a:lnTo>
                  <a:lnTo>
                    <a:pt x="480669" y="35052"/>
                  </a:lnTo>
                  <a:close/>
                </a:path>
                <a:path w="483235" h="251459">
                  <a:moveTo>
                    <a:pt x="452628" y="39624"/>
                  </a:moveTo>
                  <a:lnTo>
                    <a:pt x="448055" y="33528"/>
                  </a:lnTo>
                  <a:lnTo>
                    <a:pt x="449580" y="35052"/>
                  </a:lnTo>
                  <a:lnTo>
                    <a:pt x="480669" y="35052"/>
                  </a:lnTo>
                  <a:lnTo>
                    <a:pt x="480974" y="36576"/>
                  </a:lnTo>
                  <a:lnTo>
                    <a:pt x="451104" y="36576"/>
                  </a:lnTo>
                  <a:lnTo>
                    <a:pt x="452628" y="39624"/>
                  </a:lnTo>
                  <a:close/>
                </a:path>
                <a:path w="483235" h="251459">
                  <a:moveTo>
                    <a:pt x="483107" y="42672"/>
                  </a:moveTo>
                  <a:lnTo>
                    <a:pt x="455676" y="42672"/>
                  </a:lnTo>
                  <a:lnTo>
                    <a:pt x="451104" y="36576"/>
                  </a:lnTo>
                  <a:lnTo>
                    <a:pt x="480974" y="36576"/>
                  </a:lnTo>
                  <a:lnTo>
                    <a:pt x="481584" y="39624"/>
                  </a:lnTo>
                  <a:lnTo>
                    <a:pt x="483107" y="41148"/>
                  </a:lnTo>
                  <a:lnTo>
                    <a:pt x="483107" y="42672"/>
                  </a:lnTo>
                  <a:close/>
                </a:path>
                <a:path w="483235" h="251459">
                  <a:moveTo>
                    <a:pt x="455676" y="47243"/>
                  </a:moveTo>
                  <a:lnTo>
                    <a:pt x="454152" y="41148"/>
                  </a:lnTo>
                  <a:lnTo>
                    <a:pt x="455676" y="42672"/>
                  </a:lnTo>
                  <a:lnTo>
                    <a:pt x="483107" y="42672"/>
                  </a:lnTo>
                  <a:lnTo>
                    <a:pt x="483107" y="45720"/>
                  </a:lnTo>
                  <a:lnTo>
                    <a:pt x="455676" y="45720"/>
                  </a:lnTo>
                  <a:lnTo>
                    <a:pt x="455676" y="47243"/>
                  </a:lnTo>
                  <a:close/>
                </a:path>
                <a:path w="483235" h="251459">
                  <a:moveTo>
                    <a:pt x="483107" y="207264"/>
                  </a:moveTo>
                  <a:lnTo>
                    <a:pt x="455676" y="207264"/>
                  </a:lnTo>
                  <a:lnTo>
                    <a:pt x="455676" y="45720"/>
                  </a:lnTo>
                  <a:lnTo>
                    <a:pt x="483107" y="45720"/>
                  </a:lnTo>
                  <a:lnTo>
                    <a:pt x="483107" y="207264"/>
                  </a:lnTo>
                  <a:close/>
                </a:path>
                <a:path w="483235" h="251459">
                  <a:moveTo>
                    <a:pt x="454152" y="210312"/>
                  </a:moveTo>
                  <a:lnTo>
                    <a:pt x="455676" y="204216"/>
                  </a:lnTo>
                  <a:lnTo>
                    <a:pt x="455676" y="207264"/>
                  </a:lnTo>
                  <a:lnTo>
                    <a:pt x="483107" y="207264"/>
                  </a:lnTo>
                  <a:lnTo>
                    <a:pt x="483107" y="208788"/>
                  </a:lnTo>
                  <a:lnTo>
                    <a:pt x="455676" y="208788"/>
                  </a:lnTo>
                  <a:lnTo>
                    <a:pt x="454152" y="210312"/>
                  </a:lnTo>
                  <a:close/>
                </a:path>
                <a:path w="483235" h="251459">
                  <a:moveTo>
                    <a:pt x="480974" y="214884"/>
                  </a:moveTo>
                  <a:lnTo>
                    <a:pt x="451104" y="214884"/>
                  </a:lnTo>
                  <a:lnTo>
                    <a:pt x="455676" y="208788"/>
                  </a:lnTo>
                  <a:lnTo>
                    <a:pt x="483107" y="208788"/>
                  </a:lnTo>
                  <a:lnTo>
                    <a:pt x="483107" y="211836"/>
                  </a:lnTo>
                  <a:lnTo>
                    <a:pt x="481584" y="211836"/>
                  </a:lnTo>
                  <a:lnTo>
                    <a:pt x="480974" y="214884"/>
                  </a:lnTo>
                  <a:close/>
                </a:path>
                <a:path w="483235" h="251459">
                  <a:moveTo>
                    <a:pt x="448055" y="217932"/>
                  </a:moveTo>
                  <a:lnTo>
                    <a:pt x="452628" y="211836"/>
                  </a:lnTo>
                  <a:lnTo>
                    <a:pt x="451104" y="214884"/>
                  </a:lnTo>
                  <a:lnTo>
                    <a:pt x="480974" y="214884"/>
                  </a:lnTo>
                  <a:lnTo>
                    <a:pt x="480669" y="216408"/>
                  </a:lnTo>
                  <a:lnTo>
                    <a:pt x="449580" y="216408"/>
                  </a:lnTo>
                  <a:lnTo>
                    <a:pt x="448055" y="217932"/>
                  </a:lnTo>
                  <a:close/>
                </a:path>
                <a:path w="483235" h="251459">
                  <a:moveTo>
                    <a:pt x="480060" y="220980"/>
                  </a:moveTo>
                  <a:lnTo>
                    <a:pt x="445007" y="220980"/>
                  </a:lnTo>
                  <a:lnTo>
                    <a:pt x="449580" y="216408"/>
                  </a:lnTo>
                  <a:lnTo>
                    <a:pt x="480669" y="216408"/>
                  </a:lnTo>
                  <a:lnTo>
                    <a:pt x="480060" y="219456"/>
                  </a:lnTo>
                  <a:lnTo>
                    <a:pt x="480060" y="220980"/>
                  </a:lnTo>
                  <a:close/>
                </a:path>
                <a:path w="483235" h="251459">
                  <a:moveTo>
                    <a:pt x="445007" y="220980"/>
                  </a:moveTo>
                  <a:lnTo>
                    <a:pt x="443483" y="220980"/>
                  </a:lnTo>
                  <a:lnTo>
                    <a:pt x="446531" y="219456"/>
                  </a:lnTo>
                  <a:lnTo>
                    <a:pt x="445007" y="220980"/>
                  </a:lnTo>
                  <a:close/>
                </a:path>
                <a:path w="483235" h="251459">
                  <a:moveTo>
                    <a:pt x="443483" y="220980"/>
                  </a:moveTo>
                  <a:close/>
                </a:path>
                <a:path w="483235" h="251459">
                  <a:moveTo>
                    <a:pt x="477774" y="222504"/>
                  </a:moveTo>
                  <a:lnTo>
                    <a:pt x="440436" y="222504"/>
                  </a:lnTo>
                  <a:lnTo>
                    <a:pt x="443484" y="220980"/>
                  </a:lnTo>
                  <a:lnTo>
                    <a:pt x="478536" y="220980"/>
                  </a:lnTo>
                  <a:lnTo>
                    <a:pt x="477774" y="222504"/>
                  </a:lnTo>
                  <a:close/>
                </a:path>
                <a:path w="483235" h="251459">
                  <a:moveTo>
                    <a:pt x="434340" y="251460"/>
                  </a:moveTo>
                  <a:lnTo>
                    <a:pt x="431292" y="224028"/>
                  </a:lnTo>
                  <a:lnTo>
                    <a:pt x="435864" y="224028"/>
                  </a:lnTo>
                  <a:lnTo>
                    <a:pt x="443483" y="220980"/>
                  </a:lnTo>
                  <a:lnTo>
                    <a:pt x="440436" y="222504"/>
                  </a:lnTo>
                  <a:lnTo>
                    <a:pt x="477774" y="222504"/>
                  </a:lnTo>
                  <a:lnTo>
                    <a:pt x="475488" y="227076"/>
                  </a:lnTo>
                  <a:lnTo>
                    <a:pt x="475488" y="228600"/>
                  </a:lnTo>
                  <a:lnTo>
                    <a:pt x="473964" y="228600"/>
                  </a:lnTo>
                  <a:lnTo>
                    <a:pt x="473964" y="230124"/>
                  </a:lnTo>
                  <a:lnTo>
                    <a:pt x="469392" y="234696"/>
                  </a:lnTo>
                  <a:lnTo>
                    <a:pt x="469392" y="236220"/>
                  </a:lnTo>
                  <a:lnTo>
                    <a:pt x="467868" y="236220"/>
                  </a:lnTo>
                  <a:lnTo>
                    <a:pt x="467868" y="237744"/>
                  </a:lnTo>
                  <a:lnTo>
                    <a:pt x="461772" y="242316"/>
                  </a:lnTo>
                  <a:lnTo>
                    <a:pt x="460248" y="242316"/>
                  </a:lnTo>
                  <a:lnTo>
                    <a:pt x="460248" y="243840"/>
                  </a:lnTo>
                  <a:lnTo>
                    <a:pt x="454152" y="246888"/>
                  </a:lnTo>
                  <a:lnTo>
                    <a:pt x="451104" y="246888"/>
                  </a:lnTo>
                  <a:lnTo>
                    <a:pt x="445007" y="249936"/>
                  </a:lnTo>
                  <a:lnTo>
                    <a:pt x="441960" y="249936"/>
                  </a:lnTo>
                  <a:lnTo>
                    <a:pt x="434340" y="25146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70583" y="5912883"/>
            <a:ext cx="5015230" cy="25654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454659" algn="l"/>
              </a:tabLst>
            </a:pPr>
            <a:r>
              <a:rPr sz="1100" spc="5" dirty="0">
                <a:solidFill>
                  <a:srgbClr val="365E90"/>
                </a:solidFill>
                <a:latin typeface="Cambria"/>
                <a:cs typeface="Cambria"/>
              </a:rPr>
              <a:t>3.1.2	</a:t>
            </a:r>
            <a:r>
              <a:rPr sz="1100" spc="15" dirty="0">
                <a:solidFill>
                  <a:srgbClr val="365E90"/>
                </a:solidFill>
                <a:latin typeface="Cambria"/>
                <a:cs typeface="Cambria"/>
              </a:rPr>
              <a:t>Box</a:t>
            </a:r>
            <a:r>
              <a:rPr sz="1100" spc="-50" dirty="0">
                <a:solidFill>
                  <a:srgbClr val="365E90"/>
                </a:solidFill>
                <a:latin typeface="Cambria"/>
                <a:cs typeface="Cambria"/>
              </a:rPr>
              <a:t> </a:t>
            </a:r>
            <a:r>
              <a:rPr sz="1100" spc="10" dirty="0">
                <a:solidFill>
                  <a:srgbClr val="365E90"/>
                </a:solidFill>
                <a:latin typeface="Cambria"/>
                <a:cs typeface="Cambria"/>
              </a:rPr>
              <a:t>Plots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Cambria"/>
              <a:cs typeface="Cambria"/>
            </a:endParaRPr>
          </a:p>
          <a:p>
            <a:pPr marL="33020" marR="17780" algn="just">
              <a:lnSpc>
                <a:spcPct val="112999"/>
              </a:lnSpc>
            </a:pPr>
            <a:r>
              <a:rPr sz="1100" spc="10" dirty="0">
                <a:latin typeface="Times New Roman"/>
                <a:cs typeface="Times New Roman"/>
              </a:rPr>
              <a:t>You </a:t>
            </a:r>
            <a:r>
              <a:rPr sz="1100" spc="15" dirty="0">
                <a:latin typeface="Times New Roman"/>
                <a:cs typeface="Times New Roman"/>
              </a:rPr>
              <a:t>can </a:t>
            </a:r>
            <a:r>
              <a:rPr sz="1100" spc="10" dirty="0">
                <a:latin typeface="Times New Roman"/>
                <a:cs typeface="Times New Roman"/>
              </a:rPr>
              <a:t>also </a:t>
            </a:r>
            <a:r>
              <a:rPr sz="1100" spc="5" dirty="0">
                <a:latin typeface="Times New Roman"/>
                <a:cs typeface="Times New Roman"/>
              </a:rPr>
              <a:t>analysis </a:t>
            </a:r>
            <a:r>
              <a:rPr sz="1100" dirty="0">
                <a:latin typeface="Times New Roman"/>
                <a:cs typeface="Times New Roman"/>
              </a:rPr>
              <a:t>data </a:t>
            </a:r>
            <a:r>
              <a:rPr sz="1100" spc="5" dirty="0">
                <a:latin typeface="Times New Roman"/>
                <a:cs typeface="Times New Roman"/>
              </a:rPr>
              <a:t>using </a:t>
            </a:r>
            <a:r>
              <a:rPr sz="1100" spc="10" dirty="0">
                <a:latin typeface="Times New Roman"/>
                <a:cs typeface="Times New Roman"/>
              </a:rPr>
              <a:t>plot </a:t>
            </a:r>
            <a:r>
              <a:rPr sz="1100" spc="5" dirty="0">
                <a:latin typeface="Times New Roman"/>
                <a:cs typeface="Times New Roman"/>
              </a:rPr>
              <a:t>like Boxplot </a:t>
            </a:r>
            <a:r>
              <a:rPr sz="1100" spc="10" dirty="0">
                <a:latin typeface="Times New Roman"/>
                <a:cs typeface="Times New Roman"/>
              </a:rPr>
              <a:t>Contour </a:t>
            </a:r>
            <a:r>
              <a:rPr sz="1100" spc="15" dirty="0">
                <a:latin typeface="Times New Roman"/>
                <a:cs typeface="Times New Roman"/>
              </a:rPr>
              <a:t>and </a:t>
            </a:r>
            <a:r>
              <a:rPr sz="1100" spc="10" dirty="0">
                <a:latin typeface="Times New Roman"/>
                <a:cs typeface="Times New Roman"/>
              </a:rPr>
              <a:t>more, </a:t>
            </a:r>
            <a:r>
              <a:rPr sz="1100" spc="5" dirty="0">
                <a:latin typeface="Times New Roman"/>
                <a:cs typeface="Times New Roman"/>
              </a:rPr>
              <a:t>Seaborn library </a:t>
            </a:r>
            <a:r>
              <a:rPr sz="1100" spc="10" dirty="0">
                <a:latin typeface="Times New Roman"/>
                <a:cs typeface="Times New Roman"/>
              </a:rPr>
              <a:t> has wide </a:t>
            </a:r>
            <a:r>
              <a:rPr sz="1100" spc="5" dirty="0">
                <a:latin typeface="Times New Roman"/>
                <a:cs typeface="Times New Roman"/>
              </a:rPr>
              <a:t>variety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data </a:t>
            </a:r>
            <a:r>
              <a:rPr sz="1100" spc="10" dirty="0">
                <a:latin typeface="Times New Roman"/>
                <a:cs typeface="Times New Roman"/>
              </a:rPr>
              <a:t>plotting </a:t>
            </a:r>
            <a:r>
              <a:rPr sz="1100" spc="5" dirty="0">
                <a:latin typeface="Times New Roman"/>
                <a:cs typeface="Times New Roman"/>
              </a:rPr>
              <a:t>module. </a:t>
            </a:r>
            <a:r>
              <a:rPr sz="1100" spc="15" dirty="0">
                <a:latin typeface="Times New Roman"/>
                <a:cs typeface="Times New Roman"/>
              </a:rPr>
              <a:t>A </a:t>
            </a:r>
            <a:r>
              <a:rPr sz="1100" spc="10" dirty="0">
                <a:latin typeface="Times New Roman"/>
                <a:cs typeface="Times New Roman"/>
              </a:rPr>
              <a:t>boxplot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graph that gives you </a:t>
            </a:r>
            <a:r>
              <a:rPr sz="1100" spc="10" dirty="0">
                <a:latin typeface="Times New Roman"/>
                <a:cs typeface="Times New Roman"/>
              </a:rPr>
              <a:t>a </a:t>
            </a:r>
            <a:r>
              <a:rPr sz="1100" spc="5" dirty="0">
                <a:latin typeface="Times New Roman"/>
                <a:cs typeface="Times New Roman"/>
              </a:rPr>
              <a:t>good </a:t>
            </a:r>
            <a:r>
              <a:rPr sz="1100" spc="10" dirty="0">
                <a:latin typeface="Times New Roman"/>
                <a:cs typeface="Times New Roman"/>
              </a:rPr>
              <a:t> indication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10" dirty="0">
                <a:latin typeface="Times New Roman"/>
                <a:cs typeface="Times New Roman"/>
              </a:rPr>
              <a:t>how the </a:t>
            </a:r>
            <a:r>
              <a:rPr sz="1100" spc="5" dirty="0">
                <a:latin typeface="Times New Roman"/>
                <a:cs typeface="Times New Roman"/>
              </a:rPr>
              <a:t>values </a:t>
            </a:r>
            <a:r>
              <a:rPr sz="1100" spc="10" dirty="0">
                <a:latin typeface="Times New Roman"/>
                <a:cs typeface="Times New Roman"/>
              </a:rPr>
              <a:t>in the data are spread </a:t>
            </a:r>
            <a:r>
              <a:rPr sz="1100" spc="-5" dirty="0">
                <a:latin typeface="Times New Roman"/>
                <a:cs typeface="Times New Roman"/>
              </a:rPr>
              <a:t>out. </a:t>
            </a:r>
            <a:r>
              <a:rPr sz="1100" spc="15" dirty="0">
                <a:latin typeface="Times New Roman"/>
                <a:cs typeface="Times New Roman"/>
              </a:rPr>
              <a:t>Box </a:t>
            </a:r>
            <a:r>
              <a:rPr sz="1100" spc="5" dirty="0">
                <a:latin typeface="Times New Roman"/>
                <a:cs typeface="Times New Roman"/>
              </a:rPr>
              <a:t>plot </a:t>
            </a:r>
            <a:r>
              <a:rPr sz="1100" spc="10" dirty="0">
                <a:latin typeface="Times New Roman"/>
                <a:cs typeface="Times New Roman"/>
              </a:rPr>
              <a:t>takes a </a:t>
            </a:r>
            <a:r>
              <a:rPr sz="1100" spc="5" dirty="0">
                <a:latin typeface="Times New Roman"/>
                <a:cs typeface="Times New Roman"/>
              </a:rPr>
              <a:t>less space </a:t>
            </a:r>
            <a:r>
              <a:rPr sz="1100" spc="10" dirty="0">
                <a:latin typeface="Times New Roman"/>
                <a:cs typeface="Times New Roman"/>
              </a:rPr>
              <a:t>and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visually represents </a:t>
            </a:r>
            <a:r>
              <a:rPr sz="1100" spc="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five </a:t>
            </a:r>
            <a:r>
              <a:rPr sz="1100" spc="10" dirty="0">
                <a:latin typeface="Times New Roman"/>
                <a:cs typeface="Times New Roman"/>
              </a:rPr>
              <a:t>number summary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the data </a:t>
            </a:r>
            <a:r>
              <a:rPr sz="1100" spc="10" dirty="0">
                <a:latin typeface="Times New Roman"/>
                <a:cs typeface="Times New Roman"/>
              </a:rPr>
              <a:t>points in a </a:t>
            </a:r>
            <a:r>
              <a:rPr sz="1100" spc="5" dirty="0">
                <a:latin typeface="Times New Roman"/>
                <a:cs typeface="Times New Roman"/>
              </a:rPr>
              <a:t>box. </a:t>
            </a:r>
            <a:r>
              <a:rPr sz="1100" spc="15" dirty="0">
                <a:latin typeface="Times New Roman"/>
                <a:cs typeface="Times New Roman"/>
              </a:rPr>
              <a:t>The </a:t>
            </a:r>
            <a:r>
              <a:rPr sz="1100" spc="10" dirty="0">
                <a:latin typeface="Times New Roman"/>
                <a:cs typeface="Times New Roman"/>
              </a:rPr>
              <a:t>outliers 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are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displayed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as</a:t>
            </a:r>
            <a:r>
              <a:rPr sz="1100" spc="5" dirty="0">
                <a:latin typeface="Times New Roman"/>
                <a:cs typeface="Times New Roman"/>
              </a:rPr>
              <a:t> points outside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the box.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462280" indent="-215265">
              <a:lnSpc>
                <a:spcPct val="100000"/>
              </a:lnSpc>
              <a:buSzPct val="77272"/>
              <a:buFont typeface="Symbol"/>
              <a:buChar char=""/>
              <a:tabLst>
                <a:tab pos="462280" algn="l"/>
                <a:tab pos="462915" algn="l"/>
              </a:tabLst>
            </a:pPr>
            <a:r>
              <a:rPr sz="1100" spc="5" dirty="0">
                <a:latin typeface="Times New Roman"/>
                <a:cs typeface="Times New Roman"/>
              </a:rPr>
              <a:t>Q1–1.5*IQR</a:t>
            </a:r>
            <a:endParaRPr sz="1100">
              <a:latin typeface="Times New Roman"/>
              <a:cs typeface="Times New Roman"/>
            </a:endParaRPr>
          </a:p>
          <a:p>
            <a:pPr marL="462280" indent="-215265">
              <a:lnSpc>
                <a:spcPct val="100000"/>
              </a:lnSpc>
              <a:spcBef>
                <a:spcPts val="170"/>
              </a:spcBef>
              <a:buSzPct val="77272"/>
              <a:buFont typeface="Symbol"/>
              <a:buChar char=""/>
              <a:tabLst>
                <a:tab pos="462280" algn="l"/>
                <a:tab pos="462915" algn="l"/>
              </a:tabLst>
            </a:pPr>
            <a:r>
              <a:rPr sz="1100" spc="15" dirty="0">
                <a:latin typeface="Times New Roman"/>
                <a:cs typeface="Times New Roman"/>
              </a:rPr>
              <a:t>Q1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(25</a:t>
            </a:r>
            <a:r>
              <a:rPr sz="1125" spc="-7" baseline="25925" dirty="0">
                <a:latin typeface="Times New Roman"/>
                <a:cs typeface="Times New Roman"/>
              </a:rPr>
              <a:t>th</a:t>
            </a:r>
            <a:r>
              <a:rPr sz="1125" spc="112" baseline="259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percentile)</a:t>
            </a:r>
            <a:endParaRPr sz="1100">
              <a:latin typeface="Times New Roman"/>
              <a:cs typeface="Times New Roman"/>
            </a:endParaRPr>
          </a:p>
          <a:p>
            <a:pPr marL="462280" indent="-215265">
              <a:lnSpc>
                <a:spcPct val="100000"/>
              </a:lnSpc>
              <a:spcBef>
                <a:spcPts val="180"/>
              </a:spcBef>
              <a:buSzPct val="77272"/>
              <a:buFont typeface="Symbol"/>
              <a:buChar char=""/>
              <a:tabLst>
                <a:tab pos="462280" algn="l"/>
                <a:tab pos="462915" algn="l"/>
              </a:tabLst>
            </a:pPr>
            <a:r>
              <a:rPr sz="1100" spc="15" dirty="0">
                <a:latin typeface="Times New Roman"/>
                <a:cs typeface="Times New Roman"/>
              </a:rPr>
              <a:t>Q2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(50</a:t>
            </a:r>
            <a:r>
              <a:rPr sz="1125" spc="-7" baseline="25925" dirty="0">
                <a:latin typeface="Times New Roman"/>
                <a:cs typeface="Times New Roman"/>
              </a:rPr>
              <a:t>th</a:t>
            </a:r>
            <a:r>
              <a:rPr sz="1125" spc="150" baseline="259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percentile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median)</a:t>
            </a:r>
            <a:endParaRPr sz="1100">
              <a:latin typeface="Times New Roman"/>
              <a:cs typeface="Times New Roman"/>
            </a:endParaRPr>
          </a:p>
          <a:p>
            <a:pPr marL="462280" indent="-215265">
              <a:lnSpc>
                <a:spcPct val="100000"/>
              </a:lnSpc>
              <a:spcBef>
                <a:spcPts val="180"/>
              </a:spcBef>
              <a:buSzPct val="77272"/>
              <a:buFont typeface="Symbol"/>
              <a:buChar char=""/>
              <a:tabLst>
                <a:tab pos="462280" algn="l"/>
                <a:tab pos="462915" algn="l"/>
              </a:tabLst>
            </a:pPr>
            <a:r>
              <a:rPr sz="1100" spc="15" dirty="0">
                <a:latin typeface="Times New Roman"/>
                <a:cs typeface="Times New Roman"/>
              </a:rPr>
              <a:t>Q3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(75</a:t>
            </a:r>
            <a:r>
              <a:rPr sz="1125" spc="-7" baseline="25925" dirty="0">
                <a:latin typeface="Times New Roman"/>
                <a:cs typeface="Times New Roman"/>
              </a:rPr>
              <a:t>th</a:t>
            </a:r>
            <a:r>
              <a:rPr sz="1125" spc="112" baseline="259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percentile)</a:t>
            </a:r>
            <a:endParaRPr sz="1100">
              <a:latin typeface="Times New Roman"/>
              <a:cs typeface="Times New Roman"/>
            </a:endParaRPr>
          </a:p>
          <a:p>
            <a:pPr marL="462280" indent="-215265">
              <a:lnSpc>
                <a:spcPct val="100000"/>
              </a:lnSpc>
              <a:spcBef>
                <a:spcPts val="165"/>
              </a:spcBef>
              <a:buSzPct val="77272"/>
              <a:buFont typeface="Symbol"/>
              <a:buChar char=""/>
              <a:tabLst>
                <a:tab pos="462280" algn="l"/>
                <a:tab pos="462915" algn="l"/>
              </a:tabLst>
            </a:pPr>
            <a:r>
              <a:rPr sz="1100" spc="15" dirty="0">
                <a:latin typeface="Times New Roman"/>
                <a:cs typeface="Times New Roman"/>
              </a:rPr>
              <a:t>Q3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+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1.5*IQR</a:t>
            </a:r>
            <a:endParaRPr sz="1100">
              <a:latin typeface="Times New Roman"/>
              <a:cs typeface="Times New Roman"/>
            </a:endParaRPr>
          </a:p>
          <a:p>
            <a:pPr marL="462280" indent="-215265">
              <a:lnSpc>
                <a:spcPct val="100000"/>
              </a:lnSpc>
              <a:spcBef>
                <a:spcPts val="170"/>
              </a:spcBef>
              <a:buSzPct val="77272"/>
              <a:buFont typeface="Symbol"/>
              <a:buChar char=""/>
              <a:tabLst>
                <a:tab pos="462280" algn="l"/>
                <a:tab pos="462915" algn="l"/>
              </a:tabLst>
            </a:pPr>
            <a:r>
              <a:rPr sz="1100" spc="5" dirty="0">
                <a:latin typeface="Times New Roman"/>
                <a:cs typeface="Times New Roman"/>
              </a:rPr>
              <a:t>Inter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Quartile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Range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=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Q3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-Q1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03604" y="859536"/>
            <a:ext cx="5305425" cy="4847590"/>
            <a:chOff x="1403604" y="859536"/>
            <a:chExt cx="5305425" cy="484759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3604" y="859536"/>
              <a:ext cx="5305044" cy="5635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3102" y="1437132"/>
              <a:ext cx="5176354" cy="4269953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3604" y="8616696"/>
            <a:ext cx="5321206" cy="31546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5"/>
              </a:lnSpc>
            </a:pPr>
            <a:r>
              <a:rPr spc="15" dirty="0"/>
              <a:t>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</a:t>
            </a:r>
            <a:r>
              <a:rPr spc="-15" dirty="0"/>
              <a:t> </a:t>
            </a:r>
            <a:r>
              <a:rPr spc="20" dirty="0"/>
              <a:t>Mohammed</a:t>
            </a:r>
            <a:r>
              <a:rPr spc="-15" dirty="0"/>
              <a:t> </a:t>
            </a:r>
            <a:r>
              <a:rPr spc="15" dirty="0"/>
              <a:t>Al-Sarem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904" y="400651"/>
            <a:ext cx="3599815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58265">
              <a:lnSpc>
                <a:spcPct val="100000"/>
              </a:lnSpc>
              <a:spcBef>
                <a:spcPts val="114"/>
              </a:spcBef>
            </a:pPr>
            <a:r>
              <a:rPr sz="1300" b="1" dirty="0">
                <a:latin typeface="Calibri"/>
                <a:cs typeface="Calibri"/>
              </a:rPr>
              <a:t>Lab</a:t>
            </a:r>
            <a:r>
              <a:rPr sz="1300" b="1" spc="5" dirty="0">
                <a:latin typeface="Calibri"/>
                <a:cs typeface="Calibri"/>
              </a:rPr>
              <a:t> 5:</a:t>
            </a:r>
            <a:r>
              <a:rPr sz="1300" b="1" dirty="0">
                <a:latin typeface="Calibri"/>
                <a:cs typeface="Calibri"/>
              </a:rPr>
              <a:t> Data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Exploratory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5" dirty="0">
                <a:latin typeface="Calibri"/>
                <a:cs typeface="Calibri"/>
              </a:rPr>
              <a:t>Analysis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5" dirty="0">
                <a:latin typeface="Times New Roman"/>
                <a:cs typeface="Times New Roman"/>
              </a:rPr>
              <a:t>Set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5" dirty="0">
                <a:latin typeface="Times New Roman"/>
                <a:cs typeface="Times New Roman"/>
              </a:rPr>
              <a:t>figure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below: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9304" y="9496043"/>
            <a:ext cx="5187950" cy="251460"/>
            <a:chOff x="1289304" y="9496043"/>
            <a:chExt cx="5187950" cy="251460"/>
          </a:xfrm>
        </p:grpSpPr>
        <p:sp>
          <p:nvSpPr>
            <p:cNvPr id="4" name="object 4"/>
            <p:cNvSpPr/>
            <p:nvPr/>
          </p:nvSpPr>
          <p:spPr>
            <a:xfrm>
              <a:off x="1289304" y="9614915"/>
              <a:ext cx="5187950" cy="12700"/>
            </a:xfrm>
            <a:custGeom>
              <a:avLst/>
              <a:gdLst/>
              <a:ahLst/>
              <a:cxnLst/>
              <a:rect l="l" t="t" r="r" b="b"/>
              <a:pathLst>
                <a:path w="5187950" h="12700">
                  <a:moveTo>
                    <a:pt x="5187695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5187695" y="0"/>
                  </a:lnTo>
                  <a:lnTo>
                    <a:pt x="5187695" y="1219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6076" y="9509760"/>
              <a:ext cx="455930" cy="224154"/>
            </a:xfrm>
            <a:custGeom>
              <a:avLst/>
              <a:gdLst/>
              <a:ahLst/>
              <a:cxnLst/>
              <a:rect l="l" t="t" r="r" b="b"/>
              <a:pathLst>
                <a:path w="455929" h="224154">
                  <a:moveTo>
                    <a:pt x="419100" y="224028"/>
                  </a:moveTo>
                  <a:lnTo>
                    <a:pt x="36576" y="224028"/>
                  </a:lnTo>
                  <a:lnTo>
                    <a:pt x="21859" y="221075"/>
                  </a:lnTo>
                  <a:lnTo>
                    <a:pt x="10286" y="212979"/>
                  </a:lnTo>
                  <a:lnTo>
                    <a:pt x="2714" y="200882"/>
                  </a:lnTo>
                  <a:lnTo>
                    <a:pt x="0" y="185928"/>
                  </a:lnTo>
                  <a:lnTo>
                    <a:pt x="0" y="38100"/>
                  </a:lnTo>
                  <a:lnTo>
                    <a:pt x="2714" y="23145"/>
                  </a:lnTo>
                  <a:lnTo>
                    <a:pt x="10287" y="11048"/>
                  </a:lnTo>
                  <a:lnTo>
                    <a:pt x="21859" y="2952"/>
                  </a:lnTo>
                  <a:lnTo>
                    <a:pt x="36576" y="0"/>
                  </a:lnTo>
                  <a:lnTo>
                    <a:pt x="419100" y="0"/>
                  </a:lnTo>
                  <a:lnTo>
                    <a:pt x="433173" y="2952"/>
                  </a:lnTo>
                  <a:lnTo>
                    <a:pt x="444817" y="11049"/>
                  </a:lnTo>
                  <a:lnTo>
                    <a:pt x="452747" y="23145"/>
                  </a:lnTo>
                  <a:lnTo>
                    <a:pt x="455676" y="38100"/>
                  </a:lnTo>
                  <a:lnTo>
                    <a:pt x="455676" y="185928"/>
                  </a:lnTo>
                  <a:lnTo>
                    <a:pt x="452747" y="200882"/>
                  </a:lnTo>
                  <a:lnTo>
                    <a:pt x="444817" y="212979"/>
                  </a:lnTo>
                  <a:lnTo>
                    <a:pt x="433173" y="221075"/>
                  </a:lnTo>
                  <a:lnTo>
                    <a:pt x="419100" y="2240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42359" y="9496043"/>
              <a:ext cx="483234" cy="251460"/>
            </a:xfrm>
            <a:custGeom>
              <a:avLst/>
              <a:gdLst/>
              <a:ahLst/>
              <a:cxnLst/>
              <a:rect l="l" t="t" r="r" b="b"/>
              <a:pathLst>
                <a:path w="483235" h="251459">
                  <a:moveTo>
                    <a:pt x="36576" y="32003"/>
                  </a:moveTo>
                  <a:lnTo>
                    <a:pt x="38100" y="30479"/>
                  </a:lnTo>
                  <a:lnTo>
                    <a:pt x="4572" y="30479"/>
                  </a:lnTo>
                  <a:lnTo>
                    <a:pt x="7620" y="24384"/>
                  </a:lnTo>
                  <a:lnTo>
                    <a:pt x="7620" y="22860"/>
                  </a:lnTo>
                  <a:lnTo>
                    <a:pt x="13716" y="16764"/>
                  </a:lnTo>
                  <a:lnTo>
                    <a:pt x="13716" y="15240"/>
                  </a:lnTo>
                  <a:lnTo>
                    <a:pt x="15240" y="15240"/>
                  </a:lnTo>
                  <a:lnTo>
                    <a:pt x="21336" y="10667"/>
                  </a:lnTo>
                  <a:lnTo>
                    <a:pt x="21336" y="9143"/>
                  </a:lnTo>
                  <a:lnTo>
                    <a:pt x="22860" y="9143"/>
                  </a:lnTo>
                  <a:lnTo>
                    <a:pt x="28956" y="4572"/>
                  </a:lnTo>
                  <a:lnTo>
                    <a:pt x="32004" y="4572"/>
                  </a:lnTo>
                  <a:lnTo>
                    <a:pt x="38100" y="1524"/>
                  </a:lnTo>
                  <a:lnTo>
                    <a:pt x="41148" y="1524"/>
                  </a:lnTo>
                  <a:lnTo>
                    <a:pt x="48768" y="0"/>
                  </a:lnTo>
                  <a:lnTo>
                    <a:pt x="51816" y="27432"/>
                  </a:lnTo>
                  <a:lnTo>
                    <a:pt x="47244" y="27432"/>
                  </a:lnTo>
                  <a:lnTo>
                    <a:pt x="43434" y="28955"/>
                  </a:lnTo>
                  <a:lnTo>
                    <a:pt x="42672" y="28955"/>
                  </a:lnTo>
                  <a:lnTo>
                    <a:pt x="36576" y="32003"/>
                  </a:lnTo>
                  <a:close/>
                </a:path>
                <a:path w="483235" h="251459">
                  <a:moveTo>
                    <a:pt x="44196" y="28955"/>
                  </a:moveTo>
                  <a:lnTo>
                    <a:pt x="47244" y="27432"/>
                  </a:lnTo>
                  <a:lnTo>
                    <a:pt x="51816" y="27432"/>
                  </a:lnTo>
                  <a:lnTo>
                    <a:pt x="44196" y="28955"/>
                  </a:lnTo>
                  <a:close/>
                </a:path>
                <a:path w="483235" h="251459">
                  <a:moveTo>
                    <a:pt x="39624" y="30479"/>
                  </a:moveTo>
                  <a:lnTo>
                    <a:pt x="42672" y="28955"/>
                  </a:lnTo>
                  <a:lnTo>
                    <a:pt x="43434" y="28955"/>
                  </a:lnTo>
                  <a:lnTo>
                    <a:pt x="39624" y="30479"/>
                  </a:lnTo>
                  <a:close/>
                </a:path>
                <a:path w="483235" h="251459">
                  <a:moveTo>
                    <a:pt x="38100" y="220980"/>
                  </a:moveTo>
                  <a:lnTo>
                    <a:pt x="3048" y="220980"/>
                  </a:lnTo>
                  <a:lnTo>
                    <a:pt x="3048" y="219456"/>
                  </a:lnTo>
                  <a:lnTo>
                    <a:pt x="1524" y="211836"/>
                  </a:lnTo>
                  <a:lnTo>
                    <a:pt x="0" y="211836"/>
                  </a:lnTo>
                  <a:lnTo>
                    <a:pt x="0" y="41148"/>
                  </a:lnTo>
                  <a:lnTo>
                    <a:pt x="1524" y="39624"/>
                  </a:lnTo>
                  <a:lnTo>
                    <a:pt x="3048" y="32003"/>
                  </a:lnTo>
                  <a:lnTo>
                    <a:pt x="3048" y="30479"/>
                  </a:lnTo>
                  <a:lnTo>
                    <a:pt x="38100" y="30479"/>
                  </a:lnTo>
                  <a:lnTo>
                    <a:pt x="32004" y="35052"/>
                  </a:lnTo>
                  <a:lnTo>
                    <a:pt x="33908" y="35052"/>
                  </a:lnTo>
                  <a:lnTo>
                    <a:pt x="32765" y="36576"/>
                  </a:lnTo>
                  <a:lnTo>
                    <a:pt x="32004" y="36576"/>
                  </a:lnTo>
                  <a:lnTo>
                    <a:pt x="27432" y="42672"/>
                  </a:lnTo>
                  <a:lnTo>
                    <a:pt x="28575" y="42672"/>
                  </a:lnTo>
                  <a:lnTo>
                    <a:pt x="27812" y="45720"/>
                  </a:lnTo>
                  <a:lnTo>
                    <a:pt x="27432" y="45720"/>
                  </a:lnTo>
                  <a:lnTo>
                    <a:pt x="25908" y="51816"/>
                  </a:lnTo>
                  <a:lnTo>
                    <a:pt x="25908" y="199644"/>
                  </a:lnTo>
                  <a:lnTo>
                    <a:pt x="27432" y="207264"/>
                  </a:lnTo>
                  <a:lnTo>
                    <a:pt x="28194" y="207264"/>
                  </a:lnTo>
                  <a:lnTo>
                    <a:pt x="28575" y="208788"/>
                  </a:lnTo>
                  <a:lnTo>
                    <a:pt x="27432" y="208788"/>
                  </a:lnTo>
                  <a:lnTo>
                    <a:pt x="32004" y="214884"/>
                  </a:lnTo>
                  <a:lnTo>
                    <a:pt x="32766" y="214884"/>
                  </a:lnTo>
                  <a:lnTo>
                    <a:pt x="33909" y="216408"/>
                  </a:lnTo>
                  <a:lnTo>
                    <a:pt x="32004" y="216408"/>
                  </a:lnTo>
                  <a:lnTo>
                    <a:pt x="38100" y="220980"/>
                  </a:lnTo>
                  <a:close/>
                </a:path>
                <a:path w="483235" h="251459">
                  <a:moveTo>
                    <a:pt x="33908" y="35052"/>
                  </a:moveTo>
                  <a:lnTo>
                    <a:pt x="32004" y="35052"/>
                  </a:lnTo>
                  <a:lnTo>
                    <a:pt x="35052" y="33528"/>
                  </a:lnTo>
                  <a:lnTo>
                    <a:pt x="33908" y="35052"/>
                  </a:lnTo>
                  <a:close/>
                </a:path>
                <a:path w="483235" h="251459">
                  <a:moveTo>
                    <a:pt x="30480" y="39624"/>
                  </a:moveTo>
                  <a:lnTo>
                    <a:pt x="32004" y="36576"/>
                  </a:lnTo>
                  <a:lnTo>
                    <a:pt x="32765" y="36576"/>
                  </a:lnTo>
                  <a:lnTo>
                    <a:pt x="30480" y="39624"/>
                  </a:lnTo>
                  <a:close/>
                </a:path>
                <a:path w="483235" h="251459">
                  <a:moveTo>
                    <a:pt x="28575" y="42672"/>
                  </a:moveTo>
                  <a:lnTo>
                    <a:pt x="27432" y="42672"/>
                  </a:lnTo>
                  <a:lnTo>
                    <a:pt x="28956" y="41148"/>
                  </a:lnTo>
                  <a:lnTo>
                    <a:pt x="28575" y="42672"/>
                  </a:lnTo>
                  <a:close/>
                </a:path>
                <a:path w="483235" h="251459">
                  <a:moveTo>
                    <a:pt x="27432" y="47243"/>
                  </a:moveTo>
                  <a:lnTo>
                    <a:pt x="27432" y="45720"/>
                  </a:lnTo>
                  <a:lnTo>
                    <a:pt x="27812" y="45720"/>
                  </a:lnTo>
                  <a:lnTo>
                    <a:pt x="27432" y="47243"/>
                  </a:lnTo>
                  <a:close/>
                </a:path>
                <a:path w="483235" h="251459">
                  <a:moveTo>
                    <a:pt x="28194" y="207264"/>
                  </a:moveTo>
                  <a:lnTo>
                    <a:pt x="27432" y="207264"/>
                  </a:lnTo>
                  <a:lnTo>
                    <a:pt x="27432" y="204216"/>
                  </a:lnTo>
                  <a:lnTo>
                    <a:pt x="28194" y="207264"/>
                  </a:lnTo>
                  <a:close/>
                </a:path>
                <a:path w="483235" h="251459">
                  <a:moveTo>
                    <a:pt x="28956" y="210312"/>
                  </a:moveTo>
                  <a:lnTo>
                    <a:pt x="27432" y="208788"/>
                  </a:lnTo>
                  <a:lnTo>
                    <a:pt x="28575" y="208788"/>
                  </a:lnTo>
                  <a:lnTo>
                    <a:pt x="28956" y="210312"/>
                  </a:lnTo>
                  <a:close/>
                </a:path>
                <a:path w="483235" h="251459">
                  <a:moveTo>
                    <a:pt x="32766" y="214884"/>
                  </a:moveTo>
                  <a:lnTo>
                    <a:pt x="32004" y="214884"/>
                  </a:lnTo>
                  <a:lnTo>
                    <a:pt x="30480" y="211836"/>
                  </a:lnTo>
                  <a:lnTo>
                    <a:pt x="32766" y="214884"/>
                  </a:lnTo>
                  <a:close/>
                </a:path>
                <a:path w="483235" h="251459">
                  <a:moveTo>
                    <a:pt x="35052" y="217932"/>
                  </a:moveTo>
                  <a:lnTo>
                    <a:pt x="32004" y="216408"/>
                  </a:lnTo>
                  <a:lnTo>
                    <a:pt x="33909" y="216408"/>
                  </a:lnTo>
                  <a:lnTo>
                    <a:pt x="35052" y="217932"/>
                  </a:lnTo>
                  <a:close/>
                </a:path>
                <a:path w="483235" h="251459">
                  <a:moveTo>
                    <a:pt x="48768" y="251460"/>
                  </a:moveTo>
                  <a:lnTo>
                    <a:pt x="41148" y="249936"/>
                  </a:lnTo>
                  <a:lnTo>
                    <a:pt x="38100" y="249936"/>
                  </a:lnTo>
                  <a:lnTo>
                    <a:pt x="32004" y="246888"/>
                  </a:lnTo>
                  <a:lnTo>
                    <a:pt x="28956" y="246888"/>
                  </a:lnTo>
                  <a:lnTo>
                    <a:pt x="22860" y="243840"/>
                  </a:lnTo>
                  <a:lnTo>
                    <a:pt x="22860" y="242316"/>
                  </a:lnTo>
                  <a:lnTo>
                    <a:pt x="21336" y="242316"/>
                  </a:lnTo>
                  <a:lnTo>
                    <a:pt x="15240" y="237744"/>
                  </a:lnTo>
                  <a:lnTo>
                    <a:pt x="15240" y="236220"/>
                  </a:lnTo>
                  <a:lnTo>
                    <a:pt x="13716" y="236220"/>
                  </a:lnTo>
                  <a:lnTo>
                    <a:pt x="13716" y="234696"/>
                  </a:lnTo>
                  <a:lnTo>
                    <a:pt x="7620" y="228600"/>
                  </a:lnTo>
                  <a:lnTo>
                    <a:pt x="7620" y="227076"/>
                  </a:lnTo>
                  <a:lnTo>
                    <a:pt x="4572" y="220980"/>
                  </a:lnTo>
                  <a:lnTo>
                    <a:pt x="38100" y="220980"/>
                  </a:lnTo>
                  <a:lnTo>
                    <a:pt x="36576" y="219456"/>
                  </a:lnTo>
                  <a:lnTo>
                    <a:pt x="42672" y="222504"/>
                  </a:lnTo>
                  <a:lnTo>
                    <a:pt x="43434" y="222504"/>
                  </a:lnTo>
                  <a:lnTo>
                    <a:pt x="47244" y="224028"/>
                  </a:lnTo>
                  <a:lnTo>
                    <a:pt x="51816" y="224028"/>
                  </a:lnTo>
                  <a:lnTo>
                    <a:pt x="48768" y="251460"/>
                  </a:lnTo>
                  <a:close/>
                </a:path>
                <a:path w="483235" h="251459">
                  <a:moveTo>
                    <a:pt x="43434" y="222504"/>
                  </a:moveTo>
                  <a:lnTo>
                    <a:pt x="42672" y="222504"/>
                  </a:lnTo>
                  <a:lnTo>
                    <a:pt x="39624" y="220980"/>
                  </a:lnTo>
                  <a:lnTo>
                    <a:pt x="43434" y="222504"/>
                  </a:lnTo>
                  <a:close/>
                </a:path>
                <a:path w="483235" h="251459">
                  <a:moveTo>
                    <a:pt x="443483" y="30479"/>
                  </a:moveTo>
                  <a:lnTo>
                    <a:pt x="435864" y="27432"/>
                  </a:lnTo>
                  <a:lnTo>
                    <a:pt x="431292" y="27432"/>
                  </a:lnTo>
                  <a:lnTo>
                    <a:pt x="434340" y="0"/>
                  </a:lnTo>
                  <a:lnTo>
                    <a:pt x="441960" y="1524"/>
                  </a:lnTo>
                  <a:lnTo>
                    <a:pt x="445007" y="1524"/>
                  </a:lnTo>
                  <a:lnTo>
                    <a:pt x="451104" y="4572"/>
                  </a:lnTo>
                  <a:lnTo>
                    <a:pt x="454152" y="4572"/>
                  </a:lnTo>
                  <a:lnTo>
                    <a:pt x="460248" y="9143"/>
                  </a:lnTo>
                  <a:lnTo>
                    <a:pt x="461772" y="9143"/>
                  </a:lnTo>
                  <a:lnTo>
                    <a:pt x="461772" y="10667"/>
                  </a:lnTo>
                  <a:lnTo>
                    <a:pt x="467868" y="15240"/>
                  </a:lnTo>
                  <a:lnTo>
                    <a:pt x="469392" y="15240"/>
                  </a:lnTo>
                  <a:lnTo>
                    <a:pt x="469392" y="16764"/>
                  </a:lnTo>
                  <a:lnTo>
                    <a:pt x="473964" y="21336"/>
                  </a:lnTo>
                  <a:lnTo>
                    <a:pt x="473964" y="22860"/>
                  </a:lnTo>
                  <a:lnTo>
                    <a:pt x="475488" y="22860"/>
                  </a:lnTo>
                  <a:lnTo>
                    <a:pt x="475488" y="24384"/>
                  </a:lnTo>
                  <a:lnTo>
                    <a:pt x="477012" y="27432"/>
                  </a:lnTo>
                  <a:lnTo>
                    <a:pt x="435864" y="27432"/>
                  </a:lnTo>
                  <a:lnTo>
                    <a:pt x="438912" y="28955"/>
                  </a:lnTo>
                  <a:lnTo>
                    <a:pt x="440436" y="28955"/>
                  </a:lnTo>
                  <a:lnTo>
                    <a:pt x="443483" y="30479"/>
                  </a:lnTo>
                  <a:close/>
                </a:path>
                <a:path w="483235" h="251459">
                  <a:moveTo>
                    <a:pt x="478536" y="30479"/>
                  </a:moveTo>
                  <a:lnTo>
                    <a:pt x="443483" y="30479"/>
                  </a:lnTo>
                  <a:lnTo>
                    <a:pt x="440436" y="28955"/>
                  </a:lnTo>
                  <a:lnTo>
                    <a:pt x="477774" y="28955"/>
                  </a:lnTo>
                  <a:lnTo>
                    <a:pt x="478536" y="30479"/>
                  </a:lnTo>
                  <a:close/>
                </a:path>
                <a:path w="483235" h="251459">
                  <a:moveTo>
                    <a:pt x="446531" y="32003"/>
                  </a:moveTo>
                  <a:lnTo>
                    <a:pt x="443483" y="30479"/>
                  </a:lnTo>
                  <a:lnTo>
                    <a:pt x="445007" y="30479"/>
                  </a:lnTo>
                  <a:lnTo>
                    <a:pt x="446531" y="32003"/>
                  </a:lnTo>
                  <a:close/>
                </a:path>
                <a:path w="483235" h="251459">
                  <a:moveTo>
                    <a:pt x="480669" y="35052"/>
                  </a:moveTo>
                  <a:lnTo>
                    <a:pt x="449580" y="35052"/>
                  </a:lnTo>
                  <a:lnTo>
                    <a:pt x="445007" y="30479"/>
                  </a:lnTo>
                  <a:lnTo>
                    <a:pt x="480060" y="30479"/>
                  </a:lnTo>
                  <a:lnTo>
                    <a:pt x="480060" y="32003"/>
                  </a:lnTo>
                  <a:lnTo>
                    <a:pt x="480669" y="35052"/>
                  </a:lnTo>
                  <a:close/>
                </a:path>
                <a:path w="483235" h="251459">
                  <a:moveTo>
                    <a:pt x="452628" y="39624"/>
                  </a:moveTo>
                  <a:lnTo>
                    <a:pt x="448055" y="33528"/>
                  </a:lnTo>
                  <a:lnTo>
                    <a:pt x="449580" y="35052"/>
                  </a:lnTo>
                  <a:lnTo>
                    <a:pt x="480669" y="35052"/>
                  </a:lnTo>
                  <a:lnTo>
                    <a:pt x="480974" y="36576"/>
                  </a:lnTo>
                  <a:lnTo>
                    <a:pt x="451104" y="36576"/>
                  </a:lnTo>
                  <a:lnTo>
                    <a:pt x="452628" y="39624"/>
                  </a:lnTo>
                  <a:close/>
                </a:path>
                <a:path w="483235" h="251459">
                  <a:moveTo>
                    <a:pt x="483107" y="42672"/>
                  </a:moveTo>
                  <a:lnTo>
                    <a:pt x="455676" y="42672"/>
                  </a:lnTo>
                  <a:lnTo>
                    <a:pt x="451104" y="36576"/>
                  </a:lnTo>
                  <a:lnTo>
                    <a:pt x="480974" y="36576"/>
                  </a:lnTo>
                  <a:lnTo>
                    <a:pt x="481584" y="39624"/>
                  </a:lnTo>
                  <a:lnTo>
                    <a:pt x="483107" y="41148"/>
                  </a:lnTo>
                  <a:lnTo>
                    <a:pt x="483107" y="42672"/>
                  </a:lnTo>
                  <a:close/>
                </a:path>
                <a:path w="483235" h="251459">
                  <a:moveTo>
                    <a:pt x="455676" y="47243"/>
                  </a:moveTo>
                  <a:lnTo>
                    <a:pt x="454152" y="41148"/>
                  </a:lnTo>
                  <a:lnTo>
                    <a:pt x="455676" y="42672"/>
                  </a:lnTo>
                  <a:lnTo>
                    <a:pt x="483107" y="42672"/>
                  </a:lnTo>
                  <a:lnTo>
                    <a:pt x="483107" y="45720"/>
                  </a:lnTo>
                  <a:lnTo>
                    <a:pt x="455676" y="45720"/>
                  </a:lnTo>
                  <a:lnTo>
                    <a:pt x="455676" y="47243"/>
                  </a:lnTo>
                  <a:close/>
                </a:path>
                <a:path w="483235" h="251459">
                  <a:moveTo>
                    <a:pt x="483107" y="207264"/>
                  </a:moveTo>
                  <a:lnTo>
                    <a:pt x="455676" y="207264"/>
                  </a:lnTo>
                  <a:lnTo>
                    <a:pt x="455676" y="45720"/>
                  </a:lnTo>
                  <a:lnTo>
                    <a:pt x="483107" y="45720"/>
                  </a:lnTo>
                  <a:lnTo>
                    <a:pt x="483107" y="207264"/>
                  </a:lnTo>
                  <a:close/>
                </a:path>
                <a:path w="483235" h="251459">
                  <a:moveTo>
                    <a:pt x="454152" y="210312"/>
                  </a:moveTo>
                  <a:lnTo>
                    <a:pt x="455676" y="204216"/>
                  </a:lnTo>
                  <a:lnTo>
                    <a:pt x="455676" y="207264"/>
                  </a:lnTo>
                  <a:lnTo>
                    <a:pt x="483107" y="207264"/>
                  </a:lnTo>
                  <a:lnTo>
                    <a:pt x="483107" y="208788"/>
                  </a:lnTo>
                  <a:lnTo>
                    <a:pt x="455676" y="208788"/>
                  </a:lnTo>
                  <a:lnTo>
                    <a:pt x="454152" y="210312"/>
                  </a:lnTo>
                  <a:close/>
                </a:path>
                <a:path w="483235" h="251459">
                  <a:moveTo>
                    <a:pt x="480974" y="214884"/>
                  </a:moveTo>
                  <a:lnTo>
                    <a:pt x="451104" y="214884"/>
                  </a:lnTo>
                  <a:lnTo>
                    <a:pt x="455676" y="208788"/>
                  </a:lnTo>
                  <a:lnTo>
                    <a:pt x="483107" y="208788"/>
                  </a:lnTo>
                  <a:lnTo>
                    <a:pt x="483107" y="211836"/>
                  </a:lnTo>
                  <a:lnTo>
                    <a:pt x="481584" y="211836"/>
                  </a:lnTo>
                  <a:lnTo>
                    <a:pt x="480974" y="214884"/>
                  </a:lnTo>
                  <a:close/>
                </a:path>
                <a:path w="483235" h="251459">
                  <a:moveTo>
                    <a:pt x="448055" y="217932"/>
                  </a:moveTo>
                  <a:lnTo>
                    <a:pt x="452628" y="211836"/>
                  </a:lnTo>
                  <a:lnTo>
                    <a:pt x="451104" y="214884"/>
                  </a:lnTo>
                  <a:lnTo>
                    <a:pt x="480974" y="214884"/>
                  </a:lnTo>
                  <a:lnTo>
                    <a:pt x="480669" y="216408"/>
                  </a:lnTo>
                  <a:lnTo>
                    <a:pt x="449580" y="216408"/>
                  </a:lnTo>
                  <a:lnTo>
                    <a:pt x="448055" y="217932"/>
                  </a:lnTo>
                  <a:close/>
                </a:path>
                <a:path w="483235" h="251459">
                  <a:moveTo>
                    <a:pt x="480060" y="220980"/>
                  </a:moveTo>
                  <a:lnTo>
                    <a:pt x="445007" y="220980"/>
                  </a:lnTo>
                  <a:lnTo>
                    <a:pt x="449580" y="216408"/>
                  </a:lnTo>
                  <a:lnTo>
                    <a:pt x="480669" y="216408"/>
                  </a:lnTo>
                  <a:lnTo>
                    <a:pt x="480060" y="219456"/>
                  </a:lnTo>
                  <a:lnTo>
                    <a:pt x="480060" y="220980"/>
                  </a:lnTo>
                  <a:close/>
                </a:path>
                <a:path w="483235" h="251459">
                  <a:moveTo>
                    <a:pt x="445007" y="220980"/>
                  </a:moveTo>
                  <a:lnTo>
                    <a:pt x="443483" y="220980"/>
                  </a:lnTo>
                  <a:lnTo>
                    <a:pt x="446531" y="219456"/>
                  </a:lnTo>
                  <a:lnTo>
                    <a:pt x="445007" y="220980"/>
                  </a:lnTo>
                  <a:close/>
                </a:path>
                <a:path w="483235" h="251459">
                  <a:moveTo>
                    <a:pt x="443483" y="220980"/>
                  </a:moveTo>
                  <a:close/>
                </a:path>
                <a:path w="483235" h="251459">
                  <a:moveTo>
                    <a:pt x="477774" y="222504"/>
                  </a:moveTo>
                  <a:lnTo>
                    <a:pt x="440436" y="222504"/>
                  </a:lnTo>
                  <a:lnTo>
                    <a:pt x="443484" y="220980"/>
                  </a:lnTo>
                  <a:lnTo>
                    <a:pt x="478536" y="220980"/>
                  </a:lnTo>
                  <a:lnTo>
                    <a:pt x="477774" y="222504"/>
                  </a:lnTo>
                  <a:close/>
                </a:path>
                <a:path w="483235" h="251459">
                  <a:moveTo>
                    <a:pt x="434340" y="251460"/>
                  </a:moveTo>
                  <a:lnTo>
                    <a:pt x="431292" y="224028"/>
                  </a:lnTo>
                  <a:lnTo>
                    <a:pt x="435864" y="224028"/>
                  </a:lnTo>
                  <a:lnTo>
                    <a:pt x="443483" y="220980"/>
                  </a:lnTo>
                  <a:lnTo>
                    <a:pt x="440436" y="222504"/>
                  </a:lnTo>
                  <a:lnTo>
                    <a:pt x="477774" y="222504"/>
                  </a:lnTo>
                  <a:lnTo>
                    <a:pt x="475488" y="227076"/>
                  </a:lnTo>
                  <a:lnTo>
                    <a:pt x="475488" y="228600"/>
                  </a:lnTo>
                  <a:lnTo>
                    <a:pt x="473964" y="228600"/>
                  </a:lnTo>
                  <a:lnTo>
                    <a:pt x="473964" y="230124"/>
                  </a:lnTo>
                  <a:lnTo>
                    <a:pt x="469392" y="234696"/>
                  </a:lnTo>
                  <a:lnTo>
                    <a:pt x="469392" y="236220"/>
                  </a:lnTo>
                  <a:lnTo>
                    <a:pt x="467868" y="236220"/>
                  </a:lnTo>
                  <a:lnTo>
                    <a:pt x="467868" y="237744"/>
                  </a:lnTo>
                  <a:lnTo>
                    <a:pt x="461772" y="242316"/>
                  </a:lnTo>
                  <a:lnTo>
                    <a:pt x="460248" y="242316"/>
                  </a:lnTo>
                  <a:lnTo>
                    <a:pt x="460248" y="243840"/>
                  </a:lnTo>
                  <a:lnTo>
                    <a:pt x="454152" y="246888"/>
                  </a:lnTo>
                  <a:lnTo>
                    <a:pt x="451104" y="246888"/>
                  </a:lnTo>
                  <a:lnTo>
                    <a:pt x="445007" y="249936"/>
                  </a:lnTo>
                  <a:lnTo>
                    <a:pt x="441960" y="249936"/>
                  </a:lnTo>
                  <a:lnTo>
                    <a:pt x="434340" y="25146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90904" y="2987573"/>
            <a:ext cx="222885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5" dirty="0">
                <a:latin typeface="Courier New"/>
                <a:cs typeface="Courier New"/>
              </a:rPr>
              <a:t>Write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your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observation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below.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0904" y="4997852"/>
            <a:ext cx="49803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95"/>
              </a:spcBef>
            </a:pPr>
            <a:r>
              <a:rPr sz="1100" b="1" spc="15" dirty="0">
                <a:latin typeface="Courier New"/>
                <a:cs typeface="Courier New"/>
              </a:rPr>
              <a:t>Exercise</a:t>
            </a:r>
            <a:r>
              <a:rPr sz="1100" b="1" spc="265" dirty="0">
                <a:latin typeface="Courier New"/>
                <a:cs typeface="Courier New"/>
              </a:rPr>
              <a:t> </a:t>
            </a:r>
            <a:r>
              <a:rPr sz="1100" b="1" spc="15" dirty="0">
                <a:latin typeface="Courier New"/>
                <a:cs typeface="Courier New"/>
              </a:rPr>
              <a:t>2.1</a:t>
            </a:r>
            <a:r>
              <a:rPr sz="1100" spc="15" dirty="0">
                <a:latin typeface="Courier New"/>
                <a:cs typeface="Courier New"/>
              </a:rPr>
              <a:t>:</a:t>
            </a:r>
            <a:r>
              <a:rPr sz="1100" spc="29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Plot</a:t>
            </a:r>
            <a:r>
              <a:rPr sz="1100" spc="28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the</a:t>
            </a:r>
            <a:r>
              <a:rPr sz="1100" spc="28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graph</a:t>
            </a:r>
            <a:r>
              <a:rPr sz="1100" spc="295" dirty="0">
                <a:latin typeface="Courier New"/>
                <a:cs typeface="Courier New"/>
              </a:rPr>
              <a:t> </a:t>
            </a:r>
            <a:r>
              <a:rPr sz="1100" spc="20" dirty="0">
                <a:latin typeface="Courier New"/>
                <a:cs typeface="Courier New"/>
              </a:rPr>
              <a:t>for</a:t>
            </a:r>
            <a:r>
              <a:rPr sz="1100" spc="28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the</a:t>
            </a:r>
            <a:r>
              <a:rPr sz="1100" spc="290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other</a:t>
            </a:r>
            <a:r>
              <a:rPr sz="1100" spc="30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columns</a:t>
            </a:r>
            <a:r>
              <a:rPr sz="1100" spc="28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and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explain your</a:t>
            </a:r>
            <a:r>
              <a:rPr sz="1100" spc="25" dirty="0">
                <a:latin typeface="Courier New"/>
                <a:cs typeface="Courier New"/>
              </a:rPr>
              <a:t> </a:t>
            </a:r>
            <a:r>
              <a:rPr sz="1100" spc="10" dirty="0">
                <a:latin typeface="Courier New"/>
                <a:cs typeface="Courier New"/>
              </a:rPr>
              <a:t>findings</a:t>
            </a:r>
            <a:r>
              <a:rPr sz="1100" spc="15" dirty="0">
                <a:latin typeface="Courier New"/>
                <a:cs typeface="Courier New"/>
              </a:rPr>
              <a:t> below: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22092" y="5986448"/>
            <a:ext cx="171767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500" dirty="0">
                <a:latin typeface="Courier New"/>
                <a:cs typeface="Courier New"/>
              </a:rPr>
              <a:t>All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the Best!!!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02080" y="3189732"/>
            <a:ext cx="5389245" cy="1704339"/>
            <a:chOff x="1402080" y="3189732"/>
            <a:chExt cx="5389245" cy="1704339"/>
          </a:xfrm>
        </p:grpSpPr>
        <p:sp>
          <p:nvSpPr>
            <p:cNvPr id="11" name="object 11"/>
            <p:cNvSpPr/>
            <p:nvPr/>
          </p:nvSpPr>
          <p:spPr>
            <a:xfrm>
              <a:off x="1402080" y="3189732"/>
              <a:ext cx="5389245" cy="1704339"/>
            </a:xfrm>
            <a:custGeom>
              <a:avLst/>
              <a:gdLst/>
              <a:ahLst/>
              <a:cxnLst/>
              <a:rect l="l" t="t" r="r" b="b"/>
              <a:pathLst>
                <a:path w="5389245" h="1704339">
                  <a:moveTo>
                    <a:pt x="5387339" y="1703832"/>
                  </a:moveTo>
                  <a:lnTo>
                    <a:pt x="0" y="1703832"/>
                  </a:lnTo>
                  <a:lnTo>
                    <a:pt x="0" y="0"/>
                  </a:lnTo>
                  <a:lnTo>
                    <a:pt x="5387339" y="0"/>
                  </a:lnTo>
                  <a:lnTo>
                    <a:pt x="5388864" y="1524"/>
                  </a:lnTo>
                  <a:lnTo>
                    <a:pt x="5388864" y="3048"/>
                  </a:lnTo>
                  <a:lnTo>
                    <a:pt x="4572" y="3048"/>
                  </a:lnTo>
                  <a:lnTo>
                    <a:pt x="1524" y="6096"/>
                  </a:lnTo>
                  <a:lnTo>
                    <a:pt x="4572" y="6096"/>
                  </a:lnTo>
                  <a:lnTo>
                    <a:pt x="4572" y="1699260"/>
                  </a:lnTo>
                  <a:lnTo>
                    <a:pt x="1524" y="1699260"/>
                  </a:lnTo>
                  <a:lnTo>
                    <a:pt x="4572" y="1700784"/>
                  </a:lnTo>
                  <a:lnTo>
                    <a:pt x="5388864" y="1700784"/>
                  </a:lnTo>
                  <a:lnTo>
                    <a:pt x="5388864" y="1702307"/>
                  </a:lnTo>
                  <a:lnTo>
                    <a:pt x="5387339" y="1703832"/>
                  </a:lnTo>
                  <a:close/>
                </a:path>
                <a:path w="5389245" h="1704339">
                  <a:moveTo>
                    <a:pt x="4572" y="6096"/>
                  </a:moveTo>
                  <a:lnTo>
                    <a:pt x="1524" y="6096"/>
                  </a:lnTo>
                  <a:lnTo>
                    <a:pt x="4572" y="3048"/>
                  </a:lnTo>
                  <a:lnTo>
                    <a:pt x="4572" y="6096"/>
                  </a:lnTo>
                  <a:close/>
                </a:path>
                <a:path w="5389245" h="1704339">
                  <a:moveTo>
                    <a:pt x="5382768" y="6096"/>
                  </a:moveTo>
                  <a:lnTo>
                    <a:pt x="4572" y="6096"/>
                  </a:lnTo>
                  <a:lnTo>
                    <a:pt x="4572" y="3048"/>
                  </a:lnTo>
                  <a:lnTo>
                    <a:pt x="5382768" y="3048"/>
                  </a:lnTo>
                  <a:lnTo>
                    <a:pt x="5382768" y="6096"/>
                  </a:lnTo>
                  <a:close/>
                </a:path>
                <a:path w="5389245" h="1704339">
                  <a:moveTo>
                    <a:pt x="5382768" y="1700784"/>
                  </a:moveTo>
                  <a:lnTo>
                    <a:pt x="5382768" y="3048"/>
                  </a:lnTo>
                  <a:lnTo>
                    <a:pt x="5385816" y="6096"/>
                  </a:lnTo>
                  <a:lnTo>
                    <a:pt x="5388864" y="6096"/>
                  </a:lnTo>
                  <a:lnTo>
                    <a:pt x="5388864" y="1699260"/>
                  </a:lnTo>
                  <a:lnTo>
                    <a:pt x="5385816" y="1699260"/>
                  </a:lnTo>
                  <a:lnTo>
                    <a:pt x="5382768" y="1700784"/>
                  </a:lnTo>
                  <a:close/>
                </a:path>
                <a:path w="5389245" h="1704339">
                  <a:moveTo>
                    <a:pt x="5388864" y="6096"/>
                  </a:moveTo>
                  <a:lnTo>
                    <a:pt x="5385816" y="6096"/>
                  </a:lnTo>
                  <a:lnTo>
                    <a:pt x="5382768" y="3048"/>
                  </a:lnTo>
                  <a:lnTo>
                    <a:pt x="5388864" y="3048"/>
                  </a:lnTo>
                  <a:lnTo>
                    <a:pt x="5388864" y="6096"/>
                  </a:lnTo>
                  <a:close/>
                </a:path>
                <a:path w="5389245" h="1704339">
                  <a:moveTo>
                    <a:pt x="4572" y="1700784"/>
                  </a:moveTo>
                  <a:lnTo>
                    <a:pt x="1524" y="1699260"/>
                  </a:lnTo>
                  <a:lnTo>
                    <a:pt x="4572" y="1699260"/>
                  </a:lnTo>
                  <a:lnTo>
                    <a:pt x="4572" y="1700784"/>
                  </a:lnTo>
                  <a:close/>
                </a:path>
                <a:path w="5389245" h="1704339">
                  <a:moveTo>
                    <a:pt x="5382768" y="1700784"/>
                  </a:moveTo>
                  <a:lnTo>
                    <a:pt x="4572" y="1700784"/>
                  </a:lnTo>
                  <a:lnTo>
                    <a:pt x="4572" y="1699260"/>
                  </a:lnTo>
                  <a:lnTo>
                    <a:pt x="5382768" y="1699260"/>
                  </a:lnTo>
                  <a:lnTo>
                    <a:pt x="5382768" y="1700784"/>
                  </a:lnTo>
                  <a:close/>
                </a:path>
                <a:path w="5389245" h="1704339">
                  <a:moveTo>
                    <a:pt x="5388864" y="1700784"/>
                  </a:moveTo>
                  <a:lnTo>
                    <a:pt x="5382768" y="1700784"/>
                  </a:lnTo>
                  <a:lnTo>
                    <a:pt x="5385816" y="1699260"/>
                  </a:lnTo>
                  <a:lnTo>
                    <a:pt x="5388864" y="1699260"/>
                  </a:lnTo>
                  <a:lnTo>
                    <a:pt x="5388864" y="1700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r>
                <a:rPr lang="en-US" dirty="0"/>
                <a:t>-0 is normal distributed</a:t>
              </a:r>
            </a:p>
            <a:p>
              <a:r>
                <a:rPr lang="en-US" dirty="0"/>
                <a:t>1 is positive skew</a:t>
              </a:r>
            </a:p>
            <a:p>
              <a:r>
                <a:rPr lang="en-US" dirty="0"/>
                <a:t>2 in negative</a:t>
              </a:r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579216" y="3396666"/>
              <a:ext cx="4977765" cy="0"/>
            </a:xfrm>
            <a:custGeom>
              <a:avLst/>
              <a:gdLst/>
              <a:ahLst/>
              <a:cxnLst/>
              <a:rect l="l" t="t" r="r" b="b"/>
              <a:pathLst>
                <a:path w="4977765">
                  <a:moveTo>
                    <a:pt x="0" y="0"/>
                  </a:moveTo>
                  <a:lnTo>
                    <a:pt x="255970" y="0"/>
                  </a:lnTo>
                </a:path>
                <a:path w="4977765">
                  <a:moveTo>
                    <a:pt x="257386" y="0"/>
                  </a:moveTo>
                  <a:lnTo>
                    <a:pt x="427551" y="0"/>
                  </a:lnTo>
                </a:path>
                <a:path w="4977765">
                  <a:moveTo>
                    <a:pt x="428967" y="0"/>
                  </a:moveTo>
                  <a:lnTo>
                    <a:pt x="684937" y="0"/>
                  </a:lnTo>
                </a:path>
                <a:path w="4977765">
                  <a:moveTo>
                    <a:pt x="686353" y="0"/>
                  </a:moveTo>
                  <a:lnTo>
                    <a:pt x="857963" y="0"/>
                  </a:lnTo>
                </a:path>
                <a:path w="4977765">
                  <a:moveTo>
                    <a:pt x="859379" y="0"/>
                  </a:moveTo>
                  <a:lnTo>
                    <a:pt x="1115349" y="0"/>
                  </a:lnTo>
                </a:path>
                <a:path w="4977765">
                  <a:moveTo>
                    <a:pt x="1116765" y="0"/>
                  </a:moveTo>
                  <a:lnTo>
                    <a:pt x="1286930" y="0"/>
                  </a:lnTo>
                </a:path>
                <a:path w="4977765">
                  <a:moveTo>
                    <a:pt x="1288346" y="0"/>
                  </a:moveTo>
                  <a:lnTo>
                    <a:pt x="1544316" y="0"/>
                  </a:lnTo>
                </a:path>
                <a:path w="4977765">
                  <a:moveTo>
                    <a:pt x="1545732" y="0"/>
                  </a:moveTo>
                  <a:lnTo>
                    <a:pt x="1973312" y="0"/>
                  </a:lnTo>
                </a:path>
                <a:path w="4977765">
                  <a:moveTo>
                    <a:pt x="1974728" y="0"/>
                  </a:moveTo>
                  <a:lnTo>
                    <a:pt x="3689378" y="0"/>
                  </a:lnTo>
                </a:path>
                <a:path w="4977765">
                  <a:moveTo>
                    <a:pt x="3690794" y="0"/>
                  </a:moveTo>
                  <a:lnTo>
                    <a:pt x="3862403" y="0"/>
                  </a:lnTo>
                </a:path>
                <a:path w="4977765">
                  <a:moveTo>
                    <a:pt x="3863819" y="0"/>
                  </a:moveTo>
                  <a:lnTo>
                    <a:pt x="4119789" y="0"/>
                  </a:lnTo>
                </a:path>
                <a:path w="4977765">
                  <a:moveTo>
                    <a:pt x="4121205" y="0"/>
                  </a:moveTo>
                  <a:lnTo>
                    <a:pt x="4291371" y="0"/>
                  </a:lnTo>
                </a:path>
                <a:path w="4977765">
                  <a:moveTo>
                    <a:pt x="4292786" y="0"/>
                  </a:moveTo>
                  <a:lnTo>
                    <a:pt x="4548757" y="0"/>
                  </a:lnTo>
                </a:path>
                <a:path w="4977765">
                  <a:moveTo>
                    <a:pt x="4550173" y="0"/>
                  </a:moveTo>
                  <a:lnTo>
                    <a:pt x="4977752" y="0"/>
                  </a:lnTo>
                </a:path>
              </a:pathLst>
            </a:custGeom>
            <a:ln w="58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79216" y="3584118"/>
              <a:ext cx="4977765" cy="373380"/>
            </a:xfrm>
            <a:custGeom>
              <a:avLst/>
              <a:gdLst/>
              <a:ahLst/>
              <a:cxnLst/>
              <a:rect l="l" t="t" r="r" b="b"/>
              <a:pathLst>
                <a:path w="4977765" h="373379">
                  <a:moveTo>
                    <a:pt x="0" y="0"/>
                  </a:moveTo>
                  <a:lnTo>
                    <a:pt x="255970" y="0"/>
                  </a:lnTo>
                </a:path>
                <a:path w="4977765" h="373379">
                  <a:moveTo>
                    <a:pt x="257386" y="0"/>
                  </a:moveTo>
                  <a:lnTo>
                    <a:pt x="427551" y="0"/>
                  </a:lnTo>
                </a:path>
                <a:path w="4977765" h="373379">
                  <a:moveTo>
                    <a:pt x="428967" y="0"/>
                  </a:moveTo>
                  <a:lnTo>
                    <a:pt x="684937" y="0"/>
                  </a:lnTo>
                </a:path>
                <a:path w="4977765" h="373379">
                  <a:moveTo>
                    <a:pt x="686353" y="0"/>
                  </a:moveTo>
                  <a:lnTo>
                    <a:pt x="857963" y="0"/>
                  </a:lnTo>
                </a:path>
                <a:path w="4977765" h="373379">
                  <a:moveTo>
                    <a:pt x="859379" y="0"/>
                  </a:moveTo>
                  <a:lnTo>
                    <a:pt x="1115349" y="0"/>
                  </a:lnTo>
                </a:path>
                <a:path w="4977765" h="373379">
                  <a:moveTo>
                    <a:pt x="1116765" y="0"/>
                  </a:moveTo>
                  <a:lnTo>
                    <a:pt x="1286930" y="0"/>
                  </a:lnTo>
                </a:path>
                <a:path w="4977765" h="373379">
                  <a:moveTo>
                    <a:pt x="1288346" y="0"/>
                  </a:moveTo>
                  <a:lnTo>
                    <a:pt x="1544316" y="0"/>
                  </a:lnTo>
                </a:path>
                <a:path w="4977765" h="373379">
                  <a:moveTo>
                    <a:pt x="1545732" y="0"/>
                  </a:moveTo>
                  <a:lnTo>
                    <a:pt x="1973312" y="0"/>
                  </a:lnTo>
                </a:path>
                <a:path w="4977765" h="373379">
                  <a:moveTo>
                    <a:pt x="1974728" y="0"/>
                  </a:moveTo>
                  <a:lnTo>
                    <a:pt x="3689378" y="0"/>
                  </a:lnTo>
                </a:path>
                <a:path w="4977765" h="373379">
                  <a:moveTo>
                    <a:pt x="3690794" y="0"/>
                  </a:moveTo>
                  <a:lnTo>
                    <a:pt x="3862403" y="0"/>
                  </a:lnTo>
                </a:path>
                <a:path w="4977765" h="373379">
                  <a:moveTo>
                    <a:pt x="3863819" y="0"/>
                  </a:moveTo>
                  <a:lnTo>
                    <a:pt x="4119789" y="0"/>
                  </a:lnTo>
                </a:path>
                <a:path w="4977765" h="373379">
                  <a:moveTo>
                    <a:pt x="4121205" y="0"/>
                  </a:moveTo>
                  <a:lnTo>
                    <a:pt x="4291371" y="0"/>
                  </a:lnTo>
                </a:path>
                <a:path w="4977765" h="373379">
                  <a:moveTo>
                    <a:pt x="4292786" y="0"/>
                  </a:moveTo>
                  <a:lnTo>
                    <a:pt x="4548757" y="0"/>
                  </a:lnTo>
                </a:path>
                <a:path w="4977765" h="373379">
                  <a:moveTo>
                    <a:pt x="4550173" y="0"/>
                  </a:moveTo>
                  <a:lnTo>
                    <a:pt x="4977752" y="0"/>
                  </a:lnTo>
                </a:path>
                <a:path w="4977765" h="373379">
                  <a:moveTo>
                    <a:pt x="0" y="187452"/>
                  </a:moveTo>
                  <a:lnTo>
                    <a:pt x="255970" y="187452"/>
                  </a:lnTo>
                </a:path>
                <a:path w="4977765" h="373379">
                  <a:moveTo>
                    <a:pt x="257386" y="187452"/>
                  </a:moveTo>
                  <a:lnTo>
                    <a:pt x="427551" y="187452"/>
                  </a:lnTo>
                </a:path>
                <a:path w="4977765" h="373379">
                  <a:moveTo>
                    <a:pt x="428967" y="187452"/>
                  </a:moveTo>
                  <a:lnTo>
                    <a:pt x="684937" y="187452"/>
                  </a:lnTo>
                </a:path>
                <a:path w="4977765" h="373379">
                  <a:moveTo>
                    <a:pt x="686353" y="187452"/>
                  </a:moveTo>
                  <a:lnTo>
                    <a:pt x="857963" y="187452"/>
                  </a:lnTo>
                </a:path>
                <a:path w="4977765" h="373379">
                  <a:moveTo>
                    <a:pt x="859379" y="187452"/>
                  </a:moveTo>
                  <a:lnTo>
                    <a:pt x="1115349" y="187452"/>
                  </a:lnTo>
                </a:path>
                <a:path w="4977765" h="373379">
                  <a:moveTo>
                    <a:pt x="1116765" y="187452"/>
                  </a:moveTo>
                  <a:lnTo>
                    <a:pt x="1286930" y="187452"/>
                  </a:lnTo>
                </a:path>
                <a:path w="4977765" h="373379">
                  <a:moveTo>
                    <a:pt x="1288346" y="187452"/>
                  </a:moveTo>
                  <a:lnTo>
                    <a:pt x="1544316" y="187452"/>
                  </a:lnTo>
                </a:path>
                <a:path w="4977765" h="373379">
                  <a:moveTo>
                    <a:pt x="1545732" y="187452"/>
                  </a:moveTo>
                  <a:lnTo>
                    <a:pt x="1973312" y="187452"/>
                  </a:lnTo>
                </a:path>
                <a:path w="4977765" h="373379">
                  <a:moveTo>
                    <a:pt x="1974728" y="187452"/>
                  </a:moveTo>
                  <a:lnTo>
                    <a:pt x="3689378" y="187452"/>
                  </a:lnTo>
                </a:path>
                <a:path w="4977765" h="373379">
                  <a:moveTo>
                    <a:pt x="3690794" y="187452"/>
                  </a:moveTo>
                  <a:lnTo>
                    <a:pt x="3862403" y="187452"/>
                  </a:lnTo>
                </a:path>
                <a:path w="4977765" h="373379">
                  <a:moveTo>
                    <a:pt x="3863819" y="187452"/>
                  </a:moveTo>
                  <a:lnTo>
                    <a:pt x="4119789" y="187452"/>
                  </a:lnTo>
                </a:path>
                <a:path w="4977765" h="373379">
                  <a:moveTo>
                    <a:pt x="4121205" y="187452"/>
                  </a:moveTo>
                  <a:lnTo>
                    <a:pt x="4291371" y="187452"/>
                  </a:lnTo>
                </a:path>
                <a:path w="4977765" h="373379">
                  <a:moveTo>
                    <a:pt x="4292786" y="187452"/>
                  </a:moveTo>
                  <a:lnTo>
                    <a:pt x="4548757" y="187452"/>
                  </a:lnTo>
                </a:path>
                <a:path w="4977765" h="373379">
                  <a:moveTo>
                    <a:pt x="4550173" y="187452"/>
                  </a:moveTo>
                  <a:lnTo>
                    <a:pt x="4977752" y="187452"/>
                  </a:lnTo>
                </a:path>
                <a:path w="4977765" h="373379">
                  <a:moveTo>
                    <a:pt x="0" y="373380"/>
                  </a:moveTo>
                  <a:lnTo>
                    <a:pt x="255970" y="373380"/>
                  </a:lnTo>
                </a:path>
                <a:path w="4977765" h="373379">
                  <a:moveTo>
                    <a:pt x="257386" y="373380"/>
                  </a:moveTo>
                  <a:lnTo>
                    <a:pt x="427551" y="373380"/>
                  </a:lnTo>
                </a:path>
                <a:path w="4977765" h="373379">
                  <a:moveTo>
                    <a:pt x="428967" y="373380"/>
                  </a:moveTo>
                  <a:lnTo>
                    <a:pt x="684937" y="373380"/>
                  </a:lnTo>
                </a:path>
                <a:path w="4977765" h="373379">
                  <a:moveTo>
                    <a:pt x="686353" y="373380"/>
                  </a:moveTo>
                  <a:lnTo>
                    <a:pt x="857963" y="373380"/>
                  </a:lnTo>
                </a:path>
                <a:path w="4977765" h="373379">
                  <a:moveTo>
                    <a:pt x="859379" y="373380"/>
                  </a:moveTo>
                  <a:lnTo>
                    <a:pt x="1115349" y="373380"/>
                  </a:lnTo>
                </a:path>
                <a:path w="4977765" h="373379">
                  <a:moveTo>
                    <a:pt x="1116765" y="373380"/>
                  </a:moveTo>
                  <a:lnTo>
                    <a:pt x="1286930" y="373380"/>
                  </a:lnTo>
                </a:path>
                <a:path w="4977765" h="373379">
                  <a:moveTo>
                    <a:pt x="1288346" y="373380"/>
                  </a:moveTo>
                  <a:lnTo>
                    <a:pt x="1544316" y="373380"/>
                  </a:lnTo>
                </a:path>
                <a:path w="4977765" h="373379">
                  <a:moveTo>
                    <a:pt x="1545732" y="373380"/>
                  </a:moveTo>
                  <a:lnTo>
                    <a:pt x="1973312" y="373380"/>
                  </a:lnTo>
                </a:path>
                <a:path w="4977765" h="373379">
                  <a:moveTo>
                    <a:pt x="1974728" y="373380"/>
                  </a:moveTo>
                  <a:lnTo>
                    <a:pt x="3689378" y="373380"/>
                  </a:lnTo>
                </a:path>
                <a:path w="4977765" h="373379">
                  <a:moveTo>
                    <a:pt x="3690794" y="373380"/>
                  </a:moveTo>
                  <a:lnTo>
                    <a:pt x="3862403" y="373380"/>
                  </a:lnTo>
                </a:path>
                <a:path w="4977765" h="373379">
                  <a:moveTo>
                    <a:pt x="3863819" y="373380"/>
                  </a:moveTo>
                  <a:lnTo>
                    <a:pt x="4119789" y="373380"/>
                  </a:lnTo>
                </a:path>
                <a:path w="4977765" h="373379">
                  <a:moveTo>
                    <a:pt x="4121205" y="373380"/>
                  </a:moveTo>
                  <a:lnTo>
                    <a:pt x="4291371" y="373380"/>
                  </a:lnTo>
                </a:path>
                <a:path w="4977765" h="373379">
                  <a:moveTo>
                    <a:pt x="4292786" y="373380"/>
                  </a:moveTo>
                  <a:lnTo>
                    <a:pt x="4548757" y="373380"/>
                  </a:lnTo>
                </a:path>
                <a:path w="4977765" h="373379">
                  <a:moveTo>
                    <a:pt x="4550173" y="373380"/>
                  </a:moveTo>
                  <a:lnTo>
                    <a:pt x="4977752" y="373380"/>
                  </a:lnTo>
                </a:path>
              </a:pathLst>
            </a:custGeom>
            <a:ln w="58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545684" y="3188864"/>
            <a:ext cx="111760" cy="7740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79216" y="4144950"/>
            <a:ext cx="5065395" cy="372110"/>
          </a:xfrm>
          <a:custGeom>
            <a:avLst/>
            <a:gdLst/>
            <a:ahLst/>
            <a:cxnLst/>
            <a:rect l="l" t="t" r="r" b="b"/>
            <a:pathLst>
              <a:path w="5065395" h="372110">
                <a:moveTo>
                  <a:pt x="0" y="0"/>
                </a:moveTo>
                <a:lnTo>
                  <a:pt x="255970" y="0"/>
                </a:lnTo>
              </a:path>
              <a:path w="5065395" h="372110">
                <a:moveTo>
                  <a:pt x="257386" y="0"/>
                </a:moveTo>
                <a:lnTo>
                  <a:pt x="427551" y="0"/>
                </a:lnTo>
              </a:path>
              <a:path w="5065395" h="372110">
                <a:moveTo>
                  <a:pt x="428967" y="0"/>
                </a:moveTo>
                <a:lnTo>
                  <a:pt x="684937" y="0"/>
                </a:lnTo>
              </a:path>
              <a:path w="5065395" h="372110">
                <a:moveTo>
                  <a:pt x="686353" y="0"/>
                </a:moveTo>
                <a:lnTo>
                  <a:pt x="857963" y="0"/>
                </a:lnTo>
              </a:path>
              <a:path w="5065395" h="372110">
                <a:moveTo>
                  <a:pt x="859379" y="0"/>
                </a:moveTo>
                <a:lnTo>
                  <a:pt x="1115349" y="0"/>
                </a:lnTo>
              </a:path>
              <a:path w="5065395" h="372110">
                <a:moveTo>
                  <a:pt x="1116765" y="0"/>
                </a:moveTo>
                <a:lnTo>
                  <a:pt x="1286930" y="0"/>
                </a:lnTo>
              </a:path>
              <a:path w="5065395" h="372110">
                <a:moveTo>
                  <a:pt x="1288346" y="0"/>
                </a:moveTo>
                <a:lnTo>
                  <a:pt x="1715926" y="0"/>
                </a:lnTo>
              </a:path>
              <a:path w="5065395" h="372110">
                <a:moveTo>
                  <a:pt x="1717342" y="0"/>
                </a:moveTo>
                <a:lnTo>
                  <a:pt x="3431992" y="0"/>
                </a:lnTo>
              </a:path>
              <a:path w="5065395" h="372110">
                <a:moveTo>
                  <a:pt x="3433407" y="0"/>
                </a:moveTo>
                <a:lnTo>
                  <a:pt x="3605017" y="0"/>
                </a:lnTo>
              </a:path>
              <a:path w="5065395" h="372110">
                <a:moveTo>
                  <a:pt x="3606433" y="0"/>
                </a:moveTo>
                <a:lnTo>
                  <a:pt x="3862403" y="0"/>
                </a:lnTo>
              </a:path>
              <a:path w="5065395" h="372110">
                <a:moveTo>
                  <a:pt x="3863819" y="0"/>
                </a:moveTo>
                <a:lnTo>
                  <a:pt x="4033984" y="0"/>
                </a:lnTo>
              </a:path>
              <a:path w="5065395" h="372110">
                <a:moveTo>
                  <a:pt x="4035400" y="0"/>
                </a:moveTo>
                <a:lnTo>
                  <a:pt x="4291371" y="0"/>
                </a:lnTo>
              </a:path>
              <a:path w="5065395" h="372110">
                <a:moveTo>
                  <a:pt x="4292786" y="0"/>
                </a:moveTo>
                <a:lnTo>
                  <a:pt x="4720366" y="0"/>
                </a:lnTo>
              </a:path>
              <a:path w="5065395" h="372110">
                <a:moveTo>
                  <a:pt x="4721782" y="0"/>
                </a:moveTo>
                <a:lnTo>
                  <a:pt x="5065001" y="0"/>
                </a:lnTo>
              </a:path>
              <a:path w="5065395" h="372110">
                <a:moveTo>
                  <a:pt x="0" y="185928"/>
                </a:moveTo>
                <a:lnTo>
                  <a:pt x="255970" y="185928"/>
                </a:lnTo>
              </a:path>
              <a:path w="5065395" h="372110">
                <a:moveTo>
                  <a:pt x="257386" y="185928"/>
                </a:moveTo>
                <a:lnTo>
                  <a:pt x="427551" y="185928"/>
                </a:lnTo>
              </a:path>
              <a:path w="5065395" h="372110">
                <a:moveTo>
                  <a:pt x="428967" y="185928"/>
                </a:moveTo>
                <a:lnTo>
                  <a:pt x="684937" y="185928"/>
                </a:lnTo>
              </a:path>
              <a:path w="5065395" h="372110">
                <a:moveTo>
                  <a:pt x="686353" y="185928"/>
                </a:moveTo>
                <a:lnTo>
                  <a:pt x="857963" y="185928"/>
                </a:lnTo>
              </a:path>
              <a:path w="5065395" h="372110">
                <a:moveTo>
                  <a:pt x="859379" y="185928"/>
                </a:moveTo>
                <a:lnTo>
                  <a:pt x="1115349" y="185928"/>
                </a:lnTo>
              </a:path>
              <a:path w="5065395" h="372110">
                <a:moveTo>
                  <a:pt x="1116765" y="185928"/>
                </a:moveTo>
                <a:lnTo>
                  <a:pt x="1286930" y="185928"/>
                </a:lnTo>
              </a:path>
              <a:path w="5065395" h="372110">
                <a:moveTo>
                  <a:pt x="1288346" y="185928"/>
                </a:moveTo>
                <a:lnTo>
                  <a:pt x="1544316" y="185928"/>
                </a:lnTo>
              </a:path>
              <a:path w="5065395" h="372110">
                <a:moveTo>
                  <a:pt x="1545732" y="185928"/>
                </a:moveTo>
                <a:lnTo>
                  <a:pt x="1973312" y="185928"/>
                </a:lnTo>
              </a:path>
              <a:path w="5065395" h="372110">
                <a:moveTo>
                  <a:pt x="1974728" y="185928"/>
                </a:moveTo>
                <a:lnTo>
                  <a:pt x="3689378" y="185928"/>
                </a:lnTo>
              </a:path>
              <a:path w="5065395" h="372110">
                <a:moveTo>
                  <a:pt x="3690794" y="185928"/>
                </a:moveTo>
                <a:lnTo>
                  <a:pt x="3862403" y="185928"/>
                </a:lnTo>
              </a:path>
              <a:path w="5065395" h="372110">
                <a:moveTo>
                  <a:pt x="3863819" y="185928"/>
                </a:moveTo>
                <a:lnTo>
                  <a:pt x="4119789" y="185928"/>
                </a:lnTo>
              </a:path>
              <a:path w="5065395" h="372110">
                <a:moveTo>
                  <a:pt x="4121205" y="185928"/>
                </a:moveTo>
                <a:lnTo>
                  <a:pt x="4291371" y="185928"/>
                </a:lnTo>
              </a:path>
              <a:path w="5065395" h="372110">
                <a:moveTo>
                  <a:pt x="4292786" y="185928"/>
                </a:moveTo>
                <a:lnTo>
                  <a:pt x="4548757" y="185928"/>
                </a:lnTo>
              </a:path>
              <a:path w="5065395" h="372110">
                <a:moveTo>
                  <a:pt x="4550173" y="185928"/>
                </a:moveTo>
                <a:lnTo>
                  <a:pt x="4977752" y="185928"/>
                </a:lnTo>
              </a:path>
              <a:path w="5065395" h="372110">
                <a:moveTo>
                  <a:pt x="0" y="371855"/>
                </a:moveTo>
                <a:lnTo>
                  <a:pt x="255970" y="371855"/>
                </a:lnTo>
              </a:path>
              <a:path w="5065395" h="372110">
                <a:moveTo>
                  <a:pt x="257386" y="371855"/>
                </a:moveTo>
                <a:lnTo>
                  <a:pt x="427551" y="371855"/>
                </a:lnTo>
              </a:path>
              <a:path w="5065395" h="372110">
                <a:moveTo>
                  <a:pt x="428967" y="371855"/>
                </a:moveTo>
                <a:lnTo>
                  <a:pt x="684937" y="371855"/>
                </a:lnTo>
              </a:path>
              <a:path w="5065395" h="372110">
                <a:moveTo>
                  <a:pt x="686353" y="371855"/>
                </a:moveTo>
                <a:lnTo>
                  <a:pt x="857963" y="371855"/>
                </a:lnTo>
              </a:path>
              <a:path w="5065395" h="372110">
                <a:moveTo>
                  <a:pt x="859379" y="371855"/>
                </a:moveTo>
                <a:lnTo>
                  <a:pt x="1115349" y="371855"/>
                </a:lnTo>
              </a:path>
              <a:path w="5065395" h="372110">
                <a:moveTo>
                  <a:pt x="1116765" y="371855"/>
                </a:moveTo>
                <a:lnTo>
                  <a:pt x="1286930" y="371855"/>
                </a:lnTo>
              </a:path>
              <a:path w="5065395" h="372110">
                <a:moveTo>
                  <a:pt x="1288346" y="371855"/>
                </a:moveTo>
                <a:lnTo>
                  <a:pt x="1544316" y="371855"/>
                </a:lnTo>
              </a:path>
              <a:path w="5065395" h="372110">
                <a:moveTo>
                  <a:pt x="1545732" y="371855"/>
                </a:moveTo>
                <a:lnTo>
                  <a:pt x="1973312" y="371855"/>
                </a:lnTo>
              </a:path>
              <a:path w="5065395" h="372110">
                <a:moveTo>
                  <a:pt x="1974728" y="371855"/>
                </a:moveTo>
                <a:lnTo>
                  <a:pt x="3689378" y="371855"/>
                </a:lnTo>
              </a:path>
              <a:path w="5065395" h="372110">
                <a:moveTo>
                  <a:pt x="3690794" y="371855"/>
                </a:moveTo>
                <a:lnTo>
                  <a:pt x="3862403" y="371855"/>
                </a:lnTo>
              </a:path>
              <a:path w="5065395" h="372110">
                <a:moveTo>
                  <a:pt x="3863819" y="371855"/>
                </a:moveTo>
                <a:lnTo>
                  <a:pt x="4119789" y="371855"/>
                </a:lnTo>
              </a:path>
              <a:path w="5065395" h="372110">
                <a:moveTo>
                  <a:pt x="4121205" y="371855"/>
                </a:moveTo>
                <a:lnTo>
                  <a:pt x="4291371" y="371855"/>
                </a:lnTo>
              </a:path>
              <a:path w="5065395" h="372110">
                <a:moveTo>
                  <a:pt x="4292786" y="371855"/>
                </a:moveTo>
                <a:lnTo>
                  <a:pt x="4548757" y="371855"/>
                </a:lnTo>
              </a:path>
              <a:path w="5065395" h="372110">
                <a:moveTo>
                  <a:pt x="4550173" y="371855"/>
                </a:moveTo>
                <a:lnTo>
                  <a:pt x="4977752" y="371855"/>
                </a:lnTo>
              </a:path>
            </a:pathLst>
          </a:custGeom>
          <a:ln w="5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79295" y="3188864"/>
            <a:ext cx="111760" cy="15208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79216" y="4704258"/>
            <a:ext cx="4977765" cy="0"/>
          </a:xfrm>
          <a:custGeom>
            <a:avLst/>
            <a:gdLst/>
            <a:ahLst/>
            <a:cxnLst/>
            <a:rect l="l" t="t" r="r" b="b"/>
            <a:pathLst>
              <a:path w="4977765">
                <a:moveTo>
                  <a:pt x="0" y="0"/>
                </a:moveTo>
                <a:lnTo>
                  <a:pt x="255970" y="0"/>
                </a:lnTo>
              </a:path>
              <a:path w="4977765">
                <a:moveTo>
                  <a:pt x="257386" y="0"/>
                </a:moveTo>
                <a:lnTo>
                  <a:pt x="427551" y="0"/>
                </a:lnTo>
              </a:path>
              <a:path w="4977765">
                <a:moveTo>
                  <a:pt x="428967" y="0"/>
                </a:moveTo>
                <a:lnTo>
                  <a:pt x="684937" y="0"/>
                </a:lnTo>
              </a:path>
              <a:path w="4977765">
                <a:moveTo>
                  <a:pt x="686353" y="0"/>
                </a:moveTo>
                <a:lnTo>
                  <a:pt x="857963" y="0"/>
                </a:lnTo>
              </a:path>
              <a:path w="4977765">
                <a:moveTo>
                  <a:pt x="859379" y="0"/>
                </a:moveTo>
                <a:lnTo>
                  <a:pt x="1115349" y="0"/>
                </a:lnTo>
              </a:path>
              <a:path w="4977765">
                <a:moveTo>
                  <a:pt x="1116765" y="0"/>
                </a:moveTo>
                <a:lnTo>
                  <a:pt x="1286930" y="0"/>
                </a:lnTo>
              </a:path>
              <a:path w="4977765">
                <a:moveTo>
                  <a:pt x="1288346" y="0"/>
                </a:moveTo>
                <a:lnTo>
                  <a:pt x="1544316" y="0"/>
                </a:lnTo>
              </a:path>
              <a:path w="4977765">
                <a:moveTo>
                  <a:pt x="1545732" y="0"/>
                </a:moveTo>
                <a:lnTo>
                  <a:pt x="1973312" y="0"/>
                </a:lnTo>
              </a:path>
              <a:path w="4977765">
                <a:moveTo>
                  <a:pt x="1974728" y="0"/>
                </a:moveTo>
                <a:lnTo>
                  <a:pt x="3689378" y="0"/>
                </a:lnTo>
              </a:path>
              <a:path w="4977765">
                <a:moveTo>
                  <a:pt x="3690794" y="0"/>
                </a:moveTo>
                <a:lnTo>
                  <a:pt x="3862403" y="0"/>
                </a:lnTo>
              </a:path>
              <a:path w="4977765">
                <a:moveTo>
                  <a:pt x="3863819" y="0"/>
                </a:moveTo>
                <a:lnTo>
                  <a:pt x="4119789" y="0"/>
                </a:lnTo>
              </a:path>
              <a:path w="4977765">
                <a:moveTo>
                  <a:pt x="4121205" y="0"/>
                </a:moveTo>
                <a:lnTo>
                  <a:pt x="4291371" y="0"/>
                </a:lnTo>
              </a:path>
              <a:path w="4977765">
                <a:moveTo>
                  <a:pt x="4292786" y="0"/>
                </a:moveTo>
                <a:lnTo>
                  <a:pt x="4548757" y="0"/>
                </a:lnTo>
              </a:path>
              <a:path w="4977765">
                <a:moveTo>
                  <a:pt x="4550173" y="0"/>
                </a:moveTo>
                <a:lnTo>
                  <a:pt x="4977752" y="0"/>
                </a:lnTo>
              </a:path>
            </a:pathLst>
          </a:custGeom>
          <a:ln w="5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45684" y="4124601"/>
            <a:ext cx="111760" cy="58483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02080" y="5426964"/>
            <a:ext cx="5389245" cy="3746500"/>
            <a:chOff x="1402080" y="5426964"/>
            <a:chExt cx="5389245" cy="3746500"/>
          </a:xfrm>
        </p:grpSpPr>
        <p:sp>
          <p:nvSpPr>
            <p:cNvPr id="20" name="object 20"/>
            <p:cNvSpPr/>
            <p:nvPr/>
          </p:nvSpPr>
          <p:spPr>
            <a:xfrm>
              <a:off x="1403604" y="5430012"/>
              <a:ext cx="5384800" cy="3740150"/>
            </a:xfrm>
            <a:custGeom>
              <a:avLst/>
              <a:gdLst/>
              <a:ahLst/>
              <a:cxnLst/>
              <a:rect l="l" t="t" r="r" b="b"/>
              <a:pathLst>
                <a:path w="5384800" h="3740150">
                  <a:moveTo>
                    <a:pt x="5384292" y="3739895"/>
                  </a:moveTo>
                  <a:lnTo>
                    <a:pt x="0" y="3739895"/>
                  </a:lnTo>
                  <a:lnTo>
                    <a:pt x="0" y="0"/>
                  </a:lnTo>
                  <a:lnTo>
                    <a:pt x="5384292" y="0"/>
                  </a:lnTo>
                  <a:lnTo>
                    <a:pt x="5384292" y="37398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2080" y="5426964"/>
              <a:ext cx="5389245" cy="3746500"/>
            </a:xfrm>
            <a:custGeom>
              <a:avLst/>
              <a:gdLst/>
              <a:ahLst/>
              <a:cxnLst/>
              <a:rect l="l" t="t" r="r" b="b"/>
              <a:pathLst>
                <a:path w="5389245" h="3746500">
                  <a:moveTo>
                    <a:pt x="5387339" y="3745992"/>
                  </a:moveTo>
                  <a:lnTo>
                    <a:pt x="0" y="3745992"/>
                  </a:lnTo>
                  <a:lnTo>
                    <a:pt x="0" y="0"/>
                  </a:lnTo>
                  <a:lnTo>
                    <a:pt x="5387339" y="0"/>
                  </a:lnTo>
                  <a:lnTo>
                    <a:pt x="5388864" y="1524"/>
                  </a:lnTo>
                  <a:lnTo>
                    <a:pt x="5388864" y="3048"/>
                  </a:lnTo>
                  <a:lnTo>
                    <a:pt x="4572" y="3048"/>
                  </a:lnTo>
                  <a:lnTo>
                    <a:pt x="1524" y="6096"/>
                  </a:lnTo>
                  <a:lnTo>
                    <a:pt x="4572" y="6096"/>
                  </a:lnTo>
                  <a:lnTo>
                    <a:pt x="4572" y="3739896"/>
                  </a:lnTo>
                  <a:lnTo>
                    <a:pt x="1524" y="3739896"/>
                  </a:lnTo>
                  <a:lnTo>
                    <a:pt x="4572" y="3742944"/>
                  </a:lnTo>
                  <a:lnTo>
                    <a:pt x="5388864" y="3742944"/>
                  </a:lnTo>
                  <a:lnTo>
                    <a:pt x="5388864" y="3744467"/>
                  </a:lnTo>
                  <a:lnTo>
                    <a:pt x="5387339" y="3745992"/>
                  </a:lnTo>
                  <a:close/>
                </a:path>
                <a:path w="5389245" h="3746500">
                  <a:moveTo>
                    <a:pt x="4572" y="6096"/>
                  </a:moveTo>
                  <a:lnTo>
                    <a:pt x="1524" y="6096"/>
                  </a:lnTo>
                  <a:lnTo>
                    <a:pt x="4572" y="3048"/>
                  </a:lnTo>
                  <a:lnTo>
                    <a:pt x="4572" y="6096"/>
                  </a:lnTo>
                  <a:close/>
                </a:path>
                <a:path w="5389245" h="3746500">
                  <a:moveTo>
                    <a:pt x="5382768" y="6096"/>
                  </a:moveTo>
                  <a:lnTo>
                    <a:pt x="4572" y="6096"/>
                  </a:lnTo>
                  <a:lnTo>
                    <a:pt x="4572" y="3048"/>
                  </a:lnTo>
                  <a:lnTo>
                    <a:pt x="5382768" y="3048"/>
                  </a:lnTo>
                  <a:lnTo>
                    <a:pt x="5382768" y="6096"/>
                  </a:lnTo>
                  <a:close/>
                </a:path>
                <a:path w="5389245" h="3746500">
                  <a:moveTo>
                    <a:pt x="5382768" y="3742944"/>
                  </a:moveTo>
                  <a:lnTo>
                    <a:pt x="5382768" y="3048"/>
                  </a:lnTo>
                  <a:lnTo>
                    <a:pt x="5385816" y="6096"/>
                  </a:lnTo>
                  <a:lnTo>
                    <a:pt x="5388864" y="6096"/>
                  </a:lnTo>
                  <a:lnTo>
                    <a:pt x="5388864" y="3739896"/>
                  </a:lnTo>
                  <a:lnTo>
                    <a:pt x="5385816" y="3739896"/>
                  </a:lnTo>
                  <a:lnTo>
                    <a:pt x="5382768" y="3742944"/>
                  </a:lnTo>
                  <a:close/>
                </a:path>
                <a:path w="5389245" h="3746500">
                  <a:moveTo>
                    <a:pt x="5388864" y="6096"/>
                  </a:moveTo>
                  <a:lnTo>
                    <a:pt x="5385816" y="6096"/>
                  </a:lnTo>
                  <a:lnTo>
                    <a:pt x="5382768" y="3048"/>
                  </a:lnTo>
                  <a:lnTo>
                    <a:pt x="5388864" y="3048"/>
                  </a:lnTo>
                  <a:lnTo>
                    <a:pt x="5388864" y="6096"/>
                  </a:lnTo>
                  <a:close/>
                </a:path>
                <a:path w="5389245" h="3746500">
                  <a:moveTo>
                    <a:pt x="4572" y="3742944"/>
                  </a:moveTo>
                  <a:lnTo>
                    <a:pt x="1524" y="3739896"/>
                  </a:lnTo>
                  <a:lnTo>
                    <a:pt x="4572" y="3739896"/>
                  </a:lnTo>
                  <a:lnTo>
                    <a:pt x="4572" y="3742944"/>
                  </a:lnTo>
                  <a:close/>
                </a:path>
                <a:path w="5389245" h="3746500">
                  <a:moveTo>
                    <a:pt x="5382768" y="3742944"/>
                  </a:moveTo>
                  <a:lnTo>
                    <a:pt x="4572" y="3742944"/>
                  </a:lnTo>
                  <a:lnTo>
                    <a:pt x="4572" y="3739896"/>
                  </a:lnTo>
                  <a:lnTo>
                    <a:pt x="5382768" y="3739896"/>
                  </a:lnTo>
                  <a:lnTo>
                    <a:pt x="5382768" y="3742944"/>
                  </a:lnTo>
                  <a:close/>
                </a:path>
                <a:path w="5389245" h="3746500">
                  <a:moveTo>
                    <a:pt x="5388864" y="3742944"/>
                  </a:moveTo>
                  <a:lnTo>
                    <a:pt x="5382768" y="3742944"/>
                  </a:lnTo>
                  <a:lnTo>
                    <a:pt x="5385816" y="3739896"/>
                  </a:lnTo>
                  <a:lnTo>
                    <a:pt x="5388864" y="3739896"/>
                  </a:lnTo>
                  <a:lnTo>
                    <a:pt x="5388864" y="37429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79216" y="7776642"/>
              <a:ext cx="4977765" cy="559435"/>
            </a:xfrm>
            <a:custGeom>
              <a:avLst/>
              <a:gdLst/>
              <a:ahLst/>
              <a:cxnLst/>
              <a:rect l="l" t="t" r="r" b="b"/>
              <a:pathLst>
                <a:path w="4977765" h="559434">
                  <a:moveTo>
                    <a:pt x="0" y="0"/>
                  </a:moveTo>
                  <a:lnTo>
                    <a:pt x="255970" y="0"/>
                  </a:lnTo>
                </a:path>
                <a:path w="4977765" h="559434">
                  <a:moveTo>
                    <a:pt x="257386" y="0"/>
                  </a:moveTo>
                  <a:lnTo>
                    <a:pt x="427551" y="0"/>
                  </a:lnTo>
                </a:path>
                <a:path w="4977765" h="559434">
                  <a:moveTo>
                    <a:pt x="428967" y="0"/>
                  </a:moveTo>
                  <a:lnTo>
                    <a:pt x="684937" y="0"/>
                  </a:lnTo>
                </a:path>
                <a:path w="4977765" h="559434">
                  <a:moveTo>
                    <a:pt x="686353" y="0"/>
                  </a:moveTo>
                  <a:lnTo>
                    <a:pt x="857963" y="0"/>
                  </a:lnTo>
                </a:path>
                <a:path w="4977765" h="559434">
                  <a:moveTo>
                    <a:pt x="859379" y="0"/>
                  </a:moveTo>
                  <a:lnTo>
                    <a:pt x="1115349" y="0"/>
                  </a:lnTo>
                </a:path>
                <a:path w="4977765" h="559434">
                  <a:moveTo>
                    <a:pt x="1116765" y="0"/>
                  </a:moveTo>
                  <a:lnTo>
                    <a:pt x="1286930" y="0"/>
                  </a:lnTo>
                </a:path>
                <a:path w="4977765" h="559434">
                  <a:moveTo>
                    <a:pt x="1288346" y="0"/>
                  </a:moveTo>
                  <a:lnTo>
                    <a:pt x="1544316" y="0"/>
                  </a:lnTo>
                </a:path>
                <a:path w="4977765" h="559434">
                  <a:moveTo>
                    <a:pt x="1545732" y="0"/>
                  </a:moveTo>
                  <a:lnTo>
                    <a:pt x="1973312" y="0"/>
                  </a:lnTo>
                </a:path>
                <a:path w="4977765" h="559434">
                  <a:moveTo>
                    <a:pt x="1974728" y="0"/>
                  </a:moveTo>
                  <a:lnTo>
                    <a:pt x="3689378" y="0"/>
                  </a:lnTo>
                </a:path>
                <a:path w="4977765" h="559434">
                  <a:moveTo>
                    <a:pt x="3690794" y="0"/>
                  </a:moveTo>
                  <a:lnTo>
                    <a:pt x="3862403" y="0"/>
                  </a:lnTo>
                </a:path>
                <a:path w="4977765" h="559434">
                  <a:moveTo>
                    <a:pt x="3863819" y="0"/>
                  </a:moveTo>
                  <a:lnTo>
                    <a:pt x="4119789" y="0"/>
                  </a:lnTo>
                </a:path>
                <a:path w="4977765" h="559434">
                  <a:moveTo>
                    <a:pt x="4121205" y="0"/>
                  </a:moveTo>
                  <a:lnTo>
                    <a:pt x="4291371" y="0"/>
                  </a:lnTo>
                </a:path>
                <a:path w="4977765" h="559434">
                  <a:moveTo>
                    <a:pt x="4292786" y="0"/>
                  </a:moveTo>
                  <a:lnTo>
                    <a:pt x="4548757" y="0"/>
                  </a:lnTo>
                </a:path>
                <a:path w="4977765" h="559434">
                  <a:moveTo>
                    <a:pt x="4550173" y="0"/>
                  </a:moveTo>
                  <a:lnTo>
                    <a:pt x="4977752" y="0"/>
                  </a:lnTo>
                </a:path>
                <a:path w="4977765" h="559434">
                  <a:moveTo>
                    <a:pt x="0" y="185927"/>
                  </a:moveTo>
                  <a:lnTo>
                    <a:pt x="255970" y="185927"/>
                  </a:lnTo>
                </a:path>
                <a:path w="4977765" h="559434">
                  <a:moveTo>
                    <a:pt x="257386" y="185927"/>
                  </a:moveTo>
                  <a:lnTo>
                    <a:pt x="427551" y="185927"/>
                  </a:lnTo>
                </a:path>
                <a:path w="4977765" h="559434">
                  <a:moveTo>
                    <a:pt x="428967" y="185927"/>
                  </a:moveTo>
                  <a:lnTo>
                    <a:pt x="684937" y="185927"/>
                  </a:lnTo>
                </a:path>
                <a:path w="4977765" h="559434">
                  <a:moveTo>
                    <a:pt x="686353" y="185927"/>
                  </a:moveTo>
                  <a:lnTo>
                    <a:pt x="857963" y="185927"/>
                  </a:lnTo>
                </a:path>
                <a:path w="4977765" h="559434">
                  <a:moveTo>
                    <a:pt x="859379" y="185927"/>
                  </a:moveTo>
                  <a:lnTo>
                    <a:pt x="1115349" y="185927"/>
                  </a:lnTo>
                </a:path>
                <a:path w="4977765" h="559434">
                  <a:moveTo>
                    <a:pt x="1116765" y="185927"/>
                  </a:moveTo>
                  <a:lnTo>
                    <a:pt x="1286930" y="185927"/>
                  </a:lnTo>
                </a:path>
                <a:path w="4977765" h="559434">
                  <a:moveTo>
                    <a:pt x="1288346" y="185927"/>
                  </a:moveTo>
                  <a:lnTo>
                    <a:pt x="1544316" y="185927"/>
                  </a:lnTo>
                </a:path>
                <a:path w="4977765" h="559434">
                  <a:moveTo>
                    <a:pt x="1545732" y="185927"/>
                  </a:moveTo>
                  <a:lnTo>
                    <a:pt x="1973312" y="185927"/>
                  </a:lnTo>
                </a:path>
                <a:path w="4977765" h="559434">
                  <a:moveTo>
                    <a:pt x="1974728" y="185927"/>
                  </a:moveTo>
                  <a:lnTo>
                    <a:pt x="3689378" y="185927"/>
                  </a:lnTo>
                </a:path>
                <a:path w="4977765" h="559434">
                  <a:moveTo>
                    <a:pt x="3690794" y="185927"/>
                  </a:moveTo>
                  <a:lnTo>
                    <a:pt x="3862403" y="185927"/>
                  </a:lnTo>
                </a:path>
                <a:path w="4977765" h="559434">
                  <a:moveTo>
                    <a:pt x="3863819" y="185927"/>
                  </a:moveTo>
                  <a:lnTo>
                    <a:pt x="4119789" y="185927"/>
                  </a:lnTo>
                </a:path>
                <a:path w="4977765" h="559434">
                  <a:moveTo>
                    <a:pt x="4121205" y="185927"/>
                  </a:moveTo>
                  <a:lnTo>
                    <a:pt x="4291371" y="185927"/>
                  </a:lnTo>
                </a:path>
                <a:path w="4977765" h="559434">
                  <a:moveTo>
                    <a:pt x="4292786" y="185927"/>
                  </a:moveTo>
                  <a:lnTo>
                    <a:pt x="4548757" y="185927"/>
                  </a:lnTo>
                </a:path>
                <a:path w="4977765" h="559434">
                  <a:moveTo>
                    <a:pt x="4550173" y="185927"/>
                  </a:moveTo>
                  <a:lnTo>
                    <a:pt x="4977752" y="185927"/>
                  </a:lnTo>
                </a:path>
                <a:path w="4977765" h="559434">
                  <a:moveTo>
                    <a:pt x="0" y="371855"/>
                  </a:moveTo>
                  <a:lnTo>
                    <a:pt x="255970" y="371855"/>
                  </a:lnTo>
                </a:path>
                <a:path w="4977765" h="559434">
                  <a:moveTo>
                    <a:pt x="257386" y="371855"/>
                  </a:moveTo>
                  <a:lnTo>
                    <a:pt x="427551" y="371855"/>
                  </a:lnTo>
                </a:path>
                <a:path w="4977765" h="559434">
                  <a:moveTo>
                    <a:pt x="428967" y="371855"/>
                  </a:moveTo>
                  <a:lnTo>
                    <a:pt x="684937" y="371855"/>
                  </a:lnTo>
                </a:path>
                <a:path w="4977765" h="559434">
                  <a:moveTo>
                    <a:pt x="686353" y="371855"/>
                  </a:moveTo>
                  <a:lnTo>
                    <a:pt x="857963" y="371855"/>
                  </a:lnTo>
                </a:path>
                <a:path w="4977765" h="559434">
                  <a:moveTo>
                    <a:pt x="859379" y="371855"/>
                  </a:moveTo>
                  <a:lnTo>
                    <a:pt x="1115349" y="371855"/>
                  </a:lnTo>
                </a:path>
                <a:path w="4977765" h="559434">
                  <a:moveTo>
                    <a:pt x="1116765" y="371855"/>
                  </a:moveTo>
                  <a:lnTo>
                    <a:pt x="1286930" y="371855"/>
                  </a:lnTo>
                </a:path>
                <a:path w="4977765" h="559434">
                  <a:moveTo>
                    <a:pt x="1288346" y="371855"/>
                  </a:moveTo>
                  <a:lnTo>
                    <a:pt x="1544316" y="371855"/>
                  </a:lnTo>
                </a:path>
                <a:path w="4977765" h="559434">
                  <a:moveTo>
                    <a:pt x="1545732" y="371855"/>
                  </a:moveTo>
                  <a:lnTo>
                    <a:pt x="1973312" y="371855"/>
                  </a:lnTo>
                </a:path>
                <a:path w="4977765" h="559434">
                  <a:moveTo>
                    <a:pt x="1974728" y="371855"/>
                  </a:moveTo>
                  <a:lnTo>
                    <a:pt x="3689378" y="371855"/>
                  </a:lnTo>
                </a:path>
                <a:path w="4977765" h="559434">
                  <a:moveTo>
                    <a:pt x="3690794" y="371855"/>
                  </a:moveTo>
                  <a:lnTo>
                    <a:pt x="3862403" y="371855"/>
                  </a:lnTo>
                </a:path>
                <a:path w="4977765" h="559434">
                  <a:moveTo>
                    <a:pt x="3863819" y="371855"/>
                  </a:moveTo>
                  <a:lnTo>
                    <a:pt x="4119789" y="371855"/>
                  </a:lnTo>
                </a:path>
                <a:path w="4977765" h="559434">
                  <a:moveTo>
                    <a:pt x="4121205" y="371855"/>
                  </a:moveTo>
                  <a:lnTo>
                    <a:pt x="4291371" y="371855"/>
                  </a:lnTo>
                </a:path>
                <a:path w="4977765" h="559434">
                  <a:moveTo>
                    <a:pt x="4292786" y="371855"/>
                  </a:moveTo>
                  <a:lnTo>
                    <a:pt x="4548757" y="371855"/>
                  </a:lnTo>
                </a:path>
                <a:path w="4977765" h="559434">
                  <a:moveTo>
                    <a:pt x="4550173" y="371855"/>
                  </a:moveTo>
                  <a:lnTo>
                    <a:pt x="4977752" y="371855"/>
                  </a:lnTo>
                </a:path>
                <a:path w="4977765" h="559434">
                  <a:moveTo>
                    <a:pt x="0" y="559307"/>
                  </a:moveTo>
                  <a:lnTo>
                    <a:pt x="255970" y="559307"/>
                  </a:lnTo>
                </a:path>
                <a:path w="4977765" h="559434">
                  <a:moveTo>
                    <a:pt x="257386" y="559307"/>
                  </a:moveTo>
                  <a:lnTo>
                    <a:pt x="427551" y="559307"/>
                  </a:lnTo>
                </a:path>
                <a:path w="4977765" h="559434">
                  <a:moveTo>
                    <a:pt x="428967" y="559307"/>
                  </a:moveTo>
                  <a:lnTo>
                    <a:pt x="684937" y="559307"/>
                  </a:lnTo>
                </a:path>
                <a:path w="4977765" h="559434">
                  <a:moveTo>
                    <a:pt x="686353" y="559307"/>
                  </a:moveTo>
                  <a:lnTo>
                    <a:pt x="857963" y="559307"/>
                  </a:lnTo>
                </a:path>
                <a:path w="4977765" h="559434">
                  <a:moveTo>
                    <a:pt x="859379" y="559307"/>
                  </a:moveTo>
                  <a:lnTo>
                    <a:pt x="1115349" y="559307"/>
                  </a:lnTo>
                </a:path>
                <a:path w="4977765" h="559434">
                  <a:moveTo>
                    <a:pt x="1116765" y="559307"/>
                  </a:moveTo>
                  <a:lnTo>
                    <a:pt x="1286930" y="559307"/>
                  </a:lnTo>
                </a:path>
                <a:path w="4977765" h="559434">
                  <a:moveTo>
                    <a:pt x="1288346" y="559307"/>
                  </a:moveTo>
                  <a:lnTo>
                    <a:pt x="1544316" y="559307"/>
                  </a:lnTo>
                </a:path>
                <a:path w="4977765" h="559434">
                  <a:moveTo>
                    <a:pt x="1545732" y="559307"/>
                  </a:moveTo>
                  <a:lnTo>
                    <a:pt x="1973312" y="559307"/>
                  </a:lnTo>
                </a:path>
                <a:path w="4977765" h="559434">
                  <a:moveTo>
                    <a:pt x="1974728" y="559307"/>
                  </a:moveTo>
                  <a:lnTo>
                    <a:pt x="3689378" y="559307"/>
                  </a:lnTo>
                </a:path>
                <a:path w="4977765" h="559434">
                  <a:moveTo>
                    <a:pt x="3690794" y="559307"/>
                  </a:moveTo>
                  <a:lnTo>
                    <a:pt x="3862403" y="559307"/>
                  </a:lnTo>
                </a:path>
                <a:path w="4977765" h="559434">
                  <a:moveTo>
                    <a:pt x="3863819" y="559307"/>
                  </a:moveTo>
                  <a:lnTo>
                    <a:pt x="4119789" y="559307"/>
                  </a:lnTo>
                </a:path>
                <a:path w="4977765" h="559434">
                  <a:moveTo>
                    <a:pt x="4121205" y="559307"/>
                  </a:moveTo>
                  <a:lnTo>
                    <a:pt x="4291371" y="559307"/>
                  </a:lnTo>
                </a:path>
                <a:path w="4977765" h="559434">
                  <a:moveTo>
                    <a:pt x="4292786" y="559307"/>
                  </a:moveTo>
                  <a:lnTo>
                    <a:pt x="4548757" y="559307"/>
                  </a:lnTo>
                </a:path>
                <a:path w="4977765" h="559434">
                  <a:moveTo>
                    <a:pt x="4550173" y="559307"/>
                  </a:moveTo>
                  <a:lnTo>
                    <a:pt x="4977752" y="559307"/>
                  </a:lnTo>
                </a:path>
              </a:pathLst>
            </a:custGeom>
            <a:ln w="58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545684" y="7570365"/>
            <a:ext cx="111760" cy="7708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79216" y="8523402"/>
            <a:ext cx="5065395" cy="373380"/>
          </a:xfrm>
          <a:custGeom>
            <a:avLst/>
            <a:gdLst/>
            <a:ahLst/>
            <a:cxnLst/>
            <a:rect l="l" t="t" r="r" b="b"/>
            <a:pathLst>
              <a:path w="5065395" h="373379">
                <a:moveTo>
                  <a:pt x="0" y="0"/>
                </a:moveTo>
                <a:lnTo>
                  <a:pt x="255970" y="0"/>
                </a:lnTo>
              </a:path>
              <a:path w="5065395" h="373379">
                <a:moveTo>
                  <a:pt x="257386" y="0"/>
                </a:moveTo>
                <a:lnTo>
                  <a:pt x="427551" y="0"/>
                </a:lnTo>
              </a:path>
              <a:path w="5065395" h="373379">
                <a:moveTo>
                  <a:pt x="428967" y="0"/>
                </a:moveTo>
                <a:lnTo>
                  <a:pt x="684937" y="0"/>
                </a:lnTo>
              </a:path>
              <a:path w="5065395" h="373379">
                <a:moveTo>
                  <a:pt x="686353" y="0"/>
                </a:moveTo>
                <a:lnTo>
                  <a:pt x="857963" y="0"/>
                </a:lnTo>
              </a:path>
              <a:path w="5065395" h="373379">
                <a:moveTo>
                  <a:pt x="859379" y="0"/>
                </a:moveTo>
                <a:lnTo>
                  <a:pt x="1115349" y="0"/>
                </a:lnTo>
              </a:path>
              <a:path w="5065395" h="373379">
                <a:moveTo>
                  <a:pt x="1116765" y="0"/>
                </a:moveTo>
                <a:lnTo>
                  <a:pt x="1286930" y="0"/>
                </a:lnTo>
              </a:path>
              <a:path w="5065395" h="373379">
                <a:moveTo>
                  <a:pt x="1288346" y="0"/>
                </a:moveTo>
                <a:lnTo>
                  <a:pt x="1715926" y="0"/>
                </a:lnTo>
              </a:path>
              <a:path w="5065395" h="373379">
                <a:moveTo>
                  <a:pt x="1717342" y="0"/>
                </a:moveTo>
                <a:lnTo>
                  <a:pt x="3431992" y="0"/>
                </a:lnTo>
              </a:path>
              <a:path w="5065395" h="373379">
                <a:moveTo>
                  <a:pt x="3433407" y="0"/>
                </a:moveTo>
                <a:lnTo>
                  <a:pt x="3605017" y="0"/>
                </a:lnTo>
              </a:path>
              <a:path w="5065395" h="373379">
                <a:moveTo>
                  <a:pt x="3606433" y="0"/>
                </a:moveTo>
                <a:lnTo>
                  <a:pt x="3862403" y="0"/>
                </a:lnTo>
              </a:path>
              <a:path w="5065395" h="373379">
                <a:moveTo>
                  <a:pt x="3863819" y="0"/>
                </a:moveTo>
                <a:lnTo>
                  <a:pt x="4033984" y="0"/>
                </a:lnTo>
              </a:path>
              <a:path w="5065395" h="373379">
                <a:moveTo>
                  <a:pt x="4035400" y="0"/>
                </a:moveTo>
                <a:lnTo>
                  <a:pt x="4291371" y="0"/>
                </a:lnTo>
              </a:path>
              <a:path w="5065395" h="373379">
                <a:moveTo>
                  <a:pt x="4292786" y="0"/>
                </a:moveTo>
                <a:lnTo>
                  <a:pt x="4720366" y="0"/>
                </a:lnTo>
              </a:path>
              <a:path w="5065395" h="373379">
                <a:moveTo>
                  <a:pt x="4721782" y="0"/>
                </a:moveTo>
                <a:lnTo>
                  <a:pt x="5065001" y="0"/>
                </a:lnTo>
              </a:path>
              <a:path w="5065395" h="373379">
                <a:moveTo>
                  <a:pt x="0" y="185928"/>
                </a:moveTo>
                <a:lnTo>
                  <a:pt x="255970" y="185928"/>
                </a:lnTo>
              </a:path>
              <a:path w="5065395" h="373379">
                <a:moveTo>
                  <a:pt x="257386" y="185928"/>
                </a:moveTo>
                <a:lnTo>
                  <a:pt x="427551" y="185928"/>
                </a:lnTo>
              </a:path>
              <a:path w="5065395" h="373379">
                <a:moveTo>
                  <a:pt x="428967" y="185928"/>
                </a:moveTo>
                <a:lnTo>
                  <a:pt x="684937" y="185928"/>
                </a:lnTo>
              </a:path>
              <a:path w="5065395" h="373379">
                <a:moveTo>
                  <a:pt x="686353" y="185928"/>
                </a:moveTo>
                <a:lnTo>
                  <a:pt x="857963" y="185928"/>
                </a:lnTo>
              </a:path>
              <a:path w="5065395" h="373379">
                <a:moveTo>
                  <a:pt x="859379" y="185928"/>
                </a:moveTo>
                <a:lnTo>
                  <a:pt x="1115349" y="185928"/>
                </a:lnTo>
              </a:path>
              <a:path w="5065395" h="373379">
                <a:moveTo>
                  <a:pt x="1116765" y="185928"/>
                </a:moveTo>
                <a:lnTo>
                  <a:pt x="1286930" y="185928"/>
                </a:lnTo>
              </a:path>
              <a:path w="5065395" h="373379">
                <a:moveTo>
                  <a:pt x="1288346" y="185928"/>
                </a:moveTo>
                <a:lnTo>
                  <a:pt x="1544316" y="185928"/>
                </a:lnTo>
              </a:path>
              <a:path w="5065395" h="373379">
                <a:moveTo>
                  <a:pt x="1545732" y="185928"/>
                </a:moveTo>
                <a:lnTo>
                  <a:pt x="1973312" y="185928"/>
                </a:lnTo>
              </a:path>
              <a:path w="5065395" h="373379">
                <a:moveTo>
                  <a:pt x="1974728" y="185928"/>
                </a:moveTo>
                <a:lnTo>
                  <a:pt x="3689378" y="185928"/>
                </a:lnTo>
              </a:path>
              <a:path w="5065395" h="373379">
                <a:moveTo>
                  <a:pt x="3690794" y="185928"/>
                </a:moveTo>
                <a:lnTo>
                  <a:pt x="3862403" y="185928"/>
                </a:lnTo>
              </a:path>
              <a:path w="5065395" h="373379">
                <a:moveTo>
                  <a:pt x="3863819" y="185928"/>
                </a:moveTo>
                <a:lnTo>
                  <a:pt x="4119789" y="185928"/>
                </a:lnTo>
              </a:path>
              <a:path w="5065395" h="373379">
                <a:moveTo>
                  <a:pt x="4121205" y="185928"/>
                </a:moveTo>
                <a:lnTo>
                  <a:pt x="4291371" y="185928"/>
                </a:lnTo>
              </a:path>
              <a:path w="5065395" h="373379">
                <a:moveTo>
                  <a:pt x="4292786" y="185928"/>
                </a:moveTo>
                <a:lnTo>
                  <a:pt x="4548757" y="185928"/>
                </a:lnTo>
              </a:path>
              <a:path w="5065395" h="373379">
                <a:moveTo>
                  <a:pt x="4550173" y="185928"/>
                </a:moveTo>
                <a:lnTo>
                  <a:pt x="4977752" y="185928"/>
                </a:lnTo>
              </a:path>
              <a:path w="5065395" h="373379">
                <a:moveTo>
                  <a:pt x="0" y="373380"/>
                </a:moveTo>
                <a:lnTo>
                  <a:pt x="255970" y="373380"/>
                </a:lnTo>
              </a:path>
              <a:path w="5065395" h="373379">
                <a:moveTo>
                  <a:pt x="257386" y="373380"/>
                </a:moveTo>
                <a:lnTo>
                  <a:pt x="427551" y="373380"/>
                </a:lnTo>
              </a:path>
              <a:path w="5065395" h="373379">
                <a:moveTo>
                  <a:pt x="428967" y="373380"/>
                </a:moveTo>
                <a:lnTo>
                  <a:pt x="684937" y="373380"/>
                </a:lnTo>
              </a:path>
              <a:path w="5065395" h="373379">
                <a:moveTo>
                  <a:pt x="686353" y="373380"/>
                </a:moveTo>
                <a:lnTo>
                  <a:pt x="857963" y="373380"/>
                </a:lnTo>
              </a:path>
              <a:path w="5065395" h="373379">
                <a:moveTo>
                  <a:pt x="859379" y="373380"/>
                </a:moveTo>
                <a:lnTo>
                  <a:pt x="1115349" y="373380"/>
                </a:lnTo>
              </a:path>
              <a:path w="5065395" h="373379">
                <a:moveTo>
                  <a:pt x="1116765" y="373380"/>
                </a:moveTo>
                <a:lnTo>
                  <a:pt x="1286930" y="373380"/>
                </a:lnTo>
              </a:path>
              <a:path w="5065395" h="373379">
                <a:moveTo>
                  <a:pt x="1288346" y="373380"/>
                </a:moveTo>
                <a:lnTo>
                  <a:pt x="1544316" y="373380"/>
                </a:lnTo>
              </a:path>
              <a:path w="5065395" h="373379">
                <a:moveTo>
                  <a:pt x="1545732" y="373380"/>
                </a:moveTo>
                <a:lnTo>
                  <a:pt x="1973312" y="373380"/>
                </a:lnTo>
              </a:path>
              <a:path w="5065395" h="373379">
                <a:moveTo>
                  <a:pt x="1974728" y="373380"/>
                </a:moveTo>
                <a:lnTo>
                  <a:pt x="3689378" y="373380"/>
                </a:lnTo>
              </a:path>
              <a:path w="5065395" h="373379">
                <a:moveTo>
                  <a:pt x="3690794" y="373380"/>
                </a:moveTo>
                <a:lnTo>
                  <a:pt x="3862403" y="373380"/>
                </a:lnTo>
              </a:path>
              <a:path w="5065395" h="373379">
                <a:moveTo>
                  <a:pt x="3863819" y="373380"/>
                </a:moveTo>
                <a:lnTo>
                  <a:pt x="4119789" y="373380"/>
                </a:lnTo>
              </a:path>
              <a:path w="5065395" h="373379">
                <a:moveTo>
                  <a:pt x="4121205" y="373380"/>
                </a:moveTo>
                <a:lnTo>
                  <a:pt x="4291371" y="373380"/>
                </a:lnTo>
              </a:path>
              <a:path w="5065395" h="373379">
                <a:moveTo>
                  <a:pt x="4292786" y="373380"/>
                </a:moveTo>
                <a:lnTo>
                  <a:pt x="4548757" y="373380"/>
                </a:lnTo>
              </a:path>
              <a:path w="5065395" h="373379">
                <a:moveTo>
                  <a:pt x="4550173" y="373380"/>
                </a:moveTo>
                <a:lnTo>
                  <a:pt x="4977752" y="373380"/>
                </a:lnTo>
              </a:path>
            </a:pathLst>
          </a:custGeom>
          <a:ln w="5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79295" y="7570365"/>
            <a:ext cx="111760" cy="15176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79216" y="9082710"/>
            <a:ext cx="4977765" cy="0"/>
          </a:xfrm>
          <a:custGeom>
            <a:avLst/>
            <a:gdLst/>
            <a:ahLst/>
            <a:cxnLst/>
            <a:rect l="l" t="t" r="r" b="b"/>
            <a:pathLst>
              <a:path w="4977765">
                <a:moveTo>
                  <a:pt x="0" y="0"/>
                </a:moveTo>
                <a:lnTo>
                  <a:pt x="255970" y="0"/>
                </a:lnTo>
              </a:path>
              <a:path w="4977765">
                <a:moveTo>
                  <a:pt x="257386" y="0"/>
                </a:moveTo>
                <a:lnTo>
                  <a:pt x="427551" y="0"/>
                </a:lnTo>
              </a:path>
              <a:path w="4977765">
                <a:moveTo>
                  <a:pt x="428967" y="0"/>
                </a:moveTo>
                <a:lnTo>
                  <a:pt x="684937" y="0"/>
                </a:lnTo>
              </a:path>
              <a:path w="4977765">
                <a:moveTo>
                  <a:pt x="686353" y="0"/>
                </a:moveTo>
                <a:lnTo>
                  <a:pt x="857963" y="0"/>
                </a:lnTo>
              </a:path>
              <a:path w="4977765">
                <a:moveTo>
                  <a:pt x="859379" y="0"/>
                </a:moveTo>
                <a:lnTo>
                  <a:pt x="1115349" y="0"/>
                </a:lnTo>
              </a:path>
              <a:path w="4977765">
                <a:moveTo>
                  <a:pt x="1116765" y="0"/>
                </a:moveTo>
                <a:lnTo>
                  <a:pt x="1286930" y="0"/>
                </a:lnTo>
              </a:path>
              <a:path w="4977765">
                <a:moveTo>
                  <a:pt x="1288346" y="0"/>
                </a:moveTo>
                <a:lnTo>
                  <a:pt x="1544316" y="0"/>
                </a:lnTo>
              </a:path>
              <a:path w="4977765">
                <a:moveTo>
                  <a:pt x="1545732" y="0"/>
                </a:moveTo>
                <a:lnTo>
                  <a:pt x="1973312" y="0"/>
                </a:lnTo>
              </a:path>
              <a:path w="4977765">
                <a:moveTo>
                  <a:pt x="1974728" y="0"/>
                </a:moveTo>
                <a:lnTo>
                  <a:pt x="3689378" y="0"/>
                </a:lnTo>
              </a:path>
              <a:path w="4977765">
                <a:moveTo>
                  <a:pt x="3690794" y="0"/>
                </a:moveTo>
                <a:lnTo>
                  <a:pt x="3862403" y="0"/>
                </a:lnTo>
              </a:path>
              <a:path w="4977765">
                <a:moveTo>
                  <a:pt x="3863819" y="0"/>
                </a:moveTo>
                <a:lnTo>
                  <a:pt x="4119789" y="0"/>
                </a:lnTo>
              </a:path>
              <a:path w="4977765">
                <a:moveTo>
                  <a:pt x="4121205" y="0"/>
                </a:moveTo>
                <a:lnTo>
                  <a:pt x="4291371" y="0"/>
                </a:lnTo>
              </a:path>
              <a:path w="4977765">
                <a:moveTo>
                  <a:pt x="4292786" y="0"/>
                </a:moveTo>
                <a:lnTo>
                  <a:pt x="4548757" y="0"/>
                </a:lnTo>
              </a:path>
              <a:path w="4977765">
                <a:moveTo>
                  <a:pt x="4550173" y="0"/>
                </a:moveTo>
                <a:lnTo>
                  <a:pt x="4977752" y="0"/>
                </a:lnTo>
              </a:path>
            </a:pathLst>
          </a:custGeom>
          <a:ln w="5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45684" y="8501529"/>
            <a:ext cx="111760" cy="58674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15" dirty="0">
                <a:latin typeface="Courier New"/>
                <a:cs typeface="Courier New"/>
              </a:rPr>
              <a:t>_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02080" y="1167383"/>
            <a:ext cx="5389245" cy="1702435"/>
          </a:xfrm>
          <a:custGeom>
            <a:avLst/>
            <a:gdLst/>
            <a:ahLst/>
            <a:cxnLst/>
            <a:rect l="l" t="t" r="r" b="b"/>
            <a:pathLst>
              <a:path w="5389245" h="1702435">
                <a:moveTo>
                  <a:pt x="5387339" y="1702308"/>
                </a:moveTo>
                <a:lnTo>
                  <a:pt x="0" y="1702308"/>
                </a:lnTo>
                <a:lnTo>
                  <a:pt x="0" y="0"/>
                </a:lnTo>
                <a:lnTo>
                  <a:pt x="5388864" y="0"/>
                </a:lnTo>
                <a:lnTo>
                  <a:pt x="5388864" y="1524"/>
                </a:lnTo>
                <a:lnTo>
                  <a:pt x="4572" y="1524"/>
                </a:lnTo>
                <a:lnTo>
                  <a:pt x="1524" y="4572"/>
                </a:lnTo>
                <a:lnTo>
                  <a:pt x="4572" y="4572"/>
                </a:lnTo>
                <a:lnTo>
                  <a:pt x="4572" y="1696212"/>
                </a:lnTo>
                <a:lnTo>
                  <a:pt x="1524" y="1696212"/>
                </a:lnTo>
                <a:lnTo>
                  <a:pt x="4572" y="1699260"/>
                </a:lnTo>
                <a:lnTo>
                  <a:pt x="5388864" y="1699260"/>
                </a:lnTo>
                <a:lnTo>
                  <a:pt x="5388864" y="1700783"/>
                </a:lnTo>
                <a:lnTo>
                  <a:pt x="5387339" y="1702308"/>
                </a:lnTo>
                <a:close/>
              </a:path>
              <a:path w="5389245" h="1702435">
                <a:moveTo>
                  <a:pt x="4572" y="4572"/>
                </a:moveTo>
                <a:lnTo>
                  <a:pt x="1524" y="4572"/>
                </a:lnTo>
                <a:lnTo>
                  <a:pt x="4572" y="1524"/>
                </a:lnTo>
                <a:lnTo>
                  <a:pt x="4572" y="4572"/>
                </a:lnTo>
                <a:close/>
              </a:path>
              <a:path w="5389245" h="1702435">
                <a:moveTo>
                  <a:pt x="5382768" y="4572"/>
                </a:moveTo>
                <a:lnTo>
                  <a:pt x="4572" y="4572"/>
                </a:lnTo>
                <a:lnTo>
                  <a:pt x="4572" y="1524"/>
                </a:lnTo>
                <a:lnTo>
                  <a:pt x="5382768" y="1524"/>
                </a:lnTo>
                <a:lnTo>
                  <a:pt x="5382768" y="4572"/>
                </a:lnTo>
                <a:close/>
              </a:path>
              <a:path w="5389245" h="1702435">
                <a:moveTo>
                  <a:pt x="5382768" y="1699260"/>
                </a:moveTo>
                <a:lnTo>
                  <a:pt x="5382768" y="1524"/>
                </a:lnTo>
                <a:lnTo>
                  <a:pt x="5385816" y="4572"/>
                </a:lnTo>
                <a:lnTo>
                  <a:pt x="5388864" y="4572"/>
                </a:lnTo>
                <a:lnTo>
                  <a:pt x="5388864" y="1696212"/>
                </a:lnTo>
                <a:lnTo>
                  <a:pt x="5385816" y="1696212"/>
                </a:lnTo>
                <a:lnTo>
                  <a:pt x="5382768" y="1699260"/>
                </a:lnTo>
                <a:close/>
              </a:path>
              <a:path w="5389245" h="1702435">
                <a:moveTo>
                  <a:pt x="5388864" y="4572"/>
                </a:moveTo>
                <a:lnTo>
                  <a:pt x="5385816" y="4572"/>
                </a:lnTo>
                <a:lnTo>
                  <a:pt x="5382768" y="1524"/>
                </a:lnTo>
                <a:lnTo>
                  <a:pt x="5388864" y="1524"/>
                </a:lnTo>
                <a:lnTo>
                  <a:pt x="5388864" y="4572"/>
                </a:lnTo>
                <a:close/>
              </a:path>
              <a:path w="5389245" h="1702435">
                <a:moveTo>
                  <a:pt x="4572" y="1699260"/>
                </a:moveTo>
                <a:lnTo>
                  <a:pt x="1524" y="1696212"/>
                </a:lnTo>
                <a:lnTo>
                  <a:pt x="4572" y="1696212"/>
                </a:lnTo>
                <a:lnTo>
                  <a:pt x="4572" y="1699260"/>
                </a:lnTo>
                <a:close/>
              </a:path>
              <a:path w="5389245" h="1702435">
                <a:moveTo>
                  <a:pt x="5382768" y="1699260"/>
                </a:moveTo>
                <a:lnTo>
                  <a:pt x="4572" y="1699260"/>
                </a:lnTo>
                <a:lnTo>
                  <a:pt x="4572" y="1696212"/>
                </a:lnTo>
                <a:lnTo>
                  <a:pt x="5382768" y="1696212"/>
                </a:lnTo>
                <a:lnTo>
                  <a:pt x="5382768" y="1699260"/>
                </a:lnTo>
                <a:close/>
              </a:path>
              <a:path w="5389245" h="1702435">
                <a:moveTo>
                  <a:pt x="5388864" y="1699260"/>
                </a:moveTo>
                <a:lnTo>
                  <a:pt x="5382768" y="1699260"/>
                </a:lnTo>
                <a:lnTo>
                  <a:pt x="5385816" y="1696212"/>
                </a:lnTo>
                <a:lnTo>
                  <a:pt x="5388864" y="1696212"/>
                </a:lnTo>
                <a:lnTo>
                  <a:pt x="5388864" y="1699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5"/>
              </a:lnSpc>
            </a:pPr>
            <a:r>
              <a:rPr spc="15" dirty="0"/>
              <a:t>8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15" dirty="0"/>
              <a:t>Dr.</a:t>
            </a:r>
            <a:r>
              <a:rPr spc="-15" dirty="0"/>
              <a:t> </a:t>
            </a:r>
            <a:r>
              <a:rPr spc="20" dirty="0"/>
              <a:t>Mohammed</a:t>
            </a:r>
            <a:r>
              <a:rPr spc="-15" dirty="0"/>
              <a:t> </a:t>
            </a:r>
            <a:r>
              <a:rPr spc="15" dirty="0"/>
              <a:t>Al-Sarem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CC60C2-3D82-49A7-AB2A-590301532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67382"/>
            <a:ext cx="3733229" cy="163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2349</Words>
  <Application>Microsoft Office PowerPoint</Application>
  <PresentationFormat>Custom</PresentationFormat>
  <Paragraphs>306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</vt:lpstr>
      <vt:lpstr>Consolas</vt:lpstr>
      <vt:lpstr>Courier New</vt:lpstr>
      <vt:lpstr>Georgia</vt:lpstr>
      <vt:lpstr>Symbol</vt:lpstr>
      <vt:lpstr>Times New Roman</vt:lpstr>
      <vt:lpstr>Office Theme</vt:lpstr>
      <vt:lpstr>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Lab_5_</dc:title>
  <dc:creator>HP</dc:creator>
  <cp:lastModifiedBy>M4j3sT1c MaN</cp:lastModifiedBy>
  <cp:revision>4</cp:revision>
  <dcterms:created xsi:type="dcterms:W3CDTF">2021-03-08T16:33:24Z</dcterms:created>
  <dcterms:modified xsi:type="dcterms:W3CDTF">2021-03-08T17:17:21Z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2020-02-22T00:00:00Z</vt:filetime>
  </property>
  <property fmtid="{D5CDD505-2E9C-101B-9397-08002B2CF9AE}" pid="3" name="LastSaved">
    <vt:filetime>2021-03-08T00:00:00Z</vt:filetime>
  </property>
</Properties>
</file>