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5"/>
  </p:sldMasterIdLst>
  <p:notesMasterIdLst>
    <p:notesMasterId r:id="rId28"/>
  </p:notesMasterIdLst>
  <p:handoutMasterIdLst>
    <p:handoutMasterId r:id="rId29"/>
  </p:handoutMasterIdLst>
  <p:sldIdLst>
    <p:sldId id="444" r:id="rId6"/>
    <p:sldId id="457" r:id="rId7"/>
    <p:sldId id="453" r:id="rId8"/>
    <p:sldId id="569" r:id="rId9"/>
    <p:sldId id="568" r:id="rId10"/>
    <p:sldId id="572" r:id="rId11"/>
    <p:sldId id="574" r:id="rId12"/>
    <p:sldId id="573" r:id="rId13"/>
    <p:sldId id="570" r:id="rId14"/>
    <p:sldId id="571" r:id="rId15"/>
    <p:sldId id="583" r:id="rId16"/>
    <p:sldId id="575" r:id="rId17"/>
    <p:sldId id="576" r:id="rId18"/>
    <p:sldId id="584" r:id="rId19"/>
    <p:sldId id="577" r:id="rId20"/>
    <p:sldId id="582" r:id="rId21"/>
    <p:sldId id="580" r:id="rId22"/>
    <p:sldId id="578" r:id="rId23"/>
    <p:sldId id="585" r:id="rId24"/>
    <p:sldId id="579" r:id="rId25"/>
    <p:sldId id="581" r:id="rId26"/>
    <p:sldId id="567" r:id="rId2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4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6-21T16:34:01.805" idx="1">
    <p:pos x="5360" y="816"/>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23B9CC58-F3B5-426A-AB23-ACC6C24B977E}"/>
              </a:ext>
            </a:extLst>
          </p:cNvPr>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a:extLst>
              <a:ext uri="{FF2B5EF4-FFF2-40B4-BE49-F238E27FC236}">
                <a16:creationId xmlns:a16="http://schemas.microsoft.com/office/drawing/2014/main" id="{F3675851-6DC0-4BC1-B994-AE686161E95E}"/>
              </a:ext>
            </a:extLst>
          </p:cNvPr>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pPr>
              <a:defRPr/>
            </a:pPr>
            <a:fld id="{FD07CB8A-AB93-45DD-9C8E-E0B02F6634F9}" type="datetime1">
              <a:rPr lang="en-US" altLang="en-US"/>
              <a:pPr>
                <a:defRPr/>
              </a:pPr>
              <a:t>6/22/2019</a:t>
            </a:fld>
            <a:endParaRPr lang="en-US" altLang="en-US"/>
          </a:p>
        </p:txBody>
      </p:sp>
      <p:sp>
        <p:nvSpPr>
          <p:cNvPr id="501764" name="Rectangle 4">
            <a:extLst>
              <a:ext uri="{FF2B5EF4-FFF2-40B4-BE49-F238E27FC236}">
                <a16:creationId xmlns:a16="http://schemas.microsoft.com/office/drawing/2014/main" id="{34AC1B8A-82DC-4FBC-AEE3-7E09C8544D03}"/>
              </a:ext>
            </a:extLst>
          </p:cNvPr>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pPr>
              <a:defRPr/>
            </a:pPr>
            <a:r>
              <a:rPr lang="en-US" altLang="en-US"/>
              <a:t>Copyright © 2004-2005 NameOfTheOrganization. All rights reserved.</a:t>
            </a:r>
          </a:p>
        </p:txBody>
      </p:sp>
      <p:sp>
        <p:nvSpPr>
          <p:cNvPr id="501765" name="Rectangle 5">
            <a:extLst>
              <a:ext uri="{FF2B5EF4-FFF2-40B4-BE49-F238E27FC236}">
                <a16:creationId xmlns:a16="http://schemas.microsoft.com/office/drawing/2014/main" id="{5AD14E99-12BF-4E21-AA69-32C705B31C90}"/>
              </a:ext>
            </a:extLst>
          </p:cNvPr>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pPr>
              <a:defRPr/>
            </a:pPr>
            <a:fld id="{FF9FD2FF-3936-4142-AE6B-FE623ACFCED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74EA1CD-9F30-425C-856D-E0FBFAB998DE}"/>
              </a:ext>
            </a:extLst>
          </p:cNvPr>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a:extLst>
              <a:ext uri="{FF2B5EF4-FFF2-40B4-BE49-F238E27FC236}">
                <a16:creationId xmlns:a16="http://schemas.microsoft.com/office/drawing/2014/main" id="{C2675B6E-BA3A-4715-B3FC-B355E236540B}"/>
              </a:ext>
            </a:extLst>
          </p:cNvPr>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pPr>
              <a:defRPr/>
            </a:pPr>
            <a:fld id="{29D78803-668D-4165-A63A-F69B0047FC88}" type="datetime1">
              <a:rPr lang="en-US" altLang="en-US"/>
              <a:pPr>
                <a:defRPr/>
              </a:pPr>
              <a:t>6/22/2019</a:t>
            </a:fld>
            <a:endParaRPr lang="en-US" altLang="en-US"/>
          </a:p>
        </p:txBody>
      </p:sp>
      <p:sp>
        <p:nvSpPr>
          <p:cNvPr id="13316" name="Rectangle 4">
            <a:extLst>
              <a:ext uri="{FF2B5EF4-FFF2-40B4-BE49-F238E27FC236}">
                <a16:creationId xmlns:a16="http://schemas.microsoft.com/office/drawing/2014/main" id="{C04E14DD-61FB-4B37-B1F7-E7BE01BF111A}"/>
              </a:ext>
            </a:extLst>
          </p:cNvPr>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a:extLst>
              <a:ext uri="{FF2B5EF4-FFF2-40B4-BE49-F238E27FC236}">
                <a16:creationId xmlns:a16="http://schemas.microsoft.com/office/drawing/2014/main" id="{41E40144-C566-4527-BE96-8DC1E6D6720B}"/>
              </a:ext>
            </a:extLst>
          </p:cNvPr>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a:extLst>
              <a:ext uri="{FF2B5EF4-FFF2-40B4-BE49-F238E27FC236}">
                <a16:creationId xmlns:a16="http://schemas.microsoft.com/office/drawing/2014/main" id="{00C4819E-C84E-46C0-B08B-F4F597894DD0}"/>
              </a:ext>
            </a:extLst>
          </p:cNvPr>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pPr>
              <a:defRPr/>
            </a:pPr>
            <a:r>
              <a:rPr lang="en-US" altLang="en-US"/>
              <a:t>Copyright © 2004-2005 NameOfTheOrganization. All rights reserved.</a:t>
            </a:r>
          </a:p>
        </p:txBody>
      </p:sp>
      <p:sp>
        <p:nvSpPr>
          <p:cNvPr id="16391" name="Rectangle 7">
            <a:extLst>
              <a:ext uri="{FF2B5EF4-FFF2-40B4-BE49-F238E27FC236}">
                <a16:creationId xmlns:a16="http://schemas.microsoft.com/office/drawing/2014/main" id="{683D84B3-A985-4585-8315-12B0310D6BA2}"/>
              </a:ext>
            </a:extLst>
          </p:cNvPr>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pPr>
              <a:defRPr/>
            </a:pPr>
            <a:fld id="{8A5E4B1D-1EFA-434F-8ECD-3ED6653B824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a:extLst>
              <a:ext uri="{FF2B5EF4-FFF2-40B4-BE49-F238E27FC236}">
                <a16:creationId xmlns:a16="http://schemas.microsoft.com/office/drawing/2014/main" id="{657510DE-401A-4AE3-BCEF-8D93EA4F5B17}"/>
              </a:ext>
            </a:extLst>
          </p:cNvPr>
          <p:cNvSpPr>
            <a:spLocks noGrp="1" noRot="1" noChangeAspect="1" noChangeArrowheads="1" noTextEdit="1"/>
          </p:cNvSpPr>
          <p:nvPr>
            <p:ph type="sldImg"/>
          </p:nvPr>
        </p:nvSpPr>
        <p:spPr>
          <a:ln/>
        </p:spPr>
      </p:sp>
      <p:sp>
        <p:nvSpPr>
          <p:cNvPr id="16387" name="Espace réservé des commentaires 2">
            <a:extLst>
              <a:ext uri="{FF2B5EF4-FFF2-40B4-BE49-F238E27FC236}">
                <a16:creationId xmlns:a16="http://schemas.microsoft.com/office/drawing/2014/main" id="{5234AAE8-6A36-4879-81B2-8D7F581A22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pPr>
            <a:r>
              <a:rPr lang="fr-FR" altLang="en-US" b="1">
                <a:latin typeface="Arial" panose="020B0604020202020204" pitchFamily="34" charset="0"/>
              </a:rPr>
              <a:t>© SUPINFO International University </a:t>
            </a:r>
            <a:r>
              <a:rPr lang="fr-FR" altLang="en-US">
                <a:latin typeface="Arial" panose="020B0604020202020204" pitchFamily="34" charset="0"/>
              </a:rPr>
              <a:t>- http://www.supinfo.com</a:t>
            </a:r>
          </a:p>
          <a:p>
            <a:pPr defTabSz="461963" eaLnBrk="1" hangingPunct="1">
              <a:spcBef>
                <a:spcPct val="0"/>
              </a:spcBef>
            </a:pPr>
            <a:endParaRPr lang="fr-FR" altLang="en-US" i="1">
              <a:latin typeface="Arial" panose="020B0604020202020204" pitchFamily="34" charset="0"/>
            </a:endParaRPr>
          </a:p>
          <a:p>
            <a:pPr defTabSz="461963" eaLnBrk="1" hangingPunct="1">
              <a:spcBef>
                <a:spcPct val="0"/>
              </a:spcBef>
            </a:pPr>
            <a:r>
              <a:rPr lang="fr-FR" altLang="en-US" i="1">
                <a:latin typeface="Arial" panose="020B0604020202020204" pitchFamily="34" charset="0"/>
              </a:rPr>
              <a:t>SUPINFO vous permet de partager ce document</a:t>
            </a:r>
          </a:p>
          <a:p>
            <a:pPr defTabSz="461963" eaLnBrk="1" hangingPunct="1">
              <a:spcBef>
                <a:spcPct val="0"/>
              </a:spcBef>
            </a:pPr>
            <a:endParaRPr lang="fr-FR" altLang="en-US" i="1">
              <a:latin typeface="Arial" panose="020B0604020202020204" pitchFamily="34" charset="0"/>
            </a:endParaRPr>
          </a:p>
          <a:p>
            <a:pPr defTabSz="461963" eaLnBrk="1" hangingPunct="1">
              <a:spcBef>
                <a:spcPct val="0"/>
              </a:spcBef>
            </a:pPr>
            <a:r>
              <a:rPr lang="fr-FR" altLang="en-US" i="1">
                <a:latin typeface="Arial" panose="020B0604020202020204" pitchFamily="34" charset="0"/>
              </a:rPr>
              <a:t>Vous êtes libre de :</a:t>
            </a:r>
          </a:p>
          <a:p>
            <a:pPr defTabSz="461963" eaLnBrk="1" hangingPunct="1">
              <a:spcBef>
                <a:spcPct val="0"/>
              </a:spcBef>
            </a:pPr>
            <a:r>
              <a:rPr lang="fr-FR" altLang="en-US" i="1">
                <a:latin typeface="Arial" panose="020B0604020202020204" pitchFamily="34" charset="0"/>
              </a:rPr>
              <a:t>Partager — reproduire, distribuer et communiquer ce document</a:t>
            </a:r>
            <a:br>
              <a:rPr lang="fr-FR" altLang="en-US" i="1">
                <a:latin typeface="Arial" panose="020B0604020202020204" pitchFamily="34" charset="0"/>
              </a:rPr>
            </a:br>
            <a:r>
              <a:rPr lang="fr-FR" altLang="en-US" i="1">
                <a:latin typeface="Arial" panose="020B0604020202020204" pitchFamily="34" charset="0"/>
              </a:rPr>
              <a:t>Remixer — modifier ce document</a:t>
            </a:r>
          </a:p>
          <a:p>
            <a:pPr defTabSz="461963" eaLnBrk="1" hangingPunct="1">
              <a:spcBef>
                <a:spcPct val="0"/>
              </a:spcBef>
            </a:pPr>
            <a:endParaRPr lang="fr-FR" altLang="en-US" i="1">
              <a:latin typeface="Arial" panose="020B0604020202020204" pitchFamily="34" charset="0"/>
            </a:endParaRPr>
          </a:p>
          <a:p>
            <a:pPr defTabSz="461963" eaLnBrk="1" hangingPunct="1">
              <a:spcBef>
                <a:spcPct val="0"/>
              </a:spcBef>
              <a:buFontTx/>
              <a:buChar char="•"/>
            </a:pPr>
            <a:r>
              <a:rPr lang="fr-FR" altLang="en-US" i="1">
                <a:latin typeface="Arial" panose="020B0604020202020204" pitchFamily="34" charset="0"/>
              </a:rPr>
              <a:t>A condition de respecter les règles suivantes :</a:t>
            </a:r>
          </a:p>
          <a:p>
            <a:pPr marL="628650" lvl="1" indent="-171450" defTabSz="461963" eaLnBrk="1" hangingPunct="1">
              <a:spcBef>
                <a:spcPct val="0"/>
              </a:spcBef>
              <a:buFontTx/>
              <a:buChar char="•"/>
            </a:pPr>
            <a:r>
              <a:rPr lang="fr-FR" altLang="en-US" i="1">
                <a:latin typeface="Arial" panose="020B0604020202020204" pitchFamily="34" charset="0"/>
              </a:rPr>
              <a:t>Indication obligatoire de la paternité — Vous devez obligatoirement préciser l</a:t>
            </a:r>
            <a:r>
              <a:rPr lang="fr-FR" altLang="fr-FR" i="1">
                <a:latin typeface="Arial" panose="020B0604020202020204" pitchFamily="34" charset="0"/>
              </a:rPr>
              <a:t>’</a:t>
            </a:r>
            <a:r>
              <a:rPr lang="fr-FR" altLang="en-US" i="1">
                <a:latin typeface="Arial" panose="020B0604020202020204" pitchFamily="34" charset="0"/>
              </a:rPr>
              <a:t>origine « SUPINFO » du document au début de celui-ci de la même manière qu</a:t>
            </a:r>
            <a:r>
              <a:rPr lang="fr-FR" altLang="fr-FR" i="1">
                <a:latin typeface="Arial" panose="020B0604020202020204" pitchFamily="34" charset="0"/>
              </a:rPr>
              <a:t>’</a:t>
            </a:r>
            <a:r>
              <a:rPr lang="fr-FR" altLang="en-US" i="1">
                <a:latin typeface="Arial" panose="020B0604020202020204" pitchFamily="34" charset="0"/>
              </a:rPr>
              <a:t>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Tx/>
              <a:buChar char="•"/>
            </a:pPr>
            <a:r>
              <a:rPr lang="fr-FR" altLang="en-US" i="1">
                <a:latin typeface="Arial" panose="020B0604020202020204" pitchFamily="34" charset="0"/>
              </a:rPr>
              <a:t>En dehors de ces dispositions, aucune autre modification de la première et de la dernière page du document n</a:t>
            </a:r>
            <a:r>
              <a:rPr lang="fr-FR" altLang="fr-FR" i="1">
                <a:latin typeface="Arial" panose="020B0604020202020204" pitchFamily="34" charset="0"/>
              </a:rPr>
              <a:t>’</a:t>
            </a:r>
            <a:r>
              <a:rPr lang="fr-FR" altLang="en-US" i="1">
                <a:latin typeface="Arial" panose="020B0604020202020204" pitchFamily="34" charset="0"/>
              </a:rPr>
              <a:t>est autorisée.</a:t>
            </a:r>
          </a:p>
          <a:p>
            <a:pPr defTabSz="461963" eaLnBrk="1" hangingPunct="1">
              <a:spcBef>
                <a:spcPct val="0"/>
              </a:spcBef>
            </a:pPr>
            <a:endParaRPr lang="fr-FR" altLang="en-US" i="1">
              <a:latin typeface="Arial" panose="020B0604020202020204" pitchFamily="34" charset="0"/>
            </a:endParaRPr>
          </a:p>
          <a:p>
            <a:pPr defTabSz="461963" eaLnBrk="1" hangingPunct="1">
              <a:spcBef>
                <a:spcPct val="0"/>
              </a:spcBef>
            </a:pPr>
            <a:endParaRPr lang="fr-FR" altLang="en-US" i="1">
              <a:latin typeface="Arial" panose="020B0604020202020204" pitchFamily="34" charset="0"/>
            </a:endParaRPr>
          </a:p>
          <a:p>
            <a:pPr defTabSz="461963" eaLnBrk="1" hangingPunct="1">
              <a:spcBef>
                <a:spcPct val="0"/>
              </a:spcBef>
            </a:pPr>
            <a:r>
              <a:rPr lang="fr-FR" altLang="en-US" i="1">
                <a:latin typeface="Arial" panose="020B0604020202020204" pitchFamily="34" charset="0"/>
              </a:rPr>
              <a:t>NOTE IMPORTANTE : Ce document est mis à disposition selon le contrat CC-BY-NC-SA Creative Commons disponible en ligne http://creativecommons.org/licenses ou par courrier postal à Creative Commons, 171 Second Street, Suite 300, San Francisco, California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support@supinfo.com.</a:t>
            </a:r>
          </a:p>
          <a:p>
            <a:pPr defTabSz="461963" eaLnBrk="1" hangingPunct="1">
              <a:spcBef>
                <a:spcPct val="0"/>
              </a:spcBef>
            </a:pPr>
            <a:endParaRPr lang="fr-FR" altLang="en-US" i="1">
              <a:latin typeface="Arial" panose="020B0604020202020204" pitchFamily="34" charset="0"/>
            </a:endParaRPr>
          </a:p>
          <a:p>
            <a:pPr defTabSz="461963" eaLnBrk="1" hangingPunct="1">
              <a:spcBef>
                <a:spcPct val="0"/>
              </a:spcBef>
            </a:pPr>
            <a:r>
              <a:rPr lang="fr-FR" altLang="en-US" i="1">
                <a:latin typeface="Arial" panose="020B0604020202020204" pitchFamily="34" charset="0"/>
              </a:rPr>
              <a:t>© SUPINFO International University – EDUCINVEST - Rue Ducale, 29 - 1000 Brussels Belgium . www.supinfo.com </a:t>
            </a:r>
          </a:p>
          <a:p>
            <a:pPr defTabSz="461963" eaLnBrk="1" hangingPunct="1">
              <a:spcBef>
                <a:spcPct val="0"/>
              </a:spcBef>
            </a:pPr>
            <a:endParaRPr lang="fr-FR" altLang="en-US">
              <a:latin typeface="Arial" panose="020B0604020202020204" pitchFamily="34" charset="0"/>
            </a:endParaRPr>
          </a:p>
        </p:txBody>
      </p:sp>
      <p:sp>
        <p:nvSpPr>
          <p:cNvPr id="16388" name="Espace réservé du numéro de diapositive 3">
            <a:extLst>
              <a:ext uri="{FF2B5EF4-FFF2-40B4-BE49-F238E27FC236}">
                <a16:creationId xmlns:a16="http://schemas.microsoft.com/office/drawing/2014/main" id="{4C5BB7F5-E722-4FEF-966A-3F1C93A52D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Arial" panose="020B0604020202020204" pitchFamily="34" charset="0"/>
                <a:ea typeface="MS PGothic" panose="020B0600070205080204" pitchFamily="34" charset="-128"/>
              </a:defRPr>
            </a:lvl1pPr>
            <a:lvl2pPr marL="742950" indent="-285750" defTabSz="923925">
              <a:defRPr>
                <a:solidFill>
                  <a:schemeClr val="tx1"/>
                </a:solidFill>
                <a:latin typeface="Arial" panose="020B0604020202020204" pitchFamily="34" charset="0"/>
                <a:ea typeface="MS PGothic" panose="020B0600070205080204" pitchFamily="34" charset="-128"/>
              </a:defRPr>
            </a:lvl2pPr>
            <a:lvl3pPr marL="1143000" indent="-228600" defTabSz="923925">
              <a:defRPr>
                <a:solidFill>
                  <a:schemeClr val="tx1"/>
                </a:solidFill>
                <a:latin typeface="Arial" panose="020B0604020202020204" pitchFamily="34" charset="0"/>
                <a:ea typeface="MS PGothic" panose="020B0600070205080204" pitchFamily="34" charset="-128"/>
              </a:defRPr>
            </a:lvl3pPr>
            <a:lvl4pPr marL="1600200" indent="-228600" defTabSz="923925">
              <a:defRPr>
                <a:solidFill>
                  <a:schemeClr val="tx1"/>
                </a:solidFill>
                <a:latin typeface="Arial" panose="020B0604020202020204" pitchFamily="34" charset="0"/>
                <a:ea typeface="MS PGothic" panose="020B0600070205080204" pitchFamily="34" charset="-128"/>
              </a:defRPr>
            </a:lvl4pPr>
            <a:lvl5pPr marL="2057400" indent="-228600" defTabSz="923925">
              <a:defRPr>
                <a:solidFill>
                  <a:schemeClr val="tx1"/>
                </a:solidFill>
                <a:latin typeface="Arial" panose="020B060402020202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EE531D4-C249-4046-A2FF-D9C8A9714CDC}" type="slidenum">
              <a:rPr lang="fr-FR" altLang="en-US" smtClean="0">
                <a:solidFill>
                  <a:srgbClr val="5F5F5F"/>
                </a:solidFill>
              </a:rPr>
              <a:pPr/>
              <a:t>1</a:t>
            </a:fld>
            <a:endParaRPr lang="fr-FR" altLang="en-US">
              <a:solidFill>
                <a:srgbClr val="5F5F5F"/>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e l'image des diapositives 1">
            <a:extLst>
              <a:ext uri="{FF2B5EF4-FFF2-40B4-BE49-F238E27FC236}">
                <a16:creationId xmlns:a16="http://schemas.microsoft.com/office/drawing/2014/main" id="{38D0D33A-4605-46A2-B29D-AA483E6B0229}"/>
              </a:ext>
            </a:extLst>
          </p:cNvPr>
          <p:cNvSpPr>
            <a:spLocks noGrp="1" noRot="1" noChangeAspect="1" noChangeArrowheads="1" noTextEdit="1"/>
          </p:cNvSpPr>
          <p:nvPr>
            <p:ph type="sldImg"/>
          </p:nvPr>
        </p:nvSpPr>
        <p:spPr>
          <a:ln/>
        </p:spPr>
      </p:sp>
      <p:sp>
        <p:nvSpPr>
          <p:cNvPr id="24579" name="Espace réservé des commentaires 2">
            <a:extLst>
              <a:ext uri="{FF2B5EF4-FFF2-40B4-BE49-F238E27FC236}">
                <a16:creationId xmlns:a16="http://schemas.microsoft.com/office/drawing/2014/main" id="{375F11F2-D702-4041-A37F-E99746E75CD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pPr>
            <a:endParaRPr lang="fr-FR" altLang="en-US">
              <a:latin typeface="Arial" panose="020B0604020202020204" pitchFamily="34" charset="0"/>
            </a:endParaRPr>
          </a:p>
        </p:txBody>
      </p:sp>
      <p:sp>
        <p:nvSpPr>
          <p:cNvPr id="24580" name="Espace réservé du numéro de diapositive 3">
            <a:extLst>
              <a:ext uri="{FF2B5EF4-FFF2-40B4-BE49-F238E27FC236}">
                <a16:creationId xmlns:a16="http://schemas.microsoft.com/office/drawing/2014/main" id="{7BE23DA3-F5A0-4074-8A59-BFB11CC0C8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Arial" panose="020B0604020202020204" pitchFamily="34" charset="0"/>
                <a:ea typeface="MS PGothic" panose="020B0600070205080204" pitchFamily="34" charset="-128"/>
              </a:defRPr>
            </a:lvl1pPr>
            <a:lvl2pPr marL="742950" indent="-285750" defTabSz="923925">
              <a:defRPr>
                <a:solidFill>
                  <a:schemeClr val="tx1"/>
                </a:solidFill>
                <a:latin typeface="Arial" panose="020B0604020202020204" pitchFamily="34" charset="0"/>
                <a:ea typeface="MS PGothic" panose="020B0600070205080204" pitchFamily="34" charset="-128"/>
              </a:defRPr>
            </a:lvl2pPr>
            <a:lvl3pPr marL="1143000" indent="-228600" defTabSz="923925">
              <a:defRPr>
                <a:solidFill>
                  <a:schemeClr val="tx1"/>
                </a:solidFill>
                <a:latin typeface="Arial" panose="020B0604020202020204" pitchFamily="34" charset="0"/>
                <a:ea typeface="MS PGothic" panose="020B0600070205080204" pitchFamily="34" charset="-128"/>
              </a:defRPr>
            </a:lvl3pPr>
            <a:lvl4pPr marL="1600200" indent="-228600" defTabSz="923925">
              <a:defRPr>
                <a:solidFill>
                  <a:schemeClr val="tx1"/>
                </a:solidFill>
                <a:latin typeface="Arial" panose="020B0604020202020204" pitchFamily="34" charset="0"/>
                <a:ea typeface="MS PGothic" panose="020B0600070205080204" pitchFamily="34" charset="-128"/>
              </a:defRPr>
            </a:lvl4pPr>
            <a:lvl5pPr marL="2057400" indent="-228600" defTabSz="923925">
              <a:defRPr>
                <a:solidFill>
                  <a:schemeClr val="tx1"/>
                </a:solidFill>
                <a:latin typeface="Arial" panose="020B060402020202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319D63D-C01F-435E-8E0E-0B5CA1E7C799}" type="slidenum">
              <a:rPr lang="fr-FR" altLang="en-US" smtClean="0">
                <a:solidFill>
                  <a:srgbClr val="5F5F5F"/>
                </a:solidFill>
              </a:rPr>
              <a:pPr/>
              <a:t>22</a:t>
            </a:fld>
            <a:endParaRPr lang="fr-FR" altLang="en-US">
              <a:solidFill>
                <a:srgbClr val="5F5F5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32"/>
            <a:ext cx="7772400" cy="1470025"/>
          </a:xfrm>
        </p:spPr>
        <p:txBody>
          <a:bodyPr/>
          <a:lstStyle/>
          <a:p>
            <a:r>
              <a:rPr lang="fr-FR"/>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a:extLst>
              <a:ext uri="{FF2B5EF4-FFF2-40B4-BE49-F238E27FC236}">
                <a16:creationId xmlns:a16="http://schemas.microsoft.com/office/drawing/2014/main" id="{76A81DBA-8417-4A3E-B46B-62680D3DB96A}"/>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8E4A6B4-A47E-487F-A049-684C5EA8550C}" type="datetimeFigureOut">
              <a:rPr lang="fr-FR" altLang="en-US"/>
              <a:pPr>
                <a:defRPr/>
              </a:pPr>
              <a:t>22/06/2019</a:t>
            </a:fld>
            <a:endParaRPr lang="fr-FR" altLang="en-US"/>
          </a:p>
        </p:txBody>
      </p:sp>
      <p:sp>
        <p:nvSpPr>
          <p:cNvPr id="5" name="Espace réservé du pied de page 4">
            <a:extLst>
              <a:ext uri="{FF2B5EF4-FFF2-40B4-BE49-F238E27FC236}">
                <a16:creationId xmlns:a16="http://schemas.microsoft.com/office/drawing/2014/main" id="{83E2671A-9EF0-40CC-8C5E-683853DDC150}"/>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en-US"/>
              <a:t>Copyright © 2004-2005 NameOfTheOrganization.  All rights reserved.</a:t>
            </a:r>
          </a:p>
        </p:txBody>
      </p:sp>
      <p:sp>
        <p:nvSpPr>
          <p:cNvPr id="6" name="Espace réservé du numéro de diapositive 5">
            <a:extLst>
              <a:ext uri="{FF2B5EF4-FFF2-40B4-BE49-F238E27FC236}">
                <a16:creationId xmlns:a16="http://schemas.microsoft.com/office/drawing/2014/main" id="{32077B23-1F6F-4374-AC54-E2D3E3ED9CA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B2044D4-9C41-41FF-AC46-FDBB4633FE14}" type="slidenum">
              <a:rPr lang="fr-FR" altLang="en-US"/>
              <a:pPr>
                <a:defRPr/>
              </a:pPr>
              <a:t>‹#›</a:t>
            </a:fld>
            <a:endParaRPr lang="fr-FR" altLang="en-US"/>
          </a:p>
        </p:txBody>
      </p:sp>
    </p:spTree>
    <p:extLst>
      <p:ext uri="{BB962C8B-B14F-4D97-AF65-F5344CB8AC3E}">
        <p14:creationId xmlns:p14="http://schemas.microsoft.com/office/powerpoint/2010/main" val="3518463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CF88F73-02BF-40A5-9794-1A30A65B4537}"/>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781DA27-4CA5-4E58-AE7E-4DE86FAA8416}" type="datetimeFigureOut">
              <a:rPr lang="fr-FR" altLang="en-US"/>
              <a:pPr>
                <a:defRPr/>
              </a:pPr>
              <a:t>22/06/2019</a:t>
            </a:fld>
            <a:endParaRPr lang="fr-FR" altLang="en-US"/>
          </a:p>
        </p:txBody>
      </p:sp>
      <p:sp>
        <p:nvSpPr>
          <p:cNvPr id="5" name="Espace réservé du pied de page 4">
            <a:extLst>
              <a:ext uri="{FF2B5EF4-FFF2-40B4-BE49-F238E27FC236}">
                <a16:creationId xmlns:a16="http://schemas.microsoft.com/office/drawing/2014/main" id="{F713B1CB-E44B-4FFF-A321-C822BB8F57D6}"/>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en-US"/>
              <a:t>Copyright © 2004-2005 NameOfTheOrganization.  All rights reserved.</a:t>
            </a:r>
          </a:p>
        </p:txBody>
      </p:sp>
      <p:sp>
        <p:nvSpPr>
          <p:cNvPr id="6" name="Espace réservé du numéro de diapositive 5">
            <a:extLst>
              <a:ext uri="{FF2B5EF4-FFF2-40B4-BE49-F238E27FC236}">
                <a16:creationId xmlns:a16="http://schemas.microsoft.com/office/drawing/2014/main" id="{E7174595-6CEE-4237-8279-EE5DD3F5762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11E7FD08-FD26-47A9-BC48-131DE8216E7D}" type="slidenum">
              <a:rPr lang="fr-FR" altLang="en-US"/>
              <a:pPr>
                <a:defRPr/>
              </a:pPr>
              <a:t>‹#›</a:t>
            </a:fld>
            <a:endParaRPr lang="fr-FR" altLang="en-US"/>
          </a:p>
        </p:txBody>
      </p:sp>
    </p:spTree>
    <p:extLst>
      <p:ext uri="{BB962C8B-B14F-4D97-AF65-F5344CB8AC3E}">
        <p14:creationId xmlns:p14="http://schemas.microsoft.com/office/powerpoint/2010/main" val="148533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5"/>
            <a:ext cx="205740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74645"/>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7755D9-25CB-4837-A783-9D8FCC23B546}"/>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0DC1E69-6DEF-4D64-B79A-5302385BFE82}" type="datetimeFigureOut">
              <a:rPr lang="fr-FR" altLang="en-US"/>
              <a:pPr>
                <a:defRPr/>
              </a:pPr>
              <a:t>22/06/2019</a:t>
            </a:fld>
            <a:endParaRPr lang="fr-FR" altLang="en-US"/>
          </a:p>
        </p:txBody>
      </p:sp>
      <p:sp>
        <p:nvSpPr>
          <p:cNvPr id="5" name="Espace réservé du pied de page 4">
            <a:extLst>
              <a:ext uri="{FF2B5EF4-FFF2-40B4-BE49-F238E27FC236}">
                <a16:creationId xmlns:a16="http://schemas.microsoft.com/office/drawing/2014/main" id="{1F1C1E9A-320E-4597-997C-6002B2BE40F2}"/>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en-US"/>
              <a:t>Copyright © 2004-2005 NameOfTheOrganization.  All rights reserved.</a:t>
            </a:r>
          </a:p>
        </p:txBody>
      </p:sp>
      <p:sp>
        <p:nvSpPr>
          <p:cNvPr id="6" name="Espace réservé du numéro de diapositive 5">
            <a:extLst>
              <a:ext uri="{FF2B5EF4-FFF2-40B4-BE49-F238E27FC236}">
                <a16:creationId xmlns:a16="http://schemas.microsoft.com/office/drawing/2014/main" id="{4C13EDA4-5AE2-4B1F-8EDC-A43E5E6A8C7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91DC191-089A-4B91-8F68-3B9A2EBE3B40}" type="slidenum">
              <a:rPr lang="fr-FR" altLang="en-US"/>
              <a:pPr>
                <a:defRPr/>
              </a:pPr>
              <a:t>‹#›</a:t>
            </a:fld>
            <a:endParaRPr lang="fr-FR" altLang="en-US"/>
          </a:p>
        </p:txBody>
      </p:sp>
    </p:spTree>
    <p:extLst>
      <p:ext uri="{BB962C8B-B14F-4D97-AF65-F5344CB8AC3E}">
        <p14:creationId xmlns:p14="http://schemas.microsoft.com/office/powerpoint/2010/main" val="208746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4" y="404664"/>
            <a:ext cx="7776467" cy="604867"/>
          </a:xfrm>
        </p:spPr>
        <p:txBody>
          <a:bodyPr/>
          <a:lstStyle/>
          <a:p>
            <a:r>
              <a:rPr lang="fr-FR" dirty="0"/>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Content Placeholder 7"/>
          <p:cNvSpPr>
            <a:spLocks noGrp="1"/>
          </p:cNvSpPr>
          <p:nvPr>
            <p:ph sz="quarter" idx="13"/>
          </p:nvPr>
        </p:nvSpPr>
        <p:spPr>
          <a:xfrm>
            <a:off x="1116013" y="0"/>
            <a:ext cx="7777162" cy="403860"/>
          </a:xfrm>
        </p:spPr>
        <p:txBody>
          <a:bodyPr/>
          <a:lstStyle>
            <a:lvl1pPr marL="0" indent="0">
              <a:buNone/>
              <a:defRPr sz="1800"/>
            </a:lvl1pPr>
          </a:lstStyle>
          <a:p>
            <a:pPr lvl="0"/>
            <a:r>
              <a:rPr lang="fr-FR"/>
              <a:t>Click to edit Master text styles</a:t>
            </a:r>
          </a:p>
        </p:txBody>
      </p:sp>
      <p:sp>
        <p:nvSpPr>
          <p:cNvPr id="5" name="Espace réservé de la date 3">
            <a:extLst>
              <a:ext uri="{FF2B5EF4-FFF2-40B4-BE49-F238E27FC236}">
                <a16:creationId xmlns:a16="http://schemas.microsoft.com/office/drawing/2014/main" id="{F75BE822-07E5-4C20-AF43-5951E401F0DD}"/>
              </a:ext>
            </a:extLst>
          </p:cNvPr>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4A751DE-213E-4732-8D56-C22988C67668}" type="datetimeFigureOut">
              <a:rPr lang="fr-FR" altLang="en-US"/>
              <a:pPr>
                <a:defRPr/>
              </a:pPr>
              <a:t>22/06/2019</a:t>
            </a:fld>
            <a:endParaRPr lang="fr-FR" altLang="en-US"/>
          </a:p>
        </p:txBody>
      </p:sp>
      <p:sp>
        <p:nvSpPr>
          <p:cNvPr id="6" name="Espace réservé du pied de page 4">
            <a:extLst>
              <a:ext uri="{FF2B5EF4-FFF2-40B4-BE49-F238E27FC236}">
                <a16:creationId xmlns:a16="http://schemas.microsoft.com/office/drawing/2014/main" id="{8BFDA6B4-03EC-4412-B5F7-7AEA6E8268D6}"/>
              </a:ext>
            </a:extLst>
          </p:cNvPr>
          <p:cNvSpPr>
            <a:spLocks noGrp="1"/>
          </p:cNvSpPr>
          <p:nvPr>
            <p:ph type="ftr" sz="quarter" idx="15"/>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en-US"/>
              <a:t>Copyright © 2004-2005 NameOfTheOrganization.  All rights reserved.</a:t>
            </a:r>
          </a:p>
        </p:txBody>
      </p:sp>
      <p:sp>
        <p:nvSpPr>
          <p:cNvPr id="7" name="Espace réservé du numéro de diapositive 5">
            <a:extLst>
              <a:ext uri="{FF2B5EF4-FFF2-40B4-BE49-F238E27FC236}">
                <a16:creationId xmlns:a16="http://schemas.microsoft.com/office/drawing/2014/main" id="{4C5212B5-3F25-4E1B-AC7F-66590079261B}"/>
              </a:ext>
            </a:extLst>
          </p:cNvPr>
          <p:cNvSpPr>
            <a:spLocks noGrp="1"/>
          </p:cNvSpPr>
          <p:nvPr>
            <p:ph type="sldNum" sz="quarter" idx="16"/>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AD13159-8F7C-4040-A1C8-E0BE20C39421}" type="slidenum">
              <a:rPr lang="fr-FR" altLang="en-US"/>
              <a:pPr>
                <a:defRPr/>
              </a:pPr>
              <a:t>‹#›</a:t>
            </a:fld>
            <a:endParaRPr lang="fr-FR" altLang="en-US"/>
          </a:p>
        </p:txBody>
      </p:sp>
    </p:spTree>
    <p:extLst>
      <p:ext uri="{BB962C8B-B14F-4D97-AF65-F5344CB8AC3E}">
        <p14:creationId xmlns:p14="http://schemas.microsoft.com/office/powerpoint/2010/main" val="41899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3"/>
            <a:ext cx="7772400" cy="1362076"/>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19D2588-EFB2-4687-8FA4-6B27A1AF145C}"/>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84D6D8-7EB1-4045-8966-8AC37EDA35A4}" type="datetimeFigureOut">
              <a:rPr lang="fr-FR" altLang="en-US"/>
              <a:pPr>
                <a:defRPr/>
              </a:pPr>
              <a:t>22/06/2019</a:t>
            </a:fld>
            <a:endParaRPr lang="fr-FR" altLang="en-US"/>
          </a:p>
        </p:txBody>
      </p:sp>
      <p:sp>
        <p:nvSpPr>
          <p:cNvPr id="5" name="Espace réservé du pied de page 4">
            <a:extLst>
              <a:ext uri="{FF2B5EF4-FFF2-40B4-BE49-F238E27FC236}">
                <a16:creationId xmlns:a16="http://schemas.microsoft.com/office/drawing/2014/main" id="{63337103-A888-4360-A123-CBD6D6D64C18}"/>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en-US"/>
              <a:t>Copyright © 2004-2005 NameOfTheOrganization.  All rights reserved.</a:t>
            </a:r>
          </a:p>
        </p:txBody>
      </p:sp>
      <p:sp>
        <p:nvSpPr>
          <p:cNvPr id="6" name="Espace réservé du numéro de diapositive 5">
            <a:extLst>
              <a:ext uri="{FF2B5EF4-FFF2-40B4-BE49-F238E27FC236}">
                <a16:creationId xmlns:a16="http://schemas.microsoft.com/office/drawing/2014/main" id="{EB44D983-9037-4158-B4F6-EC8912A8445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402D6DB-7927-4323-9B6B-31434E1BC5A9}" type="slidenum">
              <a:rPr lang="fr-FR" altLang="en-US"/>
              <a:pPr>
                <a:defRPr/>
              </a:pPr>
              <a:t>‹#›</a:t>
            </a:fld>
            <a:endParaRPr lang="fr-FR" altLang="en-US"/>
          </a:p>
        </p:txBody>
      </p:sp>
    </p:spTree>
    <p:extLst>
      <p:ext uri="{BB962C8B-B14F-4D97-AF65-F5344CB8AC3E}">
        <p14:creationId xmlns:p14="http://schemas.microsoft.com/office/powerpoint/2010/main" val="416751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4" y="404664"/>
            <a:ext cx="7776467" cy="604867"/>
          </a:xfrm>
        </p:spPr>
        <p:txBody>
          <a:bodyPr/>
          <a:lstStyle/>
          <a:p>
            <a:r>
              <a:rPr lang="fr-FR"/>
              <a:t>Cliquez et modifiez le titre</a:t>
            </a:r>
          </a:p>
        </p:txBody>
      </p:sp>
      <p:sp>
        <p:nvSpPr>
          <p:cNvPr id="3" name="Espace réservé du contenu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Content Placeholder 7"/>
          <p:cNvSpPr>
            <a:spLocks noGrp="1"/>
          </p:cNvSpPr>
          <p:nvPr>
            <p:ph sz="quarter" idx="13"/>
          </p:nvPr>
        </p:nvSpPr>
        <p:spPr>
          <a:xfrm>
            <a:off x="1116013" y="0"/>
            <a:ext cx="7777162" cy="403860"/>
          </a:xfrm>
        </p:spPr>
        <p:txBody>
          <a:bodyPr/>
          <a:lstStyle>
            <a:lvl1pPr marL="0" indent="0">
              <a:buNone/>
              <a:defRPr sz="1800"/>
            </a:lvl1pPr>
          </a:lstStyle>
          <a:p>
            <a:pPr lvl="0"/>
            <a:r>
              <a:rPr lang="fr-FR"/>
              <a:t>Click to edit Master text styles</a:t>
            </a:r>
          </a:p>
        </p:txBody>
      </p:sp>
      <p:sp>
        <p:nvSpPr>
          <p:cNvPr id="6" name="Espace réservé de la date 4">
            <a:extLst>
              <a:ext uri="{FF2B5EF4-FFF2-40B4-BE49-F238E27FC236}">
                <a16:creationId xmlns:a16="http://schemas.microsoft.com/office/drawing/2014/main" id="{E5766636-0FAC-4CF2-9EC0-D077FC49B09A}"/>
              </a:ext>
            </a:extLst>
          </p:cNvPr>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6BFB6FF-6DE9-4FF6-B9DC-561DBF08A687}" type="datetimeFigureOut">
              <a:rPr lang="fr-FR" altLang="en-US"/>
              <a:pPr>
                <a:defRPr/>
              </a:pPr>
              <a:t>22/06/2019</a:t>
            </a:fld>
            <a:endParaRPr lang="fr-FR" altLang="en-US"/>
          </a:p>
        </p:txBody>
      </p:sp>
      <p:sp>
        <p:nvSpPr>
          <p:cNvPr id="7" name="Espace réservé du pied de page 5">
            <a:extLst>
              <a:ext uri="{FF2B5EF4-FFF2-40B4-BE49-F238E27FC236}">
                <a16:creationId xmlns:a16="http://schemas.microsoft.com/office/drawing/2014/main" id="{3EFCCF33-F728-45D9-81CC-CD7D6E57EDB9}"/>
              </a:ext>
            </a:extLst>
          </p:cNvPr>
          <p:cNvSpPr>
            <a:spLocks noGrp="1"/>
          </p:cNvSpPr>
          <p:nvPr>
            <p:ph type="ftr" sz="quarter" idx="15"/>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en-US"/>
              <a:t>Copyright © 2004-2005 NameOfTheOrganization.  All rights reserved.</a:t>
            </a:r>
          </a:p>
        </p:txBody>
      </p:sp>
      <p:sp>
        <p:nvSpPr>
          <p:cNvPr id="9" name="Espace réservé du numéro de diapositive 6">
            <a:extLst>
              <a:ext uri="{FF2B5EF4-FFF2-40B4-BE49-F238E27FC236}">
                <a16:creationId xmlns:a16="http://schemas.microsoft.com/office/drawing/2014/main" id="{60CABDC0-5FCC-4248-8C25-53E1A1B47F1A}"/>
              </a:ext>
            </a:extLst>
          </p:cNvPr>
          <p:cNvSpPr>
            <a:spLocks noGrp="1"/>
          </p:cNvSpPr>
          <p:nvPr>
            <p:ph type="sldNum" sz="quarter" idx="16"/>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804ADB0-CF33-48F6-A65E-C2A1D9468C59}" type="slidenum">
              <a:rPr lang="fr-FR" altLang="en-US"/>
              <a:pPr>
                <a:defRPr/>
              </a:pPr>
              <a:t>‹#›</a:t>
            </a:fld>
            <a:endParaRPr lang="fr-FR" altLang="en-US"/>
          </a:p>
        </p:txBody>
      </p:sp>
    </p:spTree>
    <p:extLst>
      <p:ext uri="{BB962C8B-B14F-4D97-AF65-F5344CB8AC3E}">
        <p14:creationId xmlns:p14="http://schemas.microsoft.com/office/powerpoint/2010/main" val="162901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4" y="404664"/>
            <a:ext cx="7776467" cy="604867"/>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Content Placeholder 7"/>
          <p:cNvSpPr>
            <a:spLocks noGrp="1"/>
          </p:cNvSpPr>
          <p:nvPr>
            <p:ph sz="quarter" idx="13"/>
          </p:nvPr>
        </p:nvSpPr>
        <p:spPr>
          <a:xfrm>
            <a:off x="1116013" y="0"/>
            <a:ext cx="7777162" cy="403860"/>
          </a:xfrm>
        </p:spPr>
        <p:txBody>
          <a:bodyPr/>
          <a:lstStyle>
            <a:lvl1pPr marL="0" indent="0">
              <a:buNone/>
              <a:defRPr sz="1800"/>
            </a:lvl1pPr>
          </a:lstStyle>
          <a:p>
            <a:pPr lvl="0"/>
            <a:r>
              <a:rPr lang="fr-FR"/>
              <a:t>Click to edit Master text styles</a:t>
            </a:r>
          </a:p>
        </p:txBody>
      </p:sp>
      <p:sp>
        <p:nvSpPr>
          <p:cNvPr id="8" name="Espace réservé de la date 6">
            <a:extLst>
              <a:ext uri="{FF2B5EF4-FFF2-40B4-BE49-F238E27FC236}">
                <a16:creationId xmlns:a16="http://schemas.microsoft.com/office/drawing/2014/main" id="{39838891-9792-4E98-B04C-F3783320C569}"/>
              </a:ext>
            </a:extLst>
          </p:cNvPr>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3FA286C-0233-4CA6-B064-6A73A1B4855A}" type="datetimeFigureOut">
              <a:rPr lang="fr-FR" altLang="en-US"/>
              <a:pPr>
                <a:defRPr/>
              </a:pPr>
              <a:t>22/06/2019</a:t>
            </a:fld>
            <a:endParaRPr lang="fr-FR" altLang="en-US"/>
          </a:p>
        </p:txBody>
      </p:sp>
      <p:sp>
        <p:nvSpPr>
          <p:cNvPr id="9" name="Espace réservé du pied de page 7">
            <a:extLst>
              <a:ext uri="{FF2B5EF4-FFF2-40B4-BE49-F238E27FC236}">
                <a16:creationId xmlns:a16="http://schemas.microsoft.com/office/drawing/2014/main" id="{9BA74123-5D64-4B20-B287-FB0371D490AB}"/>
              </a:ext>
            </a:extLst>
          </p:cNvPr>
          <p:cNvSpPr>
            <a:spLocks noGrp="1"/>
          </p:cNvSpPr>
          <p:nvPr>
            <p:ph type="ftr" sz="quarter" idx="15"/>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en-US"/>
              <a:t>Copyright © 2004-2005 NameOfTheOrganization.  All rights reserved.</a:t>
            </a:r>
          </a:p>
        </p:txBody>
      </p:sp>
      <p:sp>
        <p:nvSpPr>
          <p:cNvPr id="11" name="Espace réservé du numéro de diapositive 8">
            <a:extLst>
              <a:ext uri="{FF2B5EF4-FFF2-40B4-BE49-F238E27FC236}">
                <a16:creationId xmlns:a16="http://schemas.microsoft.com/office/drawing/2014/main" id="{4745251C-A946-45EA-85F5-7802E08F690B}"/>
              </a:ext>
            </a:extLst>
          </p:cNvPr>
          <p:cNvSpPr>
            <a:spLocks noGrp="1"/>
          </p:cNvSpPr>
          <p:nvPr>
            <p:ph type="sldNum" sz="quarter" idx="16"/>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07CD7AC-99DA-4DB1-8355-48C09E0892C0}" type="slidenum">
              <a:rPr lang="fr-FR" altLang="en-US"/>
              <a:pPr>
                <a:defRPr/>
              </a:pPr>
              <a:t>‹#›</a:t>
            </a:fld>
            <a:endParaRPr lang="fr-FR" altLang="en-US"/>
          </a:p>
        </p:txBody>
      </p:sp>
    </p:spTree>
    <p:extLst>
      <p:ext uri="{BB962C8B-B14F-4D97-AF65-F5344CB8AC3E}">
        <p14:creationId xmlns:p14="http://schemas.microsoft.com/office/powerpoint/2010/main" val="247201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4" y="404664"/>
            <a:ext cx="7776467" cy="604867"/>
          </a:xfrm>
        </p:spPr>
        <p:txBody>
          <a:bodyPr/>
          <a:lstStyle/>
          <a:p>
            <a:r>
              <a:rPr lang="fr-FR"/>
              <a:t>Cliquez et modifiez le titre</a:t>
            </a:r>
          </a:p>
        </p:txBody>
      </p:sp>
      <p:sp>
        <p:nvSpPr>
          <p:cNvPr id="6" name="Content Placeholder 7"/>
          <p:cNvSpPr>
            <a:spLocks noGrp="1"/>
          </p:cNvSpPr>
          <p:nvPr>
            <p:ph sz="quarter" idx="13"/>
          </p:nvPr>
        </p:nvSpPr>
        <p:spPr>
          <a:xfrm>
            <a:off x="1116013" y="0"/>
            <a:ext cx="7777162" cy="403860"/>
          </a:xfrm>
        </p:spPr>
        <p:txBody>
          <a:bodyPr/>
          <a:lstStyle>
            <a:lvl1pPr marL="0" indent="0">
              <a:buNone/>
              <a:defRPr sz="1800"/>
            </a:lvl1pPr>
          </a:lstStyle>
          <a:p>
            <a:pPr lvl="0"/>
            <a:r>
              <a:rPr lang="fr-FR"/>
              <a:t>Click to edit Master text styles</a:t>
            </a:r>
          </a:p>
        </p:txBody>
      </p:sp>
      <p:sp>
        <p:nvSpPr>
          <p:cNvPr id="4" name="Espace réservé de la date 2">
            <a:extLst>
              <a:ext uri="{FF2B5EF4-FFF2-40B4-BE49-F238E27FC236}">
                <a16:creationId xmlns:a16="http://schemas.microsoft.com/office/drawing/2014/main" id="{EA8C3264-256D-458A-BE46-8A580BFACF77}"/>
              </a:ext>
            </a:extLst>
          </p:cNvPr>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796FA71-292E-45FE-B2A9-2D21BD5F0A25}" type="datetimeFigureOut">
              <a:rPr lang="fr-FR" altLang="en-US"/>
              <a:pPr>
                <a:defRPr/>
              </a:pPr>
              <a:t>22/06/2019</a:t>
            </a:fld>
            <a:endParaRPr lang="fr-FR" altLang="en-US"/>
          </a:p>
        </p:txBody>
      </p:sp>
      <p:sp>
        <p:nvSpPr>
          <p:cNvPr id="5" name="Espace réservé du pied de page 3">
            <a:extLst>
              <a:ext uri="{FF2B5EF4-FFF2-40B4-BE49-F238E27FC236}">
                <a16:creationId xmlns:a16="http://schemas.microsoft.com/office/drawing/2014/main" id="{7A488A54-77B6-409D-97D0-0BEA2BBB774C}"/>
              </a:ext>
            </a:extLst>
          </p:cNvPr>
          <p:cNvSpPr>
            <a:spLocks noGrp="1"/>
          </p:cNvSpPr>
          <p:nvPr>
            <p:ph type="ftr" sz="quarter" idx="15"/>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en-US"/>
              <a:t>Copyright © 2004-2005 NameOfTheOrganization.  All rights reserved.</a:t>
            </a:r>
          </a:p>
        </p:txBody>
      </p:sp>
      <p:sp>
        <p:nvSpPr>
          <p:cNvPr id="7" name="Espace réservé du numéro de diapositive 4">
            <a:extLst>
              <a:ext uri="{FF2B5EF4-FFF2-40B4-BE49-F238E27FC236}">
                <a16:creationId xmlns:a16="http://schemas.microsoft.com/office/drawing/2014/main" id="{54C6F336-1767-4501-9F60-054C07735503}"/>
              </a:ext>
            </a:extLst>
          </p:cNvPr>
          <p:cNvSpPr>
            <a:spLocks noGrp="1"/>
          </p:cNvSpPr>
          <p:nvPr>
            <p:ph type="sldNum" sz="quarter" idx="16"/>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A129716-A664-48A1-BE0B-2B9AC911345C}" type="slidenum">
              <a:rPr lang="fr-FR" altLang="en-US"/>
              <a:pPr>
                <a:defRPr/>
              </a:pPr>
              <a:t>‹#›</a:t>
            </a:fld>
            <a:endParaRPr lang="fr-FR" altLang="en-US"/>
          </a:p>
        </p:txBody>
      </p:sp>
    </p:spTree>
    <p:extLst>
      <p:ext uri="{BB962C8B-B14F-4D97-AF65-F5344CB8AC3E}">
        <p14:creationId xmlns:p14="http://schemas.microsoft.com/office/powerpoint/2010/main" val="72498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D3DF083-798A-49DE-A737-626397C8AE96}"/>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19B49F8-963A-4C7A-B03B-2261CB9A8571}" type="datetimeFigureOut">
              <a:rPr lang="fr-FR" altLang="en-US"/>
              <a:pPr>
                <a:defRPr/>
              </a:pPr>
              <a:t>22/06/2019</a:t>
            </a:fld>
            <a:endParaRPr lang="fr-FR" altLang="en-US"/>
          </a:p>
        </p:txBody>
      </p:sp>
      <p:sp>
        <p:nvSpPr>
          <p:cNvPr id="3" name="Espace réservé du pied de page 2">
            <a:extLst>
              <a:ext uri="{FF2B5EF4-FFF2-40B4-BE49-F238E27FC236}">
                <a16:creationId xmlns:a16="http://schemas.microsoft.com/office/drawing/2014/main" id="{FFB6CD5D-7EFB-426A-B33D-A0B7F24EEAA1}"/>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en-US"/>
              <a:t>Copyright © 2004-2005 NameOfTheOrganization.  All rights reserved.</a:t>
            </a:r>
          </a:p>
        </p:txBody>
      </p:sp>
      <p:sp>
        <p:nvSpPr>
          <p:cNvPr id="4" name="Espace réservé du numéro de diapositive 3">
            <a:extLst>
              <a:ext uri="{FF2B5EF4-FFF2-40B4-BE49-F238E27FC236}">
                <a16:creationId xmlns:a16="http://schemas.microsoft.com/office/drawing/2014/main" id="{64CFDF9C-9D82-42FD-98AE-2547C11E856E}"/>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F6A92F0-602E-4EB9-BD1D-32726CACA1E4}" type="slidenum">
              <a:rPr lang="fr-FR" altLang="en-US"/>
              <a:pPr>
                <a:defRPr/>
              </a:pPr>
              <a:t>‹#›</a:t>
            </a:fld>
            <a:endParaRPr lang="fr-FR" altLang="en-US"/>
          </a:p>
        </p:txBody>
      </p:sp>
    </p:spTree>
    <p:extLst>
      <p:ext uri="{BB962C8B-B14F-4D97-AF65-F5344CB8AC3E}">
        <p14:creationId xmlns:p14="http://schemas.microsoft.com/office/powerpoint/2010/main" val="65843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2" y="273049"/>
            <a:ext cx="3008313" cy="1162051"/>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1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FB1CFED-33B5-424F-B86C-6704DD407B5F}"/>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CCCB09D-3700-464F-93C8-10CAD72ADF14}" type="datetimeFigureOut">
              <a:rPr lang="fr-FR" altLang="en-US"/>
              <a:pPr>
                <a:defRPr/>
              </a:pPr>
              <a:t>22/06/2019</a:t>
            </a:fld>
            <a:endParaRPr lang="fr-FR" altLang="en-US"/>
          </a:p>
        </p:txBody>
      </p:sp>
      <p:sp>
        <p:nvSpPr>
          <p:cNvPr id="6" name="Espace réservé du pied de page 5">
            <a:extLst>
              <a:ext uri="{FF2B5EF4-FFF2-40B4-BE49-F238E27FC236}">
                <a16:creationId xmlns:a16="http://schemas.microsoft.com/office/drawing/2014/main" id="{5A400E86-A22B-435F-BB9F-D12B1B175EA6}"/>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en-US"/>
              <a:t>Copyright © 2004-2005 NameOfTheOrganization.  All rights reserved.</a:t>
            </a:r>
          </a:p>
        </p:txBody>
      </p:sp>
      <p:sp>
        <p:nvSpPr>
          <p:cNvPr id="7" name="Espace réservé du numéro de diapositive 6">
            <a:extLst>
              <a:ext uri="{FF2B5EF4-FFF2-40B4-BE49-F238E27FC236}">
                <a16:creationId xmlns:a16="http://schemas.microsoft.com/office/drawing/2014/main" id="{4EBC6EE5-E418-48D9-8116-67191AB75D0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7167262-5EE4-40B5-A534-601DFFA31D82}" type="slidenum">
              <a:rPr lang="fr-FR" altLang="en-US"/>
              <a:pPr>
                <a:defRPr/>
              </a:pPr>
              <a:t>‹#›</a:t>
            </a:fld>
            <a:endParaRPr lang="fr-FR" altLang="en-US"/>
          </a:p>
        </p:txBody>
      </p:sp>
    </p:spTree>
    <p:extLst>
      <p:ext uri="{BB962C8B-B14F-4D97-AF65-F5344CB8AC3E}">
        <p14:creationId xmlns:p14="http://schemas.microsoft.com/office/powerpoint/2010/main" val="60396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40"/>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Faire glisser l'image vers l'espace réservé ou cliquer sur l'icône pour l'ajouter</a:t>
            </a:r>
          </a:p>
        </p:txBody>
      </p:sp>
      <p:sp>
        <p:nvSpPr>
          <p:cNvPr id="4" name="Espace réservé du texte 3"/>
          <p:cNvSpPr>
            <a:spLocks noGrp="1"/>
          </p:cNvSpPr>
          <p:nvPr>
            <p:ph type="body" sz="half" idx="2"/>
          </p:nvPr>
        </p:nvSpPr>
        <p:spPr>
          <a:xfrm>
            <a:off x="1792288" y="5367344"/>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C65741A-32D0-49EB-811C-8CCC9402062E}"/>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9E17BF1-C4FF-45B1-B28C-FCB758C0BA4C}" type="datetimeFigureOut">
              <a:rPr lang="fr-FR" altLang="en-US"/>
              <a:pPr>
                <a:defRPr/>
              </a:pPr>
              <a:t>22/06/2019</a:t>
            </a:fld>
            <a:endParaRPr lang="fr-FR" altLang="en-US"/>
          </a:p>
        </p:txBody>
      </p:sp>
      <p:sp>
        <p:nvSpPr>
          <p:cNvPr id="6" name="Espace réservé du pied de page 5">
            <a:extLst>
              <a:ext uri="{FF2B5EF4-FFF2-40B4-BE49-F238E27FC236}">
                <a16:creationId xmlns:a16="http://schemas.microsoft.com/office/drawing/2014/main" id="{7BD5EC79-A8A7-43F2-A9C9-750082B405CD}"/>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en-US"/>
              <a:t>Copyright © 2004-2005 NameOfTheOrganization.  All rights reserved.</a:t>
            </a:r>
          </a:p>
        </p:txBody>
      </p:sp>
      <p:sp>
        <p:nvSpPr>
          <p:cNvPr id="7" name="Espace réservé du numéro de diapositive 6">
            <a:extLst>
              <a:ext uri="{FF2B5EF4-FFF2-40B4-BE49-F238E27FC236}">
                <a16:creationId xmlns:a16="http://schemas.microsoft.com/office/drawing/2014/main" id="{332E88A0-9D83-4C3A-9C7E-74F4DDC27B0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B561BE2-ABA5-46CB-8033-84CF90853E9B}" type="slidenum">
              <a:rPr lang="fr-FR" altLang="en-US"/>
              <a:pPr>
                <a:defRPr/>
              </a:pPr>
              <a:t>‹#›</a:t>
            </a:fld>
            <a:endParaRPr lang="fr-FR" altLang="en-US"/>
          </a:p>
        </p:txBody>
      </p:sp>
    </p:spTree>
    <p:extLst>
      <p:ext uri="{BB962C8B-B14F-4D97-AF65-F5344CB8AC3E}">
        <p14:creationId xmlns:p14="http://schemas.microsoft.com/office/powerpoint/2010/main" val="343093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Image 4" descr="CarteDuMonde_AvecPoint.jpg">
            <a:extLst>
              <a:ext uri="{FF2B5EF4-FFF2-40B4-BE49-F238E27FC236}">
                <a16:creationId xmlns:a16="http://schemas.microsoft.com/office/drawing/2014/main" id="{D1DA31A1-B5C2-4B10-B89B-C7AFA7472B38}"/>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2389188"/>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a:extLst>
              <a:ext uri="{FF2B5EF4-FFF2-40B4-BE49-F238E27FC236}">
                <a16:creationId xmlns:a16="http://schemas.microsoft.com/office/drawing/2014/main" id="{92EABC89-4DB1-4EA0-AF80-39F8DE51EEB6}"/>
              </a:ext>
            </a:extLst>
          </p:cNvPr>
          <p:cNvSpPr>
            <a:spLocks noGrp="1"/>
          </p:cNvSpPr>
          <p:nvPr>
            <p:ph type="title"/>
          </p:nvPr>
        </p:nvSpPr>
        <p:spPr bwMode="auto">
          <a:xfrm>
            <a:off x="1116013" y="403225"/>
            <a:ext cx="7777162"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en-US"/>
              <a:t>Cliquez et modifiez le titre</a:t>
            </a:r>
          </a:p>
        </p:txBody>
      </p:sp>
      <p:sp>
        <p:nvSpPr>
          <p:cNvPr id="1028" name="Espace réservé du texte 2">
            <a:extLst>
              <a:ext uri="{FF2B5EF4-FFF2-40B4-BE49-F238E27FC236}">
                <a16:creationId xmlns:a16="http://schemas.microsoft.com/office/drawing/2014/main" id="{3C360932-F8C1-492B-80D4-5747E8BB480A}"/>
              </a:ext>
            </a:extLst>
          </p:cNvPr>
          <p:cNvSpPr>
            <a:spLocks noGrp="1"/>
          </p:cNvSpPr>
          <p:nvPr>
            <p:ph type="body" idx="1"/>
          </p:nvPr>
        </p:nvSpPr>
        <p:spPr bwMode="auto">
          <a:xfrm>
            <a:off x="457200" y="1354138"/>
            <a:ext cx="8435975"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en-US"/>
              <a:t>Cliquez pour modifier les styles du texte du masque</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2" name="Rectangle 1">
            <a:extLst>
              <a:ext uri="{FF2B5EF4-FFF2-40B4-BE49-F238E27FC236}">
                <a16:creationId xmlns:a16="http://schemas.microsoft.com/office/drawing/2014/main" id="{2B862401-2034-45F7-8C50-47127E3746DF}"/>
              </a:ext>
            </a:extLst>
          </p:cNvPr>
          <p:cNvSpPr>
            <a:spLocks noChangeArrowheads="1"/>
          </p:cNvSpPr>
          <p:nvPr userDrawn="1"/>
        </p:nvSpPr>
        <p:spPr bwMode="auto">
          <a:xfrm>
            <a:off x="0" y="6394450"/>
            <a:ext cx="9144000" cy="490538"/>
          </a:xfrm>
          <a:prstGeom prst="rect">
            <a:avLst/>
          </a:prstGeom>
          <a:solidFill>
            <a:schemeClr val="tx1"/>
          </a:solidFill>
          <a:ln w="9525">
            <a:solidFill>
              <a:srgbClr val="000000"/>
            </a:solidFill>
            <a:miter lim="800000"/>
            <a:headEnd/>
            <a:tailEnd/>
          </a:ln>
          <a:effectLst>
            <a:outerShdw blurRad="40000" dist="23000" dir="5400000" rotWithShape="0">
              <a:srgbClr val="808080">
                <a:alpha val="34998"/>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fr-FR" altLang="en-US" sz="900">
                <a:solidFill>
                  <a:srgbClr val="FFFFFF"/>
                </a:solidFill>
                <a:latin typeface="Calibri" panose="020F0502020204030204" pitchFamily="34" charset="0"/>
              </a:rPr>
              <a:t>© SUPINFO International University – http://www.supinfo.com</a:t>
            </a:r>
          </a:p>
        </p:txBody>
      </p:sp>
      <p:pic>
        <p:nvPicPr>
          <p:cNvPr id="1030" name="Image 2">
            <a:extLst>
              <a:ext uri="{FF2B5EF4-FFF2-40B4-BE49-F238E27FC236}">
                <a16:creationId xmlns:a16="http://schemas.microsoft.com/office/drawing/2014/main" id="{0A77431F-5475-4DED-9693-53434E687977}"/>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40650" y="6365875"/>
            <a:ext cx="13620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46" r:id="rId1"/>
    <p:sldLayoutId id="2147484947" r:id="rId2"/>
    <p:sldLayoutId id="2147484948" r:id="rId3"/>
    <p:sldLayoutId id="2147484949" r:id="rId4"/>
    <p:sldLayoutId id="2147484950" r:id="rId5"/>
    <p:sldLayoutId id="2147484951" r:id="rId6"/>
    <p:sldLayoutId id="2147484952" r:id="rId7"/>
    <p:sldLayoutId id="2147484953" r:id="rId8"/>
    <p:sldLayoutId id="2147484954" r:id="rId9"/>
    <p:sldLayoutId id="2147484955" r:id="rId10"/>
    <p:sldLayoutId id="2147484956" r:id="rId11"/>
  </p:sldLayoutIdLst>
  <p:txStyles>
    <p:titleStyle>
      <a:lvl1pPr algn="l" defTabSz="457200" rtl="0" eaLnBrk="0" fontAlgn="base" hangingPunct="0">
        <a:spcBef>
          <a:spcPct val="0"/>
        </a:spcBef>
        <a:spcAft>
          <a:spcPct val="0"/>
        </a:spcAft>
        <a:defRPr sz="3600" b="1" kern="1200">
          <a:solidFill>
            <a:schemeClr val="tx1"/>
          </a:solidFill>
          <a:latin typeface="+mj-lt"/>
          <a:ea typeface="MS PGothic" panose="020B0600070205080204" pitchFamily="34" charset="-128"/>
          <a:cs typeface="MS PGothic" charset="0"/>
        </a:defRPr>
      </a:lvl1pPr>
      <a:lvl2pPr algn="l" defTabSz="457200" rtl="0" eaLnBrk="0" fontAlgn="base" hangingPunct="0">
        <a:spcBef>
          <a:spcPct val="0"/>
        </a:spcBef>
        <a:spcAft>
          <a:spcPct val="0"/>
        </a:spcAft>
        <a:defRPr sz="3600" b="1">
          <a:solidFill>
            <a:schemeClr val="tx1"/>
          </a:solidFill>
          <a:latin typeface="Calibri" charset="0"/>
          <a:ea typeface="MS PGothic" panose="020B0600070205080204" pitchFamily="34" charset="-128"/>
          <a:cs typeface="MS PGothic" charset="0"/>
        </a:defRPr>
      </a:lvl2pPr>
      <a:lvl3pPr algn="l" defTabSz="457200" rtl="0" eaLnBrk="0" fontAlgn="base" hangingPunct="0">
        <a:spcBef>
          <a:spcPct val="0"/>
        </a:spcBef>
        <a:spcAft>
          <a:spcPct val="0"/>
        </a:spcAft>
        <a:defRPr sz="3600" b="1">
          <a:solidFill>
            <a:schemeClr val="tx1"/>
          </a:solidFill>
          <a:latin typeface="Calibri" charset="0"/>
          <a:ea typeface="MS PGothic" panose="020B0600070205080204" pitchFamily="34" charset="-128"/>
          <a:cs typeface="MS PGothic" charset="0"/>
        </a:defRPr>
      </a:lvl3pPr>
      <a:lvl4pPr algn="l" defTabSz="457200" rtl="0" eaLnBrk="0" fontAlgn="base" hangingPunct="0">
        <a:spcBef>
          <a:spcPct val="0"/>
        </a:spcBef>
        <a:spcAft>
          <a:spcPct val="0"/>
        </a:spcAft>
        <a:defRPr sz="3600" b="1">
          <a:solidFill>
            <a:schemeClr val="tx1"/>
          </a:solidFill>
          <a:latin typeface="Calibri" charset="0"/>
          <a:ea typeface="MS PGothic" panose="020B0600070205080204" pitchFamily="34" charset="-128"/>
          <a:cs typeface="MS PGothic" charset="0"/>
        </a:defRPr>
      </a:lvl4pPr>
      <a:lvl5pPr algn="l" defTabSz="457200" rtl="0" eaLnBrk="0" fontAlgn="base" hangingPunct="0">
        <a:spcBef>
          <a:spcPct val="0"/>
        </a:spcBef>
        <a:spcAft>
          <a:spcPct val="0"/>
        </a:spcAft>
        <a:defRPr sz="3600" b="1">
          <a:solidFill>
            <a:schemeClr val="tx1"/>
          </a:solidFill>
          <a:latin typeface="Calibri" charset="0"/>
          <a:ea typeface="MS PGothic" panose="020B0600070205080204" pitchFamily="34" charset="-128"/>
          <a:cs typeface="MS PGothic"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Image 12" descr="SignOfSuccess_NoirSurFondTransparent.png">
            <a:extLst>
              <a:ext uri="{FF2B5EF4-FFF2-40B4-BE49-F238E27FC236}">
                <a16:creationId xmlns:a16="http://schemas.microsoft.com/office/drawing/2014/main" id="{B515268C-87EA-470F-9F78-C60B1116B5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25450"/>
            <a:ext cx="3097212"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ZoneTexte 15">
            <a:extLst>
              <a:ext uri="{FF2B5EF4-FFF2-40B4-BE49-F238E27FC236}">
                <a16:creationId xmlns:a16="http://schemas.microsoft.com/office/drawing/2014/main" id="{DF591353-D550-4BB2-BD9E-600AA9BE4C14}"/>
              </a:ext>
            </a:extLst>
          </p:cNvPr>
          <p:cNvSpPr txBox="1"/>
          <p:nvPr/>
        </p:nvSpPr>
        <p:spPr>
          <a:xfrm>
            <a:off x="898525" y="3124200"/>
            <a:ext cx="7916863" cy="3416300"/>
          </a:xfrm>
          <a:prstGeom prst="rect">
            <a:avLst/>
          </a:prstGeom>
          <a:noFill/>
        </p:spPr>
        <p:txBody>
          <a:bodyPr>
            <a:spAutoFit/>
          </a:bodyPr>
          <a:lstStyle/>
          <a:p>
            <a:pPr>
              <a:defRPr/>
            </a:pPr>
            <a:r>
              <a:rPr lang="en-US" altLang="zh-CN" sz="4800" dirty="0">
                <a:latin typeface="Arial" charset="0"/>
                <a:ea typeface="ＭＳ Ｐゴシック" charset="0"/>
                <a:cs typeface="Myriad Pro"/>
              </a:rPr>
              <a:t>SOS Game</a:t>
            </a:r>
            <a:endParaRPr lang="fr-FR" sz="48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altLang="zh-CN" dirty="0">
                <a:solidFill>
                  <a:schemeClr val="tx1">
                    <a:lumMod val="95000"/>
                    <a:lumOff val="5000"/>
                  </a:schemeClr>
                </a:solidFill>
                <a:latin typeface="Verdana" charset="0"/>
                <a:ea typeface="ＭＳ Ｐゴシック" charset="0"/>
                <a:cs typeface="ＭＳ Ｐゴシック" charset="0"/>
              </a:rPr>
              <a:t>YU Jianxin 299909</a:t>
            </a:r>
          </a:p>
          <a:p>
            <a:pPr>
              <a:defRPr/>
            </a:pPr>
            <a:r>
              <a:rPr lang="fr-FR" dirty="0">
                <a:solidFill>
                  <a:schemeClr val="tx1">
                    <a:lumMod val="95000"/>
                    <a:lumOff val="5000"/>
                  </a:schemeClr>
                </a:solidFill>
                <a:latin typeface="Verdana" charset="0"/>
                <a:ea typeface="ＭＳ Ｐゴシック" charset="0"/>
                <a:cs typeface="ＭＳ Ｐゴシック" charset="0"/>
              </a:rPr>
              <a:t>LI Boyu     299914</a:t>
            </a:r>
          </a:p>
          <a:p>
            <a:pPr>
              <a:defRPr/>
            </a:pPr>
            <a:r>
              <a:rPr lang="fr-FR" dirty="0">
                <a:solidFill>
                  <a:schemeClr val="tx1">
                    <a:lumMod val="95000"/>
                    <a:lumOff val="5000"/>
                  </a:schemeClr>
                </a:solidFill>
                <a:latin typeface="Verdana" charset="0"/>
                <a:ea typeface="ＭＳ Ｐゴシック" charset="0"/>
                <a:cs typeface="ＭＳ Ｐゴシック" charset="0"/>
              </a:rPr>
              <a:t>LIU Yuhan 299916</a:t>
            </a:r>
          </a:p>
          <a:p>
            <a:pPr>
              <a:defRPr/>
            </a:pPr>
            <a:r>
              <a:rPr lang="fr-FR" dirty="0">
                <a:solidFill>
                  <a:schemeClr val="tx1">
                    <a:lumMod val="95000"/>
                    <a:lumOff val="5000"/>
                  </a:schemeClr>
                </a:solidFill>
                <a:latin typeface="Verdana" charset="0"/>
                <a:ea typeface="ＭＳ Ｐゴシック" charset="0"/>
                <a:cs typeface="ＭＳ Ｐゴシック" charset="0"/>
              </a:rPr>
              <a:t>TANG Enze299908</a:t>
            </a: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r>
              <a:rPr lang="fr-FR" sz="1400" dirty="0">
                <a:solidFill>
                  <a:schemeClr val="tx1">
                    <a:lumMod val="95000"/>
                    <a:lumOff val="5000"/>
                  </a:schemeClr>
                </a:solidFill>
                <a:latin typeface="Verdana" charset="0"/>
                <a:ea typeface="ＭＳ Ｐゴシック" charset="0"/>
                <a:cs typeface="ＭＳ Ｐゴシック" charset="0"/>
              </a:rPr>
              <a:t>		</a:t>
            </a: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15364" name="Image 1" descr="python-logo-master-v3-TM.png">
            <a:extLst>
              <a:ext uri="{FF2B5EF4-FFF2-40B4-BE49-F238E27FC236}">
                <a16:creationId xmlns:a16="http://schemas.microsoft.com/office/drawing/2014/main" id="{020FCABB-3B99-441C-86DD-CEBB2EAF1C7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5251450"/>
            <a:ext cx="270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u contenu 3">
            <a:extLst>
              <a:ext uri="{FF2B5EF4-FFF2-40B4-BE49-F238E27FC236}">
                <a16:creationId xmlns:a16="http://schemas.microsoft.com/office/drawing/2014/main" id="{F2B7B3A4-3972-4C53-926B-E76273B3384E}"/>
              </a:ext>
            </a:extLst>
          </p:cNvPr>
          <p:cNvSpPr>
            <a:spLocks noGrp="1"/>
          </p:cNvSpPr>
          <p:nvPr>
            <p:ph sz="quarter" idx="4294967295"/>
          </p:nvPr>
        </p:nvSpPr>
        <p:spPr>
          <a:xfrm>
            <a:off x="0" y="0"/>
            <a:ext cx="7894638" cy="457200"/>
          </a:xfrm>
        </p:spPr>
        <p:txBody>
          <a:bodyPr/>
          <a:lstStyle/>
          <a:p>
            <a:pPr marL="0" indent="0">
              <a:buFont typeface="Arial" panose="020B0604020202020204" pitchFamily="34" charset="0"/>
              <a:buNone/>
            </a:pPr>
            <a:r>
              <a:rPr lang="fr-FR" altLang="en-US" sz="2800"/>
              <a:t>Design idea</a:t>
            </a:r>
          </a:p>
        </p:txBody>
      </p:sp>
      <p:sp>
        <p:nvSpPr>
          <p:cNvPr id="2" name="矩形: 圆角 1">
            <a:extLst>
              <a:ext uri="{FF2B5EF4-FFF2-40B4-BE49-F238E27FC236}">
                <a16:creationId xmlns:a16="http://schemas.microsoft.com/office/drawing/2014/main" id="{FC361612-F62C-43F9-BA8C-849A4E552618}"/>
              </a:ext>
            </a:extLst>
          </p:cNvPr>
          <p:cNvSpPr/>
          <p:nvPr/>
        </p:nvSpPr>
        <p:spPr>
          <a:xfrm>
            <a:off x="3492500" y="765175"/>
            <a:ext cx="1727200" cy="647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dirty="0"/>
              <a:t>Board</a:t>
            </a:r>
          </a:p>
        </p:txBody>
      </p:sp>
      <p:sp>
        <p:nvSpPr>
          <p:cNvPr id="8" name="矩形 7">
            <a:extLst>
              <a:ext uri="{FF2B5EF4-FFF2-40B4-BE49-F238E27FC236}">
                <a16:creationId xmlns:a16="http://schemas.microsoft.com/office/drawing/2014/main" id="{FE321C1E-E773-4AF0-B247-8E4A401F787F}"/>
              </a:ext>
            </a:extLst>
          </p:cNvPr>
          <p:cNvSpPr/>
          <p:nvPr/>
        </p:nvSpPr>
        <p:spPr>
          <a:xfrm>
            <a:off x="6659563" y="376238"/>
            <a:ext cx="1657350" cy="6477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dirty="0"/>
              <a:t>Draw lines</a:t>
            </a:r>
            <a:endParaRPr lang="zh-CN" altLang="en-US" dirty="0"/>
          </a:p>
        </p:txBody>
      </p:sp>
      <p:cxnSp>
        <p:nvCxnSpPr>
          <p:cNvPr id="10" name="连接符: 肘形 9">
            <a:extLst>
              <a:ext uri="{FF2B5EF4-FFF2-40B4-BE49-F238E27FC236}">
                <a16:creationId xmlns:a16="http://schemas.microsoft.com/office/drawing/2014/main" id="{8C953ED9-CE31-48F0-945F-6AE5B5EF2F2A}"/>
              </a:ext>
            </a:extLst>
          </p:cNvPr>
          <p:cNvCxnSpPr>
            <a:cxnSpLocks/>
            <a:stCxn id="8" idx="1"/>
            <a:endCxn id="2" idx="3"/>
          </p:cNvCxnSpPr>
          <p:nvPr/>
        </p:nvCxnSpPr>
        <p:spPr>
          <a:xfrm rot="10800000" flipV="1">
            <a:off x="5219700" y="700088"/>
            <a:ext cx="1439863" cy="38893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矩形 15">
            <a:extLst>
              <a:ext uri="{FF2B5EF4-FFF2-40B4-BE49-F238E27FC236}">
                <a16:creationId xmlns:a16="http://schemas.microsoft.com/office/drawing/2014/main" id="{F6D7CB39-D320-4353-B069-B482AE616D68}"/>
              </a:ext>
            </a:extLst>
          </p:cNvPr>
          <p:cNvSpPr/>
          <p:nvPr/>
        </p:nvSpPr>
        <p:spPr>
          <a:xfrm>
            <a:off x="496888" y="576263"/>
            <a:ext cx="1584325" cy="6477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dirty="0"/>
              <a:t>Create different sizes</a:t>
            </a:r>
            <a:endParaRPr lang="zh-CN" altLang="en-US" dirty="0"/>
          </a:p>
        </p:txBody>
      </p:sp>
      <p:cxnSp>
        <p:nvCxnSpPr>
          <p:cNvPr id="22" name="连接符: 肘形 21">
            <a:extLst>
              <a:ext uri="{FF2B5EF4-FFF2-40B4-BE49-F238E27FC236}">
                <a16:creationId xmlns:a16="http://schemas.microsoft.com/office/drawing/2014/main" id="{49D572E2-5EF1-483F-B3B8-D9453452D5E2}"/>
              </a:ext>
            </a:extLst>
          </p:cNvPr>
          <p:cNvCxnSpPr>
            <a:stCxn id="16" idx="3"/>
            <a:endCxn id="2" idx="1"/>
          </p:cNvCxnSpPr>
          <p:nvPr/>
        </p:nvCxnSpPr>
        <p:spPr>
          <a:xfrm>
            <a:off x="2081213" y="900113"/>
            <a:ext cx="1411287" cy="18891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箭头: 下 24">
            <a:extLst>
              <a:ext uri="{FF2B5EF4-FFF2-40B4-BE49-F238E27FC236}">
                <a16:creationId xmlns:a16="http://schemas.microsoft.com/office/drawing/2014/main" id="{ABE8E373-F461-43DC-BF33-D1A651AFB700}"/>
              </a:ext>
            </a:extLst>
          </p:cNvPr>
          <p:cNvSpPr/>
          <p:nvPr/>
        </p:nvSpPr>
        <p:spPr>
          <a:xfrm>
            <a:off x="3995738" y="1493838"/>
            <a:ext cx="720725" cy="647700"/>
          </a:xfrm>
          <a:prstGeom prst="down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26" name="矩形: 圆角 25">
            <a:extLst>
              <a:ext uri="{FF2B5EF4-FFF2-40B4-BE49-F238E27FC236}">
                <a16:creationId xmlns:a16="http://schemas.microsoft.com/office/drawing/2014/main" id="{97022425-0069-4513-80BF-35583BDC381B}"/>
              </a:ext>
            </a:extLst>
          </p:cNvPr>
          <p:cNvSpPr/>
          <p:nvPr/>
        </p:nvSpPr>
        <p:spPr>
          <a:xfrm>
            <a:off x="3384550" y="2205038"/>
            <a:ext cx="1943100" cy="6731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dirty="0"/>
              <a:t>Judgement of rule</a:t>
            </a:r>
          </a:p>
        </p:txBody>
      </p:sp>
      <p:sp>
        <p:nvSpPr>
          <p:cNvPr id="3" name="矩形 2">
            <a:extLst>
              <a:ext uri="{FF2B5EF4-FFF2-40B4-BE49-F238E27FC236}">
                <a16:creationId xmlns:a16="http://schemas.microsoft.com/office/drawing/2014/main" id="{C900AD43-A42A-4EC7-8AEF-EC557FE2B336}"/>
              </a:ext>
            </a:extLst>
          </p:cNvPr>
          <p:cNvSpPr/>
          <p:nvPr/>
        </p:nvSpPr>
        <p:spPr>
          <a:xfrm>
            <a:off x="210040" y="5380196"/>
            <a:ext cx="1943100" cy="588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Judge the winner</a:t>
            </a:r>
            <a:endParaRPr lang="zh-CN" altLang="en-US" dirty="0"/>
          </a:p>
        </p:txBody>
      </p:sp>
      <p:sp>
        <p:nvSpPr>
          <p:cNvPr id="4" name="矩形 3">
            <a:extLst>
              <a:ext uri="{FF2B5EF4-FFF2-40B4-BE49-F238E27FC236}">
                <a16:creationId xmlns:a16="http://schemas.microsoft.com/office/drawing/2014/main" id="{15C1B3AF-A365-424D-95D2-94D67481FE5F}"/>
              </a:ext>
            </a:extLst>
          </p:cNvPr>
          <p:cNvSpPr/>
          <p:nvPr/>
        </p:nvSpPr>
        <p:spPr>
          <a:xfrm>
            <a:off x="201677" y="2888940"/>
            <a:ext cx="1943100"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Record score</a:t>
            </a:r>
            <a:endParaRPr lang="zh-CN" altLang="en-US" dirty="0"/>
          </a:p>
        </p:txBody>
      </p:sp>
      <p:sp>
        <p:nvSpPr>
          <p:cNvPr id="12" name="矩形 11">
            <a:extLst>
              <a:ext uri="{FF2B5EF4-FFF2-40B4-BE49-F238E27FC236}">
                <a16:creationId xmlns:a16="http://schemas.microsoft.com/office/drawing/2014/main" id="{B03D6682-4508-4D37-8C27-06A4C2CB910F}"/>
              </a:ext>
            </a:extLst>
          </p:cNvPr>
          <p:cNvSpPr/>
          <p:nvPr/>
        </p:nvSpPr>
        <p:spPr>
          <a:xfrm>
            <a:off x="5796136" y="1493838"/>
            <a:ext cx="2160240" cy="647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Judge player’s turn</a:t>
            </a:r>
            <a:endParaRPr lang="zh-CN" altLang="en-US" dirty="0"/>
          </a:p>
        </p:txBody>
      </p:sp>
      <p:sp>
        <p:nvSpPr>
          <p:cNvPr id="15" name="矩形 14">
            <a:extLst>
              <a:ext uri="{FF2B5EF4-FFF2-40B4-BE49-F238E27FC236}">
                <a16:creationId xmlns:a16="http://schemas.microsoft.com/office/drawing/2014/main" id="{5BEC89E5-58AA-42DC-800C-13365476B31A}"/>
              </a:ext>
            </a:extLst>
          </p:cNvPr>
          <p:cNvSpPr/>
          <p:nvPr/>
        </p:nvSpPr>
        <p:spPr>
          <a:xfrm>
            <a:off x="6278027" y="3186042"/>
            <a:ext cx="2664296"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Judge whether finish SOS</a:t>
            </a:r>
            <a:endParaRPr lang="zh-CN" altLang="en-US" dirty="0"/>
          </a:p>
        </p:txBody>
      </p:sp>
      <p:cxnSp>
        <p:nvCxnSpPr>
          <p:cNvPr id="23" name="连接符: 肘形 22">
            <a:extLst>
              <a:ext uri="{FF2B5EF4-FFF2-40B4-BE49-F238E27FC236}">
                <a16:creationId xmlns:a16="http://schemas.microsoft.com/office/drawing/2014/main" id="{B304A510-1B39-4DC3-BE1D-D71F8995D9EA}"/>
              </a:ext>
            </a:extLst>
          </p:cNvPr>
          <p:cNvCxnSpPr>
            <a:stCxn id="26" idx="3"/>
            <a:endCxn id="12" idx="1"/>
          </p:cNvCxnSpPr>
          <p:nvPr/>
        </p:nvCxnSpPr>
        <p:spPr>
          <a:xfrm flipV="1">
            <a:off x="5327650" y="1817688"/>
            <a:ext cx="468486" cy="7239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连接符: 肘形 29">
            <a:extLst>
              <a:ext uri="{FF2B5EF4-FFF2-40B4-BE49-F238E27FC236}">
                <a16:creationId xmlns:a16="http://schemas.microsoft.com/office/drawing/2014/main" id="{C230D952-72B7-4B41-8AC2-96F6A2D5188B}"/>
              </a:ext>
            </a:extLst>
          </p:cNvPr>
          <p:cNvCxnSpPr>
            <a:stCxn id="12" idx="2"/>
            <a:endCxn id="15" idx="0"/>
          </p:cNvCxnSpPr>
          <p:nvPr/>
        </p:nvCxnSpPr>
        <p:spPr>
          <a:xfrm rot="16200000" flipH="1">
            <a:off x="6720963" y="2296830"/>
            <a:ext cx="1044504" cy="73391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531" name="连接符: 肘形 22530">
            <a:extLst>
              <a:ext uri="{FF2B5EF4-FFF2-40B4-BE49-F238E27FC236}">
                <a16:creationId xmlns:a16="http://schemas.microsoft.com/office/drawing/2014/main" id="{7B5AF9FA-1F7A-41CA-A4A0-809A1C8A0B8B}"/>
              </a:ext>
            </a:extLst>
          </p:cNvPr>
          <p:cNvCxnSpPr>
            <a:stCxn id="15" idx="1"/>
            <a:endCxn id="4" idx="3"/>
          </p:cNvCxnSpPr>
          <p:nvPr/>
        </p:nvCxnSpPr>
        <p:spPr>
          <a:xfrm rot="10800000">
            <a:off x="2144777" y="3140968"/>
            <a:ext cx="4133250" cy="38162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535" name="直接箭头连接符 22534">
            <a:extLst>
              <a:ext uri="{FF2B5EF4-FFF2-40B4-BE49-F238E27FC236}">
                <a16:creationId xmlns:a16="http://schemas.microsoft.com/office/drawing/2014/main" id="{A65CB5F9-99D6-4016-9903-B040FBC7FBBD}"/>
              </a:ext>
            </a:extLst>
          </p:cNvPr>
          <p:cNvCxnSpPr>
            <a:cxnSpLocks/>
            <a:stCxn id="4" idx="2"/>
            <a:endCxn id="22547" idx="0"/>
          </p:cNvCxnSpPr>
          <p:nvPr/>
        </p:nvCxnSpPr>
        <p:spPr>
          <a:xfrm>
            <a:off x="1173227" y="3392996"/>
            <a:ext cx="8363" cy="4949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547" name="矩形 22546">
            <a:extLst>
              <a:ext uri="{FF2B5EF4-FFF2-40B4-BE49-F238E27FC236}">
                <a16:creationId xmlns:a16="http://schemas.microsoft.com/office/drawing/2014/main" id="{B2100317-4C28-4091-8BEE-043FDE529B46}"/>
              </a:ext>
            </a:extLst>
          </p:cNvPr>
          <p:cNvSpPr/>
          <p:nvPr/>
        </p:nvSpPr>
        <p:spPr>
          <a:xfrm>
            <a:off x="317500" y="3887958"/>
            <a:ext cx="1728180" cy="6851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Compare score</a:t>
            </a:r>
            <a:endParaRPr lang="zh-CN" altLang="en-US" dirty="0"/>
          </a:p>
        </p:txBody>
      </p:sp>
      <p:cxnSp>
        <p:nvCxnSpPr>
          <p:cNvPr id="22551" name="直接箭头连接符 22550">
            <a:extLst>
              <a:ext uri="{FF2B5EF4-FFF2-40B4-BE49-F238E27FC236}">
                <a16:creationId xmlns:a16="http://schemas.microsoft.com/office/drawing/2014/main" id="{3B883819-04CE-4F39-AE7E-93A5094847DE}"/>
              </a:ext>
            </a:extLst>
          </p:cNvPr>
          <p:cNvCxnSpPr>
            <a:stCxn id="22547" idx="2"/>
            <a:endCxn id="3" idx="0"/>
          </p:cNvCxnSpPr>
          <p:nvPr/>
        </p:nvCxnSpPr>
        <p:spPr>
          <a:xfrm>
            <a:off x="1181590" y="4573065"/>
            <a:ext cx="0" cy="8071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552" name="矩形 22551">
            <a:extLst>
              <a:ext uri="{FF2B5EF4-FFF2-40B4-BE49-F238E27FC236}">
                <a16:creationId xmlns:a16="http://schemas.microsoft.com/office/drawing/2014/main" id="{49981CB7-0187-4CD7-A898-005C54AA45EF}"/>
              </a:ext>
            </a:extLst>
          </p:cNvPr>
          <p:cNvSpPr/>
          <p:nvPr/>
        </p:nvSpPr>
        <p:spPr>
          <a:xfrm>
            <a:off x="317500" y="1628800"/>
            <a:ext cx="1943100" cy="628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Add mouse event</a:t>
            </a:r>
            <a:endParaRPr lang="zh-CN" altLang="en-US" dirty="0"/>
          </a:p>
        </p:txBody>
      </p:sp>
      <p:cxnSp>
        <p:nvCxnSpPr>
          <p:cNvPr id="22557" name="连接符: 肘形 22556">
            <a:extLst>
              <a:ext uri="{FF2B5EF4-FFF2-40B4-BE49-F238E27FC236}">
                <a16:creationId xmlns:a16="http://schemas.microsoft.com/office/drawing/2014/main" id="{16785D14-4AD3-40A4-8B0A-085CE7AFEF58}"/>
              </a:ext>
            </a:extLst>
          </p:cNvPr>
          <p:cNvCxnSpPr>
            <a:stCxn id="22552" idx="3"/>
            <a:endCxn id="2" idx="1"/>
          </p:cNvCxnSpPr>
          <p:nvPr/>
        </p:nvCxnSpPr>
        <p:spPr>
          <a:xfrm flipV="1">
            <a:off x="2260600" y="1089025"/>
            <a:ext cx="1231900" cy="8539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2560" name="箭头: 下 22559">
            <a:extLst>
              <a:ext uri="{FF2B5EF4-FFF2-40B4-BE49-F238E27FC236}">
                <a16:creationId xmlns:a16="http://schemas.microsoft.com/office/drawing/2014/main" id="{97F72193-1E51-4FC2-B7FF-8994A75A4CD8}"/>
              </a:ext>
            </a:extLst>
          </p:cNvPr>
          <p:cNvSpPr/>
          <p:nvPr/>
        </p:nvSpPr>
        <p:spPr>
          <a:xfrm>
            <a:off x="3995738" y="3061732"/>
            <a:ext cx="720080" cy="1504105"/>
          </a:xfrm>
          <a:prstGeom prst="down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561" name="矩形: 圆角 22560">
            <a:extLst>
              <a:ext uri="{FF2B5EF4-FFF2-40B4-BE49-F238E27FC236}">
                <a16:creationId xmlns:a16="http://schemas.microsoft.com/office/drawing/2014/main" id="{EA17DE0E-07F6-436E-ACA8-CCBDB6229F67}"/>
              </a:ext>
            </a:extLst>
          </p:cNvPr>
          <p:cNvSpPr/>
          <p:nvPr/>
        </p:nvSpPr>
        <p:spPr>
          <a:xfrm>
            <a:off x="3322626" y="4691910"/>
            <a:ext cx="2066303" cy="7910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Beautify</a:t>
            </a:r>
          </a:p>
        </p:txBody>
      </p:sp>
      <p:sp>
        <p:nvSpPr>
          <p:cNvPr id="22562" name="矩形 22561">
            <a:extLst>
              <a:ext uri="{FF2B5EF4-FFF2-40B4-BE49-F238E27FC236}">
                <a16:creationId xmlns:a16="http://schemas.microsoft.com/office/drawing/2014/main" id="{2B727F66-36C9-4138-ADCC-DE00498C596B}"/>
              </a:ext>
            </a:extLst>
          </p:cNvPr>
          <p:cNvSpPr/>
          <p:nvPr/>
        </p:nvSpPr>
        <p:spPr>
          <a:xfrm>
            <a:off x="5940164" y="4230511"/>
            <a:ext cx="2016212"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Comfortable colors</a:t>
            </a:r>
          </a:p>
        </p:txBody>
      </p:sp>
      <p:cxnSp>
        <p:nvCxnSpPr>
          <p:cNvPr id="22564" name="连接符: 肘形 22563">
            <a:extLst>
              <a:ext uri="{FF2B5EF4-FFF2-40B4-BE49-F238E27FC236}">
                <a16:creationId xmlns:a16="http://schemas.microsoft.com/office/drawing/2014/main" id="{6CFF36FB-1BB6-416F-815F-01D2CFE0C75B}"/>
              </a:ext>
            </a:extLst>
          </p:cNvPr>
          <p:cNvCxnSpPr>
            <a:stCxn id="22562" idx="1"/>
            <a:endCxn id="22561" idx="3"/>
          </p:cNvCxnSpPr>
          <p:nvPr/>
        </p:nvCxnSpPr>
        <p:spPr>
          <a:xfrm rot="10800000" flipV="1">
            <a:off x="5388930" y="4567061"/>
            <a:ext cx="551235" cy="52039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2565" name="矩形 22564">
            <a:extLst>
              <a:ext uri="{FF2B5EF4-FFF2-40B4-BE49-F238E27FC236}">
                <a16:creationId xmlns:a16="http://schemas.microsoft.com/office/drawing/2014/main" id="{BBF3DFA2-F6D9-4469-AF96-9E09CA807BD6}"/>
              </a:ext>
            </a:extLst>
          </p:cNvPr>
          <p:cNvSpPr/>
          <p:nvPr/>
        </p:nvSpPr>
        <p:spPr>
          <a:xfrm>
            <a:off x="5796136" y="5380196"/>
            <a:ext cx="2066303" cy="751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Beautiful font</a:t>
            </a:r>
            <a:endParaRPr lang="zh-CN" altLang="en-US" dirty="0"/>
          </a:p>
        </p:txBody>
      </p:sp>
      <p:cxnSp>
        <p:nvCxnSpPr>
          <p:cNvPr id="22567" name="连接符: 肘形 22566">
            <a:extLst>
              <a:ext uri="{FF2B5EF4-FFF2-40B4-BE49-F238E27FC236}">
                <a16:creationId xmlns:a16="http://schemas.microsoft.com/office/drawing/2014/main" id="{CDE3FA98-23FE-4B63-9D8C-1D02A5DA800E}"/>
              </a:ext>
            </a:extLst>
          </p:cNvPr>
          <p:cNvCxnSpPr>
            <a:stCxn id="22565" idx="1"/>
            <a:endCxn id="22561" idx="2"/>
          </p:cNvCxnSpPr>
          <p:nvPr/>
        </p:nvCxnSpPr>
        <p:spPr>
          <a:xfrm rot="10800000">
            <a:off x="4355778" y="5483008"/>
            <a:ext cx="1440358" cy="27305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u contenu 3">
            <a:extLst>
              <a:ext uri="{FF2B5EF4-FFF2-40B4-BE49-F238E27FC236}">
                <a16:creationId xmlns:a16="http://schemas.microsoft.com/office/drawing/2014/main" id="{F2B7B3A4-3972-4C53-926B-E76273B3384E}"/>
              </a:ext>
            </a:extLst>
          </p:cNvPr>
          <p:cNvSpPr>
            <a:spLocks noGrp="1"/>
          </p:cNvSpPr>
          <p:nvPr>
            <p:ph sz="quarter" idx="4294967295"/>
          </p:nvPr>
        </p:nvSpPr>
        <p:spPr>
          <a:xfrm>
            <a:off x="0" y="0"/>
            <a:ext cx="7894638" cy="457200"/>
          </a:xfrm>
        </p:spPr>
        <p:txBody>
          <a:bodyPr/>
          <a:lstStyle/>
          <a:p>
            <a:pPr marL="0" indent="0">
              <a:buFont typeface="Arial" panose="020B0604020202020204" pitchFamily="34" charset="0"/>
              <a:buNone/>
            </a:pPr>
            <a:r>
              <a:rPr lang="fr-FR" altLang="en-US" sz="2800"/>
              <a:t>Design idea</a:t>
            </a:r>
          </a:p>
        </p:txBody>
      </p:sp>
      <p:sp>
        <p:nvSpPr>
          <p:cNvPr id="2" name="矩形: 圆角 1">
            <a:extLst>
              <a:ext uri="{FF2B5EF4-FFF2-40B4-BE49-F238E27FC236}">
                <a16:creationId xmlns:a16="http://schemas.microsoft.com/office/drawing/2014/main" id="{FC361612-F62C-43F9-BA8C-849A4E552618}"/>
              </a:ext>
            </a:extLst>
          </p:cNvPr>
          <p:cNvSpPr/>
          <p:nvPr/>
        </p:nvSpPr>
        <p:spPr>
          <a:xfrm>
            <a:off x="3781526" y="2823550"/>
            <a:ext cx="2807816" cy="1872208"/>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3600" dirty="0"/>
              <a:t>Board</a:t>
            </a:r>
          </a:p>
        </p:txBody>
      </p:sp>
      <p:sp>
        <p:nvSpPr>
          <p:cNvPr id="8" name="矩形 7">
            <a:extLst>
              <a:ext uri="{FF2B5EF4-FFF2-40B4-BE49-F238E27FC236}">
                <a16:creationId xmlns:a16="http://schemas.microsoft.com/office/drawing/2014/main" id="{FE321C1E-E773-4AF0-B247-8E4A401F787F}"/>
              </a:ext>
            </a:extLst>
          </p:cNvPr>
          <p:cNvSpPr/>
          <p:nvPr/>
        </p:nvSpPr>
        <p:spPr>
          <a:xfrm>
            <a:off x="6314566" y="1069454"/>
            <a:ext cx="2377430" cy="142344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3200" dirty="0"/>
              <a:t>Draw lines</a:t>
            </a:r>
            <a:endParaRPr lang="zh-CN" altLang="en-US" sz="3200" dirty="0"/>
          </a:p>
        </p:txBody>
      </p:sp>
      <p:cxnSp>
        <p:nvCxnSpPr>
          <p:cNvPr id="10" name="连接符: 肘形 9">
            <a:extLst>
              <a:ext uri="{FF2B5EF4-FFF2-40B4-BE49-F238E27FC236}">
                <a16:creationId xmlns:a16="http://schemas.microsoft.com/office/drawing/2014/main" id="{8C953ED9-CE31-48F0-945F-6AE5B5EF2F2A}"/>
              </a:ext>
            </a:extLst>
          </p:cNvPr>
          <p:cNvCxnSpPr>
            <a:cxnSpLocks/>
            <a:stCxn id="8" idx="1"/>
            <a:endCxn id="2" idx="3"/>
          </p:cNvCxnSpPr>
          <p:nvPr/>
        </p:nvCxnSpPr>
        <p:spPr>
          <a:xfrm rot="10800000" flipH="1" flipV="1">
            <a:off x="6314566" y="1781174"/>
            <a:ext cx="274776" cy="1978479"/>
          </a:xfrm>
          <a:prstGeom prst="bentConnector5">
            <a:avLst>
              <a:gd name="adj1" fmla="val -83195"/>
              <a:gd name="adj2" fmla="val 44329"/>
              <a:gd name="adj3" fmla="val 183195"/>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矩形 15">
            <a:extLst>
              <a:ext uri="{FF2B5EF4-FFF2-40B4-BE49-F238E27FC236}">
                <a16:creationId xmlns:a16="http://schemas.microsoft.com/office/drawing/2014/main" id="{F6D7CB39-D320-4353-B069-B482AE616D68}"/>
              </a:ext>
            </a:extLst>
          </p:cNvPr>
          <p:cNvSpPr/>
          <p:nvPr/>
        </p:nvSpPr>
        <p:spPr>
          <a:xfrm>
            <a:off x="790947" y="1069454"/>
            <a:ext cx="2556917" cy="142344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800" dirty="0"/>
              <a:t>Create different sizes</a:t>
            </a:r>
            <a:endParaRPr lang="zh-CN" altLang="en-US" sz="2800" dirty="0"/>
          </a:p>
        </p:txBody>
      </p:sp>
      <p:cxnSp>
        <p:nvCxnSpPr>
          <p:cNvPr id="22" name="连接符: 肘形 21">
            <a:extLst>
              <a:ext uri="{FF2B5EF4-FFF2-40B4-BE49-F238E27FC236}">
                <a16:creationId xmlns:a16="http://schemas.microsoft.com/office/drawing/2014/main" id="{49D572E2-5EF1-483F-B3B8-D9453452D5E2}"/>
              </a:ext>
            </a:extLst>
          </p:cNvPr>
          <p:cNvCxnSpPr>
            <a:cxnSpLocks/>
            <a:stCxn id="16" idx="3"/>
            <a:endCxn id="2" idx="1"/>
          </p:cNvCxnSpPr>
          <p:nvPr/>
        </p:nvCxnSpPr>
        <p:spPr>
          <a:xfrm>
            <a:off x="3347864" y="1781175"/>
            <a:ext cx="433662" cy="197847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2552" name="矩形 22551">
            <a:extLst>
              <a:ext uri="{FF2B5EF4-FFF2-40B4-BE49-F238E27FC236}">
                <a16:creationId xmlns:a16="http://schemas.microsoft.com/office/drawing/2014/main" id="{49981CB7-0187-4CD7-A898-005C54AA45EF}"/>
              </a:ext>
            </a:extLst>
          </p:cNvPr>
          <p:cNvSpPr/>
          <p:nvPr/>
        </p:nvSpPr>
        <p:spPr>
          <a:xfrm>
            <a:off x="251520" y="3609021"/>
            <a:ext cx="2736304" cy="15121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a:t>Add mouse event</a:t>
            </a:r>
            <a:endParaRPr lang="zh-CN" altLang="en-US" sz="2800" dirty="0"/>
          </a:p>
        </p:txBody>
      </p:sp>
      <p:cxnSp>
        <p:nvCxnSpPr>
          <p:cNvPr id="22557" name="连接符: 肘形 22556">
            <a:extLst>
              <a:ext uri="{FF2B5EF4-FFF2-40B4-BE49-F238E27FC236}">
                <a16:creationId xmlns:a16="http://schemas.microsoft.com/office/drawing/2014/main" id="{16785D14-4AD3-40A4-8B0A-085CE7AFEF58}"/>
              </a:ext>
            </a:extLst>
          </p:cNvPr>
          <p:cNvCxnSpPr>
            <a:cxnSpLocks/>
            <a:stCxn id="22552" idx="3"/>
            <a:endCxn id="2" idx="1"/>
          </p:cNvCxnSpPr>
          <p:nvPr/>
        </p:nvCxnSpPr>
        <p:spPr>
          <a:xfrm flipV="1">
            <a:off x="2987824" y="3759654"/>
            <a:ext cx="793702" cy="60545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2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C35DF30-1330-4A5E-B69E-5B8671BFAD26}"/>
              </a:ext>
            </a:extLst>
          </p:cNvPr>
          <p:cNvPicPr>
            <a:picLocks noChangeAspect="1"/>
          </p:cNvPicPr>
          <p:nvPr/>
        </p:nvPicPr>
        <p:blipFill>
          <a:blip r:embed="rId2"/>
          <a:stretch>
            <a:fillRect/>
          </a:stretch>
        </p:blipFill>
        <p:spPr>
          <a:xfrm>
            <a:off x="971600" y="1052736"/>
            <a:ext cx="7536833" cy="4267570"/>
          </a:xfrm>
          <a:prstGeom prst="rect">
            <a:avLst/>
          </a:prstGeom>
        </p:spPr>
      </p:pic>
      <p:sp>
        <p:nvSpPr>
          <p:cNvPr id="4" name="文本框 3">
            <a:extLst>
              <a:ext uri="{FF2B5EF4-FFF2-40B4-BE49-F238E27FC236}">
                <a16:creationId xmlns:a16="http://schemas.microsoft.com/office/drawing/2014/main" id="{16643B55-444D-4BA0-97E8-1E0C349BA88D}"/>
              </a:ext>
            </a:extLst>
          </p:cNvPr>
          <p:cNvSpPr txBox="1"/>
          <p:nvPr/>
        </p:nvSpPr>
        <p:spPr>
          <a:xfrm>
            <a:off x="971600" y="203011"/>
            <a:ext cx="1368152" cy="800219"/>
          </a:xfrm>
          <a:prstGeom prst="rect">
            <a:avLst/>
          </a:prstGeom>
          <a:noFill/>
        </p:spPr>
        <p:txBody>
          <a:bodyPr wrap="square" rtlCol="0">
            <a:spAutoFit/>
          </a:bodyPr>
          <a:lstStyle/>
          <a:p>
            <a:r>
              <a:rPr lang="en-US" altLang="zh-CN" sz="2800" dirty="0"/>
              <a:t>Board</a:t>
            </a:r>
          </a:p>
          <a:p>
            <a:endParaRPr lang="zh-CN" altLang="en-US" b="1" dirty="0"/>
          </a:p>
        </p:txBody>
      </p:sp>
    </p:spTree>
    <p:extLst>
      <p:ext uri="{BB962C8B-B14F-4D97-AF65-F5344CB8AC3E}">
        <p14:creationId xmlns:p14="http://schemas.microsoft.com/office/powerpoint/2010/main" val="3513026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07540F-6883-4294-847A-FB5612BC59A9}"/>
              </a:ext>
            </a:extLst>
          </p:cNvPr>
          <p:cNvSpPr txBox="1"/>
          <p:nvPr/>
        </p:nvSpPr>
        <p:spPr>
          <a:xfrm>
            <a:off x="539552" y="609907"/>
            <a:ext cx="2448272" cy="369332"/>
          </a:xfrm>
          <a:prstGeom prst="rect">
            <a:avLst/>
          </a:prstGeom>
          <a:noFill/>
        </p:spPr>
        <p:txBody>
          <a:bodyPr wrap="square" rtlCol="0">
            <a:spAutoFit/>
          </a:bodyPr>
          <a:lstStyle/>
          <a:p>
            <a:r>
              <a:rPr lang="en-US" altLang="zh-CN" dirty="0"/>
              <a:t>Empty  board</a:t>
            </a:r>
            <a:endParaRPr lang="zh-CN" altLang="en-US" dirty="0"/>
          </a:p>
        </p:txBody>
      </p:sp>
      <p:pic>
        <p:nvPicPr>
          <p:cNvPr id="3" name="图片 2">
            <a:extLst>
              <a:ext uri="{FF2B5EF4-FFF2-40B4-BE49-F238E27FC236}">
                <a16:creationId xmlns:a16="http://schemas.microsoft.com/office/drawing/2014/main" id="{CBC8040A-ED72-4712-97D9-613AE0B7C3BB}"/>
              </a:ext>
            </a:extLst>
          </p:cNvPr>
          <p:cNvPicPr>
            <a:picLocks noChangeAspect="1"/>
          </p:cNvPicPr>
          <p:nvPr/>
        </p:nvPicPr>
        <p:blipFill>
          <a:blip r:embed="rId2"/>
          <a:stretch>
            <a:fillRect/>
          </a:stretch>
        </p:blipFill>
        <p:spPr>
          <a:xfrm>
            <a:off x="899592" y="1268760"/>
            <a:ext cx="6050804" cy="617273"/>
          </a:xfrm>
          <a:prstGeom prst="rect">
            <a:avLst/>
          </a:prstGeom>
        </p:spPr>
      </p:pic>
      <p:sp>
        <p:nvSpPr>
          <p:cNvPr id="4" name="文本框 3">
            <a:extLst>
              <a:ext uri="{FF2B5EF4-FFF2-40B4-BE49-F238E27FC236}">
                <a16:creationId xmlns:a16="http://schemas.microsoft.com/office/drawing/2014/main" id="{EA1172E1-3074-465F-8699-8CE46BBEC132}"/>
              </a:ext>
            </a:extLst>
          </p:cNvPr>
          <p:cNvSpPr txBox="1"/>
          <p:nvPr/>
        </p:nvSpPr>
        <p:spPr>
          <a:xfrm>
            <a:off x="539552" y="2420888"/>
            <a:ext cx="2016224" cy="369332"/>
          </a:xfrm>
          <a:prstGeom prst="rect">
            <a:avLst/>
          </a:prstGeom>
          <a:noFill/>
        </p:spPr>
        <p:txBody>
          <a:bodyPr wrap="square" rtlCol="0">
            <a:spAutoFit/>
          </a:bodyPr>
          <a:lstStyle/>
          <a:p>
            <a:r>
              <a:rPr lang="en-US" altLang="zh-CN" dirty="0"/>
              <a:t>Print S and O</a:t>
            </a:r>
            <a:endParaRPr lang="zh-CN" altLang="en-US" dirty="0"/>
          </a:p>
        </p:txBody>
      </p:sp>
      <p:pic>
        <p:nvPicPr>
          <p:cNvPr id="5" name="图片 4">
            <a:extLst>
              <a:ext uri="{FF2B5EF4-FFF2-40B4-BE49-F238E27FC236}">
                <a16:creationId xmlns:a16="http://schemas.microsoft.com/office/drawing/2014/main" id="{A05ACFDB-BBFE-4ABE-B22C-800C7423D91B}"/>
              </a:ext>
            </a:extLst>
          </p:cNvPr>
          <p:cNvPicPr>
            <a:picLocks noChangeAspect="1"/>
          </p:cNvPicPr>
          <p:nvPr/>
        </p:nvPicPr>
        <p:blipFill>
          <a:blip r:embed="rId3"/>
          <a:stretch>
            <a:fillRect/>
          </a:stretch>
        </p:blipFill>
        <p:spPr>
          <a:xfrm>
            <a:off x="899592" y="3054477"/>
            <a:ext cx="5784081" cy="2354784"/>
          </a:xfrm>
          <a:prstGeom prst="rect">
            <a:avLst/>
          </a:prstGeom>
        </p:spPr>
      </p:pic>
    </p:spTree>
    <p:extLst>
      <p:ext uri="{BB962C8B-B14F-4D97-AF65-F5344CB8AC3E}">
        <p14:creationId xmlns:p14="http://schemas.microsoft.com/office/powerpoint/2010/main" val="227148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u contenu 3">
            <a:extLst>
              <a:ext uri="{FF2B5EF4-FFF2-40B4-BE49-F238E27FC236}">
                <a16:creationId xmlns:a16="http://schemas.microsoft.com/office/drawing/2014/main" id="{F2B7B3A4-3972-4C53-926B-E76273B3384E}"/>
              </a:ext>
            </a:extLst>
          </p:cNvPr>
          <p:cNvSpPr>
            <a:spLocks noGrp="1"/>
          </p:cNvSpPr>
          <p:nvPr>
            <p:ph sz="quarter" idx="4294967295"/>
          </p:nvPr>
        </p:nvSpPr>
        <p:spPr>
          <a:xfrm>
            <a:off x="0" y="0"/>
            <a:ext cx="7894638" cy="457200"/>
          </a:xfrm>
        </p:spPr>
        <p:txBody>
          <a:bodyPr/>
          <a:lstStyle/>
          <a:p>
            <a:pPr marL="0" indent="0">
              <a:buFont typeface="Arial" panose="020B0604020202020204" pitchFamily="34" charset="0"/>
              <a:buNone/>
            </a:pPr>
            <a:r>
              <a:rPr lang="fr-FR" altLang="en-US" sz="2800"/>
              <a:t>Design idea</a:t>
            </a:r>
          </a:p>
        </p:txBody>
      </p:sp>
      <p:sp>
        <p:nvSpPr>
          <p:cNvPr id="26" name="矩形: 圆角 25">
            <a:extLst>
              <a:ext uri="{FF2B5EF4-FFF2-40B4-BE49-F238E27FC236}">
                <a16:creationId xmlns:a16="http://schemas.microsoft.com/office/drawing/2014/main" id="{97022425-0069-4513-80BF-35583BDC381B}"/>
              </a:ext>
            </a:extLst>
          </p:cNvPr>
          <p:cNvSpPr/>
          <p:nvPr/>
        </p:nvSpPr>
        <p:spPr>
          <a:xfrm>
            <a:off x="467544" y="942668"/>
            <a:ext cx="1943100" cy="6731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dirty="0"/>
              <a:t>Judgement of rule</a:t>
            </a:r>
          </a:p>
        </p:txBody>
      </p:sp>
      <p:sp>
        <p:nvSpPr>
          <p:cNvPr id="3" name="矩形 2">
            <a:extLst>
              <a:ext uri="{FF2B5EF4-FFF2-40B4-BE49-F238E27FC236}">
                <a16:creationId xmlns:a16="http://schemas.microsoft.com/office/drawing/2014/main" id="{C900AD43-A42A-4EC7-8AEF-EC557FE2B336}"/>
              </a:ext>
            </a:extLst>
          </p:cNvPr>
          <p:cNvSpPr/>
          <p:nvPr/>
        </p:nvSpPr>
        <p:spPr>
          <a:xfrm>
            <a:off x="6294976" y="5031923"/>
            <a:ext cx="1943100" cy="588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Judge the winner</a:t>
            </a:r>
            <a:endParaRPr lang="zh-CN" altLang="en-US" dirty="0"/>
          </a:p>
        </p:txBody>
      </p:sp>
      <p:sp>
        <p:nvSpPr>
          <p:cNvPr id="4" name="矩形 3">
            <a:extLst>
              <a:ext uri="{FF2B5EF4-FFF2-40B4-BE49-F238E27FC236}">
                <a16:creationId xmlns:a16="http://schemas.microsoft.com/office/drawing/2014/main" id="{15C1B3AF-A365-424D-95D2-94D67481FE5F}"/>
              </a:ext>
            </a:extLst>
          </p:cNvPr>
          <p:cNvSpPr/>
          <p:nvPr/>
        </p:nvSpPr>
        <p:spPr>
          <a:xfrm>
            <a:off x="1439094" y="2985900"/>
            <a:ext cx="1943100"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Record score</a:t>
            </a:r>
            <a:endParaRPr lang="zh-CN" altLang="en-US" dirty="0"/>
          </a:p>
        </p:txBody>
      </p:sp>
      <p:sp>
        <p:nvSpPr>
          <p:cNvPr id="12" name="矩形 11">
            <a:extLst>
              <a:ext uri="{FF2B5EF4-FFF2-40B4-BE49-F238E27FC236}">
                <a16:creationId xmlns:a16="http://schemas.microsoft.com/office/drawing/2014/main" id="{B03D6682-4508-4D37-8C27-06A4C2CB910F}"/>
              </a:ext>
            </a:extLst>
          </p:cNvPr>
          <p:cNvSpPr/>
          <p:nvPr/>
        </p:nvSpPr>
        <p:spPr>
          <a:xfrm>
            <a:off x="5292080" y="871103"/>
            <a:ext cx="2160240" cy="647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Judge player’s turn</a:t>
            </a:r>
            <a:endParaRPr lang="zh-CN" altLang="en-US" dirty="0"/>
          </a:p>
        </p:txBody>
      </p:sp>
      <p:sp>
        <p:nvSpPr>
          <p:cNvPr id="15" name="矩形 14">
            <a:extLst>
              <a:ext uri="{FF2B5EF4-FFF2-40B4-BE49-F238E27FC236}">
                <a16:creationId xmlns:a16="http://schemas.microsoft.com/office/drawing/2014/main" id="{5BEC89E5-58AA-42DC-800C-13365476B31A}"/>
              </a:ext>
            </a:extLst>
          </p:cNvPr>
          <p:cNvSpPr/>
          <p:nvPr/>
        </p:nvSpPr>
        <p:spPr>
          <a:xfrm>
            <a:off x="6278027" y="3186042"/>
            <a:ext cx="2664296"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Judge whether finish SOS</a:t>
            </a:r>
            <a:endParaRPr lang="zh-CN" altLang="en-US" dirty="0"/>
          </a:p>
        </p:txBody>
      </p:sp>
      <p:cxnSp>
        <p:nvCxnSpPr>
          <p:cNvPr id="23" name="连接符: 肘形 22">
            <a:extLst>
              <a:ext uri="{FF2B5EF4-FFF2-40B4-BE49-F238E27FC236}">
                <a16:creationId xmlns:a16="http://schemas.microsoft.com/office/drawing/2014/main" id="{B304A510-1B39-4DC3-BE1D-D71F8995D9EA}"/>
              </a:ext>
            </a:extLst>
          </p:cNvPr>
          <p:cNvCxnSpPr>
            <a:stCxn id="26" idx="3"/>
            <a:endCxn id="12" idx="1"/>
          </p:cNvCxnSpPr>
          <p:nvPr/>
        </p:nvCxnSpPr>
        <p:spPr>
          <a:xfrm flipV="1">
            <a:off x="2410644" y="1194953"/>
            <a:ext cx="2881436" cy="8426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连接符: 肘形 29">
            <a:extLst>
              <a:ext uri="{FF2B5EF4-FFF2-40B4-BE49-F238E27FC236}">
                <a16:creationId xmlns:a16="http://schemas.microsoft.com/office/drawing/2014/main" id="{C230D952-72B7-4B41-8AC2-96F6A2D5188B}"/>
              </a:ext>
            </a:extLst>
          </p:cNvPr>
          <p:cNvCxnSpPr>
            <a:stCxn id="12" idx="2"/>
            <a:endCxn id="15" idx="0"/>
          </p:cNvCxnSpPr>
          <p:nvPr/>
        </p:nvCxnSpPr>
        <p:spPr>
          <a:xfrm rot="16200000" flipH="1">
            <a:off x="6157568" y="1733434"/>
            <a:ext cx="1667239" cy="123797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531" name="连接符: 肘形 22530">
            <a:extLst>
              <a:ext uri="{FF2B5EF4-FFF2-40B4-BE49-F238E27FC236}">
                <a16:creationId xmlns:a16="http://schemas.microsoft.com/office/drawing/2014/main" id="{7B5AF9FA-1F7A-41CA-A4A0-809A1C8A0B8B}"/>
              </a:ext>
            </a:extLst>
          </p:cNvPr>
          <p:cNvCxnSpPr>
            <a:stCxn id="15" idx="1"/>
            <a:endCxn id="4" idx="3"/>
          </p:cNvCxnSpPr>
          <p:nvPr/>
        </p:nvCxnSpPr>
        <p:spPr>
          <a:xfrm rot="10800000">
            <a:off x="3382195" y="3237928"/>
            <a:ext cx="2895833" cy="28466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535" name="直接箭头连接符 22534">
            <a:extLst>
              <a:ext uri="{FF2B5EF4-FFF2-40B4-BE49-F238E27FC236}">
                <a16:creationId xmlns:a16="http://schemas.microsoft.com/office/drawing/2014/main" id="{A65CB5F9-99D6-4016-9903-B040FBC7FBBD}"/>
              </a:ext>
            </a:extLst>
          </p:cNvPr>
          <p:cNvCxnSpPr>
            <a:cxnSpLocks/>
            <a:stCxn id="4" idx="2"/>
            <a:endCxn id="22547" idx="0"/>
          </p:cNvCxnSpPr>
          <p:nvPr/>
        </p:nvCxnSpPr>
        <p:spPr>
          <a:xfrm>
            <a:off x="2410644" y="3489956"/>
            <a:ext cx="0" cy="1440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547" name="矩形 22546">
            <a:extLst>
              <a:ext uri="{FF2B5EF4-FFF2-40B4-BE49-F238E27FC236}">
                <a16:creationId xmlns:a16="http://schemas.microsoft.com/office/drawing/2014/main" id="{B2100317-4C28-4091-8BEE-043FDE529B46}"/>
              </a:ext>
            </a:extLst>
          </p:cNvPr>
          <p:cNvSpPr/>
          <p:nvPr/>
        </p:nvSpPr>
        <p:spPr>
          <a:xfrm>
            <a:off x="1546554" y="4930166"/>
            <a:ext cx="1728180" cy="6851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Compare score</a:t>
            </a:r>
            <a:endParaRPr lang="zh-CN" altLang="en-US" dirty="0"/>
          </a:p>
        </p:txBody>
      </p:sp>
      <p:cxnSp>
        <p:nvCxnSpPr>
          <p:cNvPr id="22551" name="直接箭头连接符 22550">
            <a:extLst>
              <a:ext uri="{FF2B5EF4-FFF2-40B4-BE49-F238E27FC236}">
                <a16:creationId xmlns:a16="http://schemas.microsoft.com/office/drawing/2014/main" id="{3B883819-04CE-4F39-AE7E-93A5094847DE}"/>
              </a:ext>
            </a:extLst>
          </p:cNvPr>
          <p:cNvCxnSpPr>
            <a:cxnSpLocks/>
            <a:stCxn id="22547" idx="3"/>
            <a:endCxn id="3" idx="1"/>
          </p:cNvCxnSpPr>
          <p:nvPr/>
        </p:nvCxnSpPr>
        <p:spPr>
          <a:xfrm>
            <a:off x="3274734" y="5272720"/>
            <a:ext cx="3020242" cy="535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93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CEF360-E79A-4513-81CE-2DD361C87298}"/>
              </a:ext>
            </a:extLst>
          </p:cNvPr>
          <p:cNvSpPr txBox="1"/>
          <p:nvPr/>
        </p:nvSpPr>
        <p:spPr>
          <a:xfrm>
            <a:off x="683568" y="548680"/>
            <a:ext cx="2016224" cy="369332"/>
          </a:xfrm>
          <a:prstGeom prst="rect">
            <a:avLst/>
          </a:prstGeom>
          <a:noFill/>
        </p:spPr>
        <p:txBody>
          <a:bodyPr wrap="square" rtlCol="0">
            <a:spAutoFit/>
          </a:bodyPr>
          <a:lstStyle/>
          <a:p>
            <a:r>
              <a:rPr lang="en-US" altLang="zh-CN" dirty="0"/>
              <a:t>Rules</a:t>
            </a:r>
            <a:endParaRPr lang="zh-CN" altLang="en-US" dirty="0"/>
          </a:p>
        </p:txBody>
      </p:sp>
      <p:pic>
        <p:nvPicPr>
          <p:cNvPr id="3" name="图片 2">
            <a:extLst>
              <a:ext uri="{FF2B5EF4-FFF2-40B4-BE49-F238E27FC236}">
                <a16:creationId xmlns:a16="http://schemas.microsoft.com/office/drawing/2014/main" id="{45C00285-39F4-4640-B22C-8C320DEF304D}"/>
              </a:ext>
            </a:extLst>
          </p:cNvPr>
          <p:cNvPicPr>
            <a:picLocks noChangeAspect="1"/>
          </p:cNvPicPr>
          <p:nvPr/>
        </p:nvPicPr>
        <p:blipFill>
          <a:blip r:embed="rId2"/>
          <a:stretch>
            <a:fillRect/>
          </a:stretch>
        </p:blipFill>
        <p:spPr>
          <a:xfrm>
            <a:off x="755576" y="1233424"/>
            <a:ext cx="5281118" cy="2194750"/>
          </a:xfrm>
          <a:prstGeom prst="rect">
            <a:avLst/>
          </a:prstGeom>
        </p:spPr>
      </p:pic>
    </p:spTree>
    <p:extLst>
      <p:ext uri="{BB962C8B-B14F-4D97-AF65-F5344CB8AC3E}">
        <p14:creationId xmlns:p14="http://schemas.microsoft.com/office/powerpoint/2010/main" val="1975012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6F1EC0-CE81-4D60-947E-D155A7C0325D}"/>
              </a:ext>
            </a:extLst>
          </p:cNvPr>
          <p:cNvSpPr txBox="1"/>
          <p:nvPr/>
        </p:nvSpPr>
        <p:spPr>
          <a:xfrm>
            <a:off x="611560" y="548680"/>
            <a:ext cx="2160240" cy="369332"/>
          </a:xfrm>
          <a:prstGeom prst="rect">
            <a:avLst/>
          </a:prstGeom>
          <a:noFill/>
        </p:spPr>
        <p:txBody>
          <a:bodyPr wrap="square" rtlCol="0">
            <a:spAutoFit/>
          </a:bodyPr>
          <a:lstStyle/>
          <a:p>
            <a:r>
              <a:rPr lang="en-US" altLang="zh-CN" dirty="0"/>
              <a:t>Player change</a:t>
            </a:r>
            <a:endParaRPr lang="zh-CN" altLang="en-US" dirty="0"/>
          </a:p>
        </p:txBody>
      </p:sp>
      <p:pic>
        <p:nvPicPr>
          <p:cNvPr id="3" name="图片 2">
            <a:extLst>
              <a:ext uri="{FF2B5EF4-FFF2-40B4-BE49-F238E27FC236}">
                <a16:creationId xmlns:a16="http://schemas.microsoft.com/office/drawing/2014/main" id="{5A6E0CB8-2CD0-42AE-A83A-997C372F0656}"/>
              </a:ext>
            </a:extLst>
          </p:cNvPr>
          <p:cNvPicPr>
            <a:picLocks noChangeAspect="1"/>
          </p:cNvPicPr>
          <p:nvPr/>
        </p:nvPicPr>
        <p:blipFill>
          <a:blip r:embed="rId2"/>
          <a:stretch>
            <a:fillRect/>
          </a:stretch>
        </p:blipFill>
        <p:spPr>
          <a:xfrm>
            <a:off x="755576" y="1336439"/>
            <a:ext cx="3688400" cy="1120237"/>
          </a:xfrm>
          <a:prstGeom prst="rect">
            <a:avLst/>
          </a:prstGeom>
        </p:spPr>
      </p:pic>
      <p:pic>
        <p:nvPicPr>
          <p:cNvPr id="4" name="图片 3">
            <a:extLst>
              <a:ext uri="{FF2B5EF4-FFF2-40B4-BE49-F238E27FC236}">
                <a16:creationId xmlns:a16="http://schemas.microsoft.com/office/drawing/2014/main" id="{13792040-6E9C-475D-9B1C-40B8AD7B6860}"/>
              </a:ext>
            </a:extLst>
          </p:cNvPr>
          <p:cNvPicPr>
            <a:picLocks noChangeAspect="1"/>
          </p:cNvPicPr>
          <p:nvPr/>
        </p:nvPicPr>
        <p:blipFill>
          <a:blip r:embed="rId3"/>
          <a:stretch>
            <a:fillRect/>
          </a:stretch>
        </p:blipFill>
        <p:spPr>
          <a:xfrm>
            <a:off x="761275" y="3128174"/>
            <a:ext cx="5403048" cy="1219306"/>
          </a:xfrm>
          <a:prstGeom prst="rect">
            <a:avLst/>
          </a:prstGeom>
        </p:spPr>
      </p:pic>
    </p:spTree>
    <p:extLst>
      <p:ext uri="{BB962C8B-B14F-4D97-AF65-F5344CB8AC3E}">
        <p14:creationId xmlns:p14="http://schemas.microsoft.com/office/powerpoint/2010/main" val="1753442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7891F56-DDC9-40A3-9D70-96A023B3D1B9}"/>
              </a:ext>
            </a:extLst>
          </p:cNvPr>
          <p:cNvPicPr>
            <a:picLocks noChangeAspect="1"/>
          </p:cNvPicPr>
          <p:nvPr/>
        </p:nvPicPr>
        <p:blipFill>
          <a:blip r:embed="rId2"/>
          <a:stretch>
            <a:fillRect/>
          </a:stretch>
        </p:blipFill>
        <p:spPr>
          <a:xfrm>
            <a:off x="683568" y="908720"/>
            <a:ext cx="7994073" cy="5311600"/>
          </a:xfrm>
          <a:prstGeom prst="rect">
            <a:avLst/>
          </a:prstGeom>
        </p:spPr>
      </p:pic>
      <p:sp>
        <p:nvSpPr>
          <p:cNvPr id="4" name="文本框 3">
            <a:extLst>
              <a:ext uri="{FF2B5EF4-FFF2-40B4-BE49-F238E27FC236}">
                <a16:creationId xmlns:a16="http://schemas.microsoft.com/office/drawing/2014/main" id="{D5BAD29C-D44E-4032-9F3B-D537AC8EFA21}"/>
              </a:ext>
            </a:extLst>
          </p:cNvPr>
          <p:cNvSpPr txBox="1"/>
          <p:nvPr/>
        </p:nvSpPr>
        <p:spPr>
          <a:xfrm>
            <a:off x="467544" y="332656"/>
            <a:ext cx="1656184" cy="369332"/>
          </a:xfrm>
          <a:prstGeom prst="rect">
            <a:avLst/>
          </a:prstGeom>
          <a:noFill/>
        </p:spPr>
        <p:txBody>
          <a:bodyPr wrap="square" rtlCol="0">
            <a:spAutoFit/>
          </a:bodyPr>
          <a:lstStyle/>
          <a:p>
            <a:r>
              <a:rPr lang="en-US" altLang="zh-CN" dirty="0"/>
              <a:t>Mouse event</a:t>
            </a:r>
            <a:endParaRPr lang="zh-CN" altLang="en-US" dirty="0"/>
          </a:p>
        </p:txBody>
      </p:sp>
    </p:spTree>
    <p:extLst>
      <p:ext uri="{BB962C8B-B14F-4D97-AF65-F5344CB8AC3E}">
        <p14:creationId xmlns:p14="http://schemas.microsoft.com/office/powerpoint/2010/main" val="58917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B71E148-4350-4199-A50C-F379315F6D37}"/>
              </a:ext>
            </a:extLst>
          </p:cNvPr>
          <p:cNvSpPr txBox="1"/>
          <p:nvPr/>
        </p:nvSpPr>
        <p:spPr>
          <a:xfrm>
            <a:off x="611560" y="476672"/>
            <a:ext cx="1944216" cy="1200329"/>
          </a:xfrm>
          <a:prstGeom prst="rect">
            <a:avLst/>
          </a:prstGeom>
          <a:noFill/>
        </p:spPr>
        <p:txBody>
          <a:bodyPr wrap="square" rtlCol="0">
            <a:spAutoFit/>
          </a:bodyPr>
          <a:lstStyle/>
          <a:p>
            <a:r>
              <a:rPr lang="en-US" altLang="zh-CN" dirty="0"/>
              <a:t>Compare  score</a:t>
            </a:r>
            <a:endParaRPr lang="zh-CN" altLang="en-US" dirty="0"/>
          </a:p>
          <a:p>
            <a:r>
              <a:rPr lang="zh-CN" altLang="en-US" dirty="0"/>
              <a:t>          </a:t>
            </a:r>
            <a:r>
              <a:rPr lang="en-US" altLang="zh-CN" dirty="0"/>
              <a:t>and</a:t>
            </a:r>
          </a:p>
          <a:p>
            <a:r>
              <a:rPr lang="en-US" altLang="zh-CN" dirty="0"/>
              <a:t>Judge the winner</a:t>
            </a:r>
            <a:endParaRPr lang="zh-CN" altLang="en-US" dirty="0"/>
          </a:p>
          <a:p>
            <a:endParaRPr lang="zh-CN" altLang="en-US" dirty="0"/>
          </a:p>
        </p:txBody>
      </p:sp>
      <p:pic>
        <p:nvPicPr>
          <p:cNvPr id="4" name="图片 3">
            <a:extLst>
              <a:ext uri="{FF2B5EF4-FFF2-40B4-BE49-F238E27FC236}">
                <a16:creationId xmlns:a16="http://schemas.microsoft.com/office/drawing/2014/main" id="{D4C5EC91-5F2A-4AFA-9ED1-1B202CCA1FA0}"/>
              </a:ext>
            </a:extLst>
          </p:cNvPr>
          <p:cNvPicPr>
            <a:picLocks noChangeAspect="1"/>
          </p:cNvPicPr>
          <p:nvPr/>
        </p:nvPicPr>
        <p:blipFill>
          <a:blip r:embed="rId2"/>
          <a:stretch>
            <a:fillRect/>
          </a:stretch>
        </p:blipFill>
        <p:spPr>
          <a:xfrm>
            <a:off x="623557" y="1824851"/>
            <a:ext cx="4968671" cy="3208298"/>
          </a:xfrm>
          <a:prstGeom prst="rect">
            <a:avLst/>
          </a:prstGeom>
        </p:spPr>
      </p:pic>
      <p:pic>
        <p:nvPicPr>
          <p:cNvPr id="5" name="图片 4">
            <a:extLst>
              <a:ext uri="{FF2B5EF4-FFF2-40B4-BE49-F238E27FC236}">
                <a16:creationId xmlns:a16="http://schemas.microsoft.com/office/drawing/2014/main" id="{6C143594-2F15-4C74-84F7-C48A9D609CC3}"/>
              </a:ext>
            </a:extLst>
          </p:cNvPr>
          <p:cNvPicPr>
            <a:picLocks noChangeAspect="1"/>
          </p:cNvPicPr>
          <p:nvPr/>
        </p:nvPicPr>
        <p:blipFill rotWithShape="1">
          <a:blip r:embed="rId3"/>
          <a:srcRect l="49212" t="11923" r="6689" b="34447"/>
          <a:stretch/>
        </p:blipFill>
        <p:spPr>
          <a:xfrm>
            <a:off x="4967536" y="0"/>
            <a:ext cx="4176464" cy="2856975"/>
          </a:xfrm>
          <a:prstGeom prst="rect">
            <a:avLst/>
          </a:prstGeom>
        </p:spPr>
      </p:pic>
    </p:spTree>
    <p:extLst>
      <p:ext uri="{BB962C8B-B14F-4D97-AF65-F5344CB8AC3E}">
        <p14:creationId xmlns:p14="http://schemas.microsoft.com/office/powerpoint/2010/main" val="20977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u contenu 3">
            <a:extLst>
              <a:ext uri="{FF2B5EF4-FFF2-40B4-BE49-F238E27FC236}">
                <a16:creationId xmlns:a16="http://schemas.microsoft.com/office/drawing/2014/main" id="{F2B7B3A4-3972-4C53-926B-E76273B3384E}"/>
              </a:ext>
            </a:extLst>
          </p:cNvPr>
          <p:cNvSpPr>
            <a:spLocks noGrp="1"/>
          </p:cNvSpPr>
          <p:nvPr>
            <p:ph sz="quarter" idx="4294967295"/>
          </p:nvPr>
        </p:nvSpPr>
        <p:spPr>
          <a:xfrm>
            <a:off x="0" y="0"/>
            <a:ext cx="7894638" cy="457200"/>
          </a:xfrm>
        </p:spPr>
        <p:txBody>
          <a:bodyPr/>
          <a:lstStyle/>
          <a:p>
            <a:pPr marL="0" indent="0">
              <a:buFont typeface="Arial" panose="020B0604020202020204" pitchFamily="34" charset="0"/>
              <a:buNone/>
            </a:pPr>
            <a:r>
              <a:rPr lang="fr-FR" altLang="en-US" sz="2800"/>
              <a:t>Design idea</a:t>
            </a:r>
          </a:p>
        </p:txBody>
      </p:sp>
      <p:sp>
        <p:nvSpPr>
          <p:cNvPr id="22561" name="矩形: 圆角 22560">
            <a:extLst>
              <a:ext uri="{FF2B5EF4-FFF2-40B4-BE49-F238E27FC236}">
                <a16:creationId xmlns:a16="http://schemas.microsoft.com/office/drawing/2014/main" id="{EA17DE0E-07F6-436E-ACA8-CCBDB6229F67}"/>
              </a:ext>
            </a:extLst>
          </p:cNvPr>
          <p:cNvSpPr/>
          <p:nvPr/>
        </p:nvSpPr>
        <p:spPr>
          <a:xfrm>
            <a:off x="2977622" y="1988840"/>
            <a:ext cx="2568834" cy="1440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t>Beautify</a:t>
            </a:r>
          </a:p>
        </p:txBody>
      </p:sp>
      <p:sp>
        <p:nvSpPr>
          <p:cNvPr id="22562" name="矩形 22561">
            <a:extLst>
              <a:ext uri="{FF2B5EF4-FFF2-40B4-BE49-F238E27FC236}">
                <a16:creationId xmlns:a16="http://schemas.microsoft.com/office/drawing/2014/main" id="{2B727F66-36C9-4138-ADCC-DE00498C596B}"/>
              </a:ext>
            </a:extLst>
          </p:cNvPr>
          <p:cNvSpPr/>
          <p:nvPr/>
        </p:nvSpPr>
        <p:spPr>
          <a:xfrm>
            <a:off x="6084168" y="1052736"/>
            <a:ext cx="2016212"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Comfortable colors</a:t>
            </a:r>
          </a:p>
        </p:txBody>
      </p:sp>
      <p:cxnSp>
        <p:nvCxnSpPr>
          <p:cNvPr id="22564" name="连接符: 肘形 22563">
            <a:extLst>
              <a:ext uri="{FF2B5EF4-FFF2-40B4-BE49-F238E27FC236}">
                <a16:creationId xmlns:a16="http://schemas.microsoft.com/office/drawing/2014/main" id="{6CFF36FB-1BB6-416F-815F-01D2CFE0C75B}"/>
              </a:ext>
            </a:extLst>
          </p:cNvPr>
          <p:cNvCxnSpPr>
            <a:cxnSpLocks/>
            <a:stCxn id="22562" idx="1"/>
            <a:endCxn id="22561" idx="3"/>
          </p:cNvCxnSpPr>
          <p:nvPr/>
        </p:nvCxnSpPr>
        <p:spPr>
          <a:xfrm rot="10800000" flipV="1">
            <a:off x="5546456" y="1389286"/>
            <a:ext cx="537712" cy="131963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2565" name="矩形 22564">
            <a:extLst>
              <a:ext uri="{FF2B5EF4-FFF2-40B4-BE49-F238E27FC236}">
                <a16:creationId xmlns:a16="http://schemas.microsoft.com/office/drawing/2014/main" id="{BBF3DFA2-F6D9-4469-AF96-9E09CA807BD6}"/>
              </a:ext>
            </a:extLst>
          </p:cNvPr>
          <p:cNvSpPr/>
          <p:nvPr/>
        </p:nvSpPr>
        <p:spPr>
          <a:xfrm>
            <a:off x="2195736" y="4669515"/>
            <a:ext cx="2066303" cy="751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Beautiful font</a:t>
            </a:r>
            <a:endParaRPr lang="zh-CN" altLang="en-US" dirty="0"/>
          </a:p>
        </p:txBody>
      </p:sp>
      <p:cxnSp>
        <p:nvCxnSpPr>
          <p:cNvPr id="22567" name="连接符: 肘形 22566">
            <a:extLst>
              <a:ext uri="{FF2B5EF4-FFF2-40B4-BE49-F238E27FC236}">
                <a16:creationId xmlns:a16="http://schemas.microsoft.com/office/drawing/2014/main" id="{CDE3FA98-23FE-4B63-9D8C-1D02A5DA800E}"/>
              </a:ext>
            </a:extLst>
          </p:cNvPr>
          <p:cNvCxnSpPr>
            <a:cxnSpLocks/>
            <a:stCxn id="22565" idx="1"/>
            <a:endCxn id="22561" idx="2"/>
          </p:cNvCxnSpPr>
          <p:nvPr/>
        </p:nvCxnSpPr>
        <p:spPr>
          <a:xfrm rot="10800000" flipH="1">
            <a:off x="2195735" y="3429001"/>
            <a:ext cx="2066303" cy="1616381"/>
          </a:xfrm>
          <a:prstGeom prst="bentConnector4">
            <a:avLst>
              <a:gd name="adj1" fmla="val -11063"/>
              <a:gd name="adj2" fmla="val 6162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5184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a:extLst>
              <a:ext uri="{FF2B5EF4-FFF2-40B4-BE49-F238E27FC236}">
                <a16:creationId xmlns:a16="http://schemas.microsoft.com/office/drawing/2014/main" id="{A68206FC-0BE0-4D5D-8489-6DF4758C6D92}"/>
              </a:ext>
            </a:extLst>
          </p:cNvPr>
          <p:cNvSpPr>
            <a:spLocks noGrp="1"/>
          </p:cNvSpPr>
          <p:nvPr>
            <p:ph type="title"/>
          </p:nvPr>
        </p:nvSpPr>
        <p:spPr>
          <a:xfrm>
            <a:off x="684213" y="1052513"/>
            <a:ext cx="7775575" cy="606425"/>
          </a:xfrm>
        </p:spPr>
        <p:txBody>
          <a:bodyPr/>
          <a:lstStyle/>
          <a:p>
            <a:r>
              <a:rPr lang="fr-FR" altLang="en-US"/>
              <a:t>Preview</a:t>
            </a:r>
          </a:p>
        </p:txBody>
      </p:sp>
      <p:sp>
        <p:nvSpPr>
          <p:cNvPr id="17411" name="Espace réservé du contenu 2">
            <a:extLst>
              <a:ext uri="{FF2B5EF4-FFF2-40B4-BE49-F238E27FC236}">
                <a16:creationId xmlns:a16="http://schemas.microsoft.com/office/drawing/2014/main" id="{A643D8FF-D2EB-4234-AC29-B490FDB7F108}"/>
              </a:ext>
            </a:extLst>
          </p:cNvPr>
          <p:cNvSpPr>
            <a:spLocks noGrp="1"/>
          </p:cNvSpPr>
          <p:nvPr>
            <p:ph idx="1"/>
          </p:nvPr>
        </p:nvSpPr>
        <p:spPr>
          <a:xfrm>
            <a:off x="468313" y="2708275"/>
            <a:ext cx="8435975" cy="2212975"/>
          </a:xfrm>
        </p:spPr>
        <p:txBody>
          <a:bodyPr/>
          <a:lstStyle/>
          <a:p>
            <a:pPr marL="514350" indent="-514350">
              <a:buFont typeface="Calibri" panose="020F0502020204030204" pitchFamily="34" charset="0"/>
              <a:buAutoNum type="arabicPeriod"/>
            </a:pPr>
            <a:r>
              <a:rPr lang="fr-FR" altLang="en-US" sz="4000"/>
              <a:t>Introduction of game</a:t>
            </a:r>
          </a:p>
          <a:p>
            <a:pPr marL="514350" indent="-514350">
              <a:buFont typeface="Calibri" panose="020F0502020204030204" pitchFamily="34" charset="0"/>
              <a:buAutoNum type="arabicPeriod"/>
            </a:pPr>
            <a:r>
              <a:rPr lang="fr-FR" altLang="en-US" sz="4000"/>
              <a:t>Ueser experience</a:t>
            </a:r>
          </a:p>
          <a:p>
            <a:pPr marL="514350" indent="-514350">
              <a:buFont typeface="Calibri" panose="020F0502020204030204" pitchFamily="34" charset="0"/>
              <a:buAutoNum type="arabicPeriod"/>
            </a:pPr>
            <a:r>
              <a:rPr lang="fr-FR" altLang="en-US" sz="4000"/>
              <a:t>Design idea</a:t>
            </a:r>
          </a:p>
          <a:p>
            <a:pPr marL="514350" indent="-514350">
              <a:buFont typeface="Calibri" panose="020F0502020204030204" pitchFamily="34" charset="0"/>
              <a:buAutoNum type="arabicPeriod"/>
            </a:pPr>
            <a:endParaRPr lang="fr-FR" altLang="en-US" sz="4000"/>
          </a:p>
        </p:txBody>
      </p:sp>
      <p:sp>
        <p:nvSpPr>
          <p:cNvPr id="17412" name="Espace réservé du contenu 3">
            <a:extLst>
              <a:ext uri="{FF2B5EF4-FFF2-40B4-BE49-F238E27FC236}">
                <a16:creationId xmlns:a16="http://schemas.microsoft.com/office/drawing/2014/main" id="{60E8D8B5-68B9-4892-A4C7-80A14E140A9C}"/>
              </a:ext>
            </a:extLst>
          </p:cNvPr>
          <p:cNvSpPr>
            <a:spLocks noGrp="1"/>
          </p:cNvSpPr>
          <p:nvPr>
            <p:ph sz="quarter" idx="13"/>
          </p:nvPr>
        </p:nvSpPr>
        <p:spPr>
          <a:xfrm>
            <a:off x="33338" y="0"/>
            <a:ext cx="7894637" cy="457200"/>
          </a:xfrm>
        </p:spPr>
        <p:txBody>
          <a:bodyPr/>
          <a:lstStyle/>
          <a:p>
            <a:r>
              <a:rPr lang="fr-FR" altLang="en-US" sz="2800"/>
              <a:t>SOS Game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B7D0863-2002-406A-BBEF-AC40A9F6732E}"/>
              </a:ext>
            </a:extLst>
          </p:cNvPr>
          <p:cNvSpPr txBox="1"/>
          <p:nvPr/>
        </p:nvSpPr>
        <p:spPr>
          <a:xfrm>
            <a:off x="467544" y="332656"/>
            <a:ext cx="1512168" cy="923330"/>
          </a:xfrm>
          <a:prstGeom prst="rect">
            <a:avLst/>
          </a:prstGeom>
          <a:noFill/>
        </p:spPr>
        <p:txBody>
          <a:bodyPr wrap="square" rtlCol="0">
            <a:spAutoFit/>
          </a:bodyPr>
          <a:lstStyle/>
          <a:p>
            <a:r>
              <a:rPr lang="en-US" altLang="zh-CN" dirty="0"/>
              <a:t>Beautify</a:t>
            </a:r>
          </a:p>
          <a:p>
            <a:endParaRPr lang="en-US" altLang="zh-CN" dirty="0"/>
          </a:p>
          <a:p>
            <a:r>
              <a:rPr lang="en-US" altLang="zh-CN" dirty="0"/>
              <a:t>First </a:t>
            </a:r>
            <a:endParaRPr lang="zh-CN" altLang="en-US" dirty="0"/>
          </a:p>
        </p:txBody>
      </p:sp>
      <p:pic>
        <p:nvPicPr>
          <p:cNvPr id="4" name="图片 3">
            <a:extLst>
              <a:ext uri="{FF2B5EF4-FFF2-40B4-BE49-F238E27FC236}">
                <a16:creationId xmlns:a16="http://schemas.microsoft.com/office/drawing/2014/main" id="{2D66A2B1-0D7A-47B8-8269-D778A3374E55}"/>
              </a:ext>
            </a:extLst>
          </p:cNvPr>
          <p:cNvPicPr>
            <a:picLocks noChangeAspect="1"/>
          </p:cNvPicPr>
          <p:nvPr/>
        </p:nvPicPr>
        <p:blipFill>
          <a:blip r:embed="rId2"/>
          <a:stretch>
            <a:fillRect/>
          </a:stretch>
        </p:blipFill>
        <p:spPr>
          <a:xfrm>
            <a:off x="473490" y="1772816"/>
            <a:ext cx="5273497" cy="632515"/>
          </a:xfrm>
          <a:prstGeom prst="rect">
            <a:avLst/>
          </a:prstGeom>
        </p:spPr>
      </p:pic>
      <p:pic>
        <p:nvPicPr>
          <p:cNvPr id="5" name="图片 4">
            <a:extLst>
              <a:ext uri="{FF2B5EF4-FFF2-40B4-BE49-F238E27FC236}">
                <a16:creationId xmlns:a16="http://schemas.microsoft.com/office/drawing/2014/main" id="{ACA2B17D-786D-4216-82CE-2C8B3DB150C6}"/>
              </a:ext>
            </a:extLst>
          </p:cNvPr>
          <p:cNvPicPr>
            <a:picLocks noChangeAspect="1"/>
          </p:cNvPicPr>
          <p:nvPr/>
        </p:nvPicPr>
        <p:blipFill>
          <a:blip r:embed="rId3"/>
          <a:stretch>
            <a:fillRect/>
          </a:stretch>
        </p:blipFill>
        <p:spPr>
          <a:xfrm>
            <a:off x="467544" y="3212976"/>
            <a:ext cx="5633537" cy="2066418"/>
          </a:xfrm>
          <a:prstGeom prst="rect">
            <a:avLst/>
          </a:prstGeom>
        </p:spPr>
      </p:pic>
    </p:spTree>
    <p:extLst>
      <p:ext uri="{BB962C8B-B14F-4D97-AF65-F5344CB8AC3E}">
        <p14:creationId xmlns:p14="http://schemas.microsoft.com/office/powerpoint/2010/main" val="2583904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DD744D-7C8C-41EC-B3D1-B8EDBD6DDDC9}"/>
              </a:ext>
            </a:extLst>
          </p:cNvPr>
          <p:cNvSpPr txBox="1"/>
          <p:nvPr/>
        </p:nvSpPr>
        <p:spPr>
          <a:xfrm>
            <a:off x="539552" y="188640"/>
            <a:ext cx="1584176" cy="923330"/>
          </a:xfrm>
          <a:prstGeom prst="rect">
            <a:avLst/>
          </a:prstGeom>
          <a:noFill/>
        </p:spPr>
        <p:txBody>
          <a:bodyPr wrap="square" rtlCol="0">
            <a:spAutoFit/>
          </a:bodyPr>
          <a:lstStyle/>
          <a:p>
            <a:r>
              <a:rPr lang="en-US" altLang="zh-CN" dirty="0"/>
              <a:t>Beautify </a:t>
            </a:r>
          </a:p>
          <a:p>
            <a:endParaRPr lang="en-US" altLang="zh-CN" dirty="0"/>
          </a:p>
          <a:p>
            <a:r>
              <a:rPr lang="en-US" altLang="zh-CN" dirty="0"/>
              <a:t>Then </a:t>
            </a:r>
            <a:endParaRPr lang="zh-CN" altLang="en-US" dirty="0"/>
          </a:p>
        </p:txBody>
      </p:sp>
      <p:pic>
        <p:nvPicPr>
          <p:cNvPr id="3" name="图片 2">
            <a:extLst>
              <a:ext uri="{FF2B5EF4-FFF2-40B4-BE49-F238E27FC236}">
                <a16:creationId xmlns:a16="http://schemas.microsoft.com/office/drawing/2014/main" id="{D13E9C04-8BE6-4041-9379-C4E347D682FC}"/>
              </a:ext>
            </a:extLst>
          </p:cNvPr>
          <p:cNvPicPr>
            <a:picLocks noChangeAspect="1"/>
          </p:cNvPicPr>
          <p:nvPr/>
        </p:nvPicPr>
        <p:blipFill>
          <a:blip r:embed="rId2"/>
          <a:stretch>
            <a:fillRect/>
          </a:stretch>
        </p:blipFill>
        <p:spPr>
          <a:xfrm>
            <a:off x="669918" y="1111970"/>
            <a:ext cx="6523285" cy="2400508"/>
          </a:xfrm>
          <a:prstGeom prst="rect">
            <a:avLst/>
          </a:prstGeom>
        </p:spPr>
      </p:pic>
      <p:pic>
        <p:nvPicPr>
          <p:cNvPr id="4" name="图片 3">
            <a:extLst>
              <a:ext uri="{FF2B5EF4-FFF2-40B4-BE49-F238E27FC236}">
                <a16:creationId xmlns:a16="http://schemas.microsoft.com/office/drawing/2014/main" id="{4A58A694-FBBB-488C-B081-4C3F3C1F9FCE}"/>
              </a:ext>
            </a:extLst>
          </p:cNvPr>
          <p:cNvPicPr>
            <a:picLocks noChangeAspect="1"/>
          </p:cNvPicPr>
          <p:nvPr/>
        </p:nvPicPr>
        <p:blipFill>
          <a:blip r:embed="rId3"/>
          <a:stretch>
            <a:fillRect/>
          </a:stretch>
        </p:blipFill>
        <p:spPr>
          <a:xfrm>
            <a:off x="683567" y="3744238"/>
            <a:ext cx="6509636" cy="2493074"/>
          </a:xfrm>
          <a:prstGeom prst="rect">
            <a:avLst/>
          </a:prstGeom>
        </p:spPr>
      </p:pic>
    </p:spTree>
    <p:extLst>
      <p:ext uri="{BB962C8B-B14F-4D97-AF65-F5344CB8AC3E}">
        <p14:creationId xmlns:p14="http://schemas.microsoft.com/office/powerpoint/2010/main" val="697304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mage 12" descr="SignOfSuccess_NoirSurFondTransparent.png">
            <a:extLst>
              <a:ext uri="{FF2B5EF4-FFF2-40B4-BE49-F238E27FC236}">
                <a16:creationId xmlns:a16="http://schemas.microsoft.com/office/drawing/2014/main" id="{A141A241-7144-458F-A1EE-7EA49E9F6E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25450"/>
            <a:ext cx="3097212"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ZoneTexte 15">
            <a:extLst>
              <a:ext uri="{FF2B5EF4-FFF2-40B4-BE49-F238E27FC236}">
                <a16:creationId xmlns:a16="http://schemas.microsoft.com/office/drawing/2014/main" id="{C510C2CB-40A6-4CD6-B940-870DDA8650ED}"/>
              </a:ext>
            </a:extLst>
          </p:cNvPr>
          <p:cNvSpPr txBox="1"/>
          <p:nvPr/>
        </p:nvSpPr>
        <p:spPr>
          <a:xfrm>
            <a:off x="898525" y="3124200"/>
            <a:ext cx="7916863" cy="2338388"/>
          </a:xfrm>
          <a:prstGeom prst="rect">
            <a:avLst/>
          </a:prstGeom>
          <a:noFill/>
        </p:spPr>
        <p:txBody>
          <a:bodyPr>
            <a:spAutoFit/>
          </a:bodyPr>
          <a:lstStyle/>
          <a:p>
            <a:pPr>
              <a:defRPr/>
            </a:pPr>
            <a:r>
              <a:rPr lang="fr-FR" sz="3200" dirty="0">
                <a:solidFill>
                  <a:srgbClr val="A2AEBA"/>
                </a:solidFill>
                <a:latin typeface="Myriad Pro"/>
                <a:ea typeface="MS PGothic" charset="0"/>
                <a:cs typeface="Myriad Pro"/>
              </a:rPr>
              <a:t>SOS GAME. </a:t>
            </a:r>
          </a:p>
          <a:p>
            <a:pPr>
              <a:defRPr/>
            </a:pPr>
            <a:endParaRPr lang="fr-FR" sz="3200" dirty="0">
              <a:latin typeface="Myriad Pro"/>
              <a:ea typeface="MS PGothic" charset="0"/>
              <a:cs typeface="Myriad Pro"/>
            </a:endParaRPr>
          </a:p>
          <a:p>
            <a:pPr algn="ctr">
              <a:defRPr/>
            </a:pPr>
            <a:r>
              <a:rPr lang="fr-FR" sz="3200" dirty="0">
                <a:latin typeface="Myriad Pro"/>
                <a:ea typeface="MS PGothic" charset="0"/>
                <a:cs typeface="Myriad Pro"/>
              </a:rPr>
              <a:t>THE END.</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r>
              <a:rPr lang="fr-FR" sz="1400" dirty="0">
                <a:solidFill>
                  <a:schemeClr val="tx1">
                    <a:lumMod val="95000"/>
                    <a:lumOff val="5000"/>
                  </a:schemeClr>
                </a:solidFill>
                <a:latin typeface="Verdana" charset="0"/>
                <a:ea typeface="ＭＳ Ｐゴシック" charset="0"/>
                <a:cs typeface="ＭＳ Ｐゴシック" charset="0"/>
              </a:rPr>
              <a:t>		</a:t>
            </a: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B7049-9B64-479D-9322-4D64E081ADDC}"/>
              </a:ext>
            </a:extLst>
          </p:cNvPr>
          <p:cNvSpPr>
            <a:spLocks noGrp="1"/>
          </p:cNvSpPr>
          <p:nvPr>
            <p:ph type="title"/>
          </p:nvPr>
        </p:nvSpPr>
        <p:spPr>
          <a:xfrm>
            <a:off x="722313" y="4406900"/>
            <a:ext cx="7772400" cy="1362075"/>
          </a:xfrm>
        </p:spPr>
        <p:txBody>
          <a:bodyPr/>
          <a:lstStyle/>
          <a:p>
            <a:pPr>
              <a:defRPr/>
            </a:pPr>
            <a:r>
              <a:rPr lang="fr-FR" dirty="0">
                <a:ea typeface="ＭＳ Ｐゴシック" charset="0"/>
                <a:cs typeface="ＭＳ Ｐゴシック" charset="0"/>
              </a:rPr>
              <a:t>1. Introduction of game.</a:t>
            </a:r>
          </a:p>
        </p:txBody>
      </p:sp>
      <p:sp>
        <p:nvSpPr>
          <p:cNvPr id="3" name="Espace réservé du texte 2">
            <a:extLst>
              <a:ext uri="{FF2B5EF4-FFF2-40B4-BE49-F238E27FC236}">
                <a16:creationId xmlns:a16="http://schemas.microsoft.com/office/drawing/2014/main" id="{0E257553-670D-4F7B-AF28-CBB720437F76}"/>
              </a:ext>
            </a:extLst>
          </p:cNvPr>
          <p:cNvSpPr>
            <a:spLocks noGrp="1"/>
          </p:cNvSpPr>
          <p:nvPr>
            <p:ph type="body" idx="1"/>
          </p:nvPr>
        </p:nvSpPr>
        <p:spPr/>
        <p:txBody>
          <a:bodyPr/>
          <a:lstStyle/>
          <a:p>
            <a:pPr>
              <a:buFont typeface="Arial" charset="0"/>
              <a:buNone/>
              <a:defRPr/>
            </a:pPr>
            <a:r>
              <a:rPr lang="fr-FR" dirty="0">
                <a:ea typeface="ＭＳ Ｐゴシック" charset="0"/>
                <a:cs typeface="ＭＳ Ｐゴシック" charset="0"/>
              </a:rPr>
              <a:t>SOS Game.</a:t>
            </a:r>
          </a:p>
        </p:txBody>
      </p:sp>
      <p:pic>
        <p:nvPicPr>
          <p:cNvPr id="18436" name="Image 3" descr="Image 14.png">
            <a:extLst>
              <a:ext uri="{FF2B5EF4-FFF2-40B4-BE49-F238E27FC236}">
                <a16:creationId xmlns:a16="http://schemas.microsoft.com/office/drawing/2014/main" id="{160DDEA9-D02D-4743-9223-3E7287E6BD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5395913"/>
            <a:ext cx="252571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a:extLst>
              <a:ext uri="{FF2B5EF4-FFF2-40B4-BE49-F238E27FC236}">
                <a16:creationId xmlns:a16="http://schemas.microsoft.com/office/drawing/2014/main" id="{992A2890-696A-4B70-A934-5762739F37EA}"/>
              </a:ext>
            </a:extLst>
          </p:cNvPr>
          <p:cNvSpPr>
            <a:spLocks noGrp="1"/>
          </p:cNvSpPr>
          <p:nvPr>
            <p:ph type="title"/>
          </p:nvPr>
        </p:nvSpPr>
        <p:spPr>
          <a:xfrm>
            <a:off x="468313" y="620713"/>
            <a:ext cx="7777162" cy="606425"/>
          </a:xfrm>
        </p:spPr>
        <p:txBody>
          <a:bodyPr/>
          <a:lstStyle/>
          <a:p>
            <a:r>
              <a:rPr lang="fr-FR" altLang="en-US"/>
              <a:t>Use and rule</a:t>
            </a:r>
          </a:p>
        </p:txBody>
      </p:sp>
      <p:sp>
        <p:nvSpPr>
          <p:cNvPr id="19459" name="Espace réservé du contenu 2">
            <a:extLst>
              <a:ext uri="{FF2B5EF4-FFF2-40B4-BE49-F238E27FC236}">
                <a16:creationId xmlns:a16="http://schemas.microsoft.com/office/drawing/2014/main" id="{60A7AE0A-A5F4-4A2E-AE74-3E5FEF431240}"/>
              </a:ext>
            </a:extLst>
          </p:cNvPr>
          <p:cNvSpPr>
            <a:spLocks noGrp="1"/>
          </p:cNvSpPr>
          <p:nvPr>
            <p:ph idx="1"/>
          </p:nvPr>
        </p:nvSpPr>
        <p:spPr>
          <a:xfrm>
            <a:off x="468313" y="3089275"/>
            <a:ext cx="8435975" cy="1296988"/>
          </a:xfrm>
        </p:spPr>
        <p:txBody>
          <a:bodyPr/>
          <a:lstStyle/>
          <a:p>
            <a:pPr marL="0" indent="0">
              <a:buFont typeface="Arial" panose="020B0604020202020204" pitchFamily="34" charset="0"/>
              <a:buNone/>
            </a:pPr>
            <a:endParaRPr lang="fr-FR" altLang="en-US" sz="4000"/>
          </a:p>
        </p:txBody>
      </p:sp>
      <p:sp>
        <p:nvSpPr>
          <p:cNvPr id="19460" name="Espace réservé du contenu 3">
            <a:extLst>
              <a:ext uri="{FF2B5EF4-FFF2-40B4-BE49-F238E27FC236}">
                <a16:creationId xmlns:a16="http://schemas.microsoft.com/office/drawing/2014/main" id="{F651F73A-3716-4CE9-A694-C80AA1F922C2}"/>
              </a:ext>
            </a:extLst>
          </p:cNvPr>
          <p:cNvSpPr>
            <a:spLocks noGrp="1"/>
          </p:cNvSpPr>
          <p:nvPr>
            <p:ph sz="quarter" idx="13"/>
          </p:nvPr>
        </p:nvSpPr>
        <p:spPr>
          <a:xfrm>
            <a:off x="33338" y="0"/>
            <a:ext cx="7894637" cy="457200"/>
          </a:xfrm>
        </p:spPr>
        <p:txBody>
          <a:bodyPr/>
          <a:lstStyle/>
          <a:p>
            <a:r>
              <a:rPr lang="fr-FR" altLang="en-US" sz="2800"/>
              <a:t>Introduction of game</a:t>
            </a:r>
          </a:p>
        </p:txBody>
      </p:sp>
      <p:pic>
        <p:nvPicPr>
          <p:cNvPr id="19461" name="图片 1">
            <a:extLst>
              <a:ext uri="{FF2B5EF4-FFF2-40B4-BE49-F238E27FC236}">
                <a16:creationId xmlns:a16="http://schemas.microsoft.com/office/drawing/2014/main" id="{B2244F63-13E0-4F06-87D8-A955FC6F3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627" t="2391" r="4309" b="8366"/>
          <a:stretch>
            <a:fillRect/>
          </a:stretch>
        </p:blipFill>
        <p:spPr bwMode="auto">
          <a:xfrm>
            <a:off x="468313" y="1390650"/>
            <a:ext cx="79914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75471B46-DC17-420E-BA1D-BA53B155D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326" t="7191" r="8263" b="5200"/>
          <a:stretch>
            <a:fillRect/>
          </a:stretch>
        </p:blipFill>
        <p:spPr bwMode="auto">
          <a:xfrm>
            <a:off x="465138" y="1365250"/>
            <a:ext cx="7993062"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728E7ADE-65CA-48C9-B624-D7B92A7CB5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326" t="7191" r="9338" b="5200"/>
          <a:stretch>
            <a:fillRect/>
          </a:stretch>
        </p:blipFill>
        <p:spPr bwMode="auto">
          <a:xfrm>
            <a:off x="461963" y="1344613"/>
            <a:ext cx="7894637" cy="450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5A9113A3-32BF-49B7-8E3B-0D6220D8FE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614" t="9488" r="5113" b="2904"/>
          <a:stretch>
            <a:fillRect/>
          </a:stretch>
        </p:blipFill>
        <p:spPr bwMode="auto">
          <a:xfrm>
            <a:off x="468313" y="1274763"/>
            <a:ext cx="7888287" cy="450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2D758481-E521-4131-82E6-060D749BDA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8614" t="7587" r="5113" b="4263"/>
          <a:stretch>
            <a:fillRect/>
          </a:stretch>
        </p:blipFill>
        <p:spPr bwMode="auto">
          <a:xfrm>
            <a:off x="515938" y="1311275"/>
            <a:ext cx="7889875"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0471B639-425F-4716-9BB4-1B7964B342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076" t="7410" r="5113" b="4263"/>
          <a:stretch>
            <a:fillRect/>
          </a:stretch>
        </p:blipFill>
        <p:spPr bwMode="auto">
          <a:xfrm>
            <a:off x="520700" y="1322388"/>
            <a:ext cx="7939088"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B7049-9B64-479D-9322-4D64E081ADDC}"/>
              </a:ext>
            </a:extLst>
          </p:cNvPr>
          <p:cNvSpPr>
            <a:spLocks noGrp="1"/>
          </p:cNvSpPr>
          <p:nvPr>
            <p:ph type="title"/>
          </p:nvPr>
        </p:nvSpPr>
        <p:spPr>
          <a:xfrm>
            <a:off x="722313" y="4406900"/>
            <a:ext cx="7772400" cy="1362075"/>
          </a:xfrm>
        </p:spPr>
        <p:txBody>
          <a:bodyPr/>
          <a:lstStyle/>
          <a:p>
            <a:pPr>
              <a:defRPr/>
            </a:pPr>
            <a:r>
              <a:rPr lang="fr-FR" dirty="0">
                <a:ea typeface="ＭＳ Ｐゴシック" charset="0"/>
                <a:cs typeface="ＭＳ Ｐゴシック" charset="0"/>
              </a:rPr>
              <a:t>2. Ueser experience.</a:t>
            </a:r>
          </a:p>
        </p:txBody>
      </p:sp>
      <p:sp>
        <p:nvSpPr>
          <p:cNvPr id="3" name="Espace réservé du texte 2">
            <a:extLst>
              <a:ext uri="{FF2B5EF4-FFF2-40B4-BE49-F238E27FC236}">
                <a16:creationId xmlns:a16="http://schemas.microsoft.com/office/drawing/2014/main" id="{0E257553-670D-4F7B-AF28-CBB720437F76}"/>
              </a:ext>
            </a:extLst>
          </p:cNvPr>
          <p:cNvSpPr>
            <a:spLocks noGrp="1"/>
          </p:cNvSpPr>
          <p:nvPr>
            <p:ph type="body" idx="1"/>
          </p:nvPr>
        </p:nvSpPr>
        <p:spPr/>
        <p:txBody>
          <a:bodyPr/>
          <a:lstStyle/>
          <a:p>
            <a:pPr>
              <a:buFont typeface="Arial" charset="0"/>
              <a:buNone/>
              <a:defRPr/>
            </a:pPr>
            <a:r>
              <a:rPr lang="fr-FR" dirty="0">
                <a:ea typeface="ＭＳ Ｐゴシック" charset="0"/>
                <a:cs typeface="ＭＳ Ｐゴシック" charset="0"/>
              </a:rPr>
              <a:t>SOS Game.</a:t>
            </a:r>
          </a:p>
        </p:txBody>
      </p:sp>
      <p:pic>
        <p:nvPicPr>
          <p:cNvPr id="20484" name="Image 3" descr="Image 14.png">
            <a:extLst>
              <a:ext uri="{FF2B5EF4-FFF2-40B4-BE49-F238E27FC236}">
                <a16:creationId xmlns:a16="http://schemas.microsoft.com/office/drawing/2014/main" id="{26EA2B1C-6FC9-421F-83D8-B98A4E46CC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5395913"/>
            <a:ext cx="252571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Espace réservé du contenu 3">
            <a:extLst>
              <a:ext uri="{FF2B5EF4-FFF2-40B4-BE49-F238E27FC236}">
                <a16:creationId xmlns:a16="http://schemas.microsoft.com/office/drawing/2014/main" id="{60E8D8B5-68B9-4892-A4C7-80A14E140A9C}"/>
              </a:ext>
            </a:extLst>
          </p:cNvPr>
          <p:cNvSpPr>
            <a:spLocks noGrp="1"/>
          </p:cNvSpPr>
          <p:nvPr>
            <p:ph sz="quarter" idx="4294967295"/>
          </p:nvPr>
        </p:nvSpPr>
        <p:spPr>
          <a:xfrm>
            <a:off x="0" y="0"/>
            <a:ext cx="7894638" cy="457200"/>
          </a:xfrm>
        </p:spPr>
        <p:txBody>
          <a:bodyPr/>
          <a:lstStyle/>
          <a:p>
            <a:pPr marL="0" indent="0">
              <a:buNone/>
            </a:pPr>
            <a:r>
              <a:rPr lang="fr-FR" altLang="en-US" sz="2800" dirty="0"/>
              <a:t>Ueser expierence</a:t>
            </a:r>
          </a:p>
        </p:txBody>
      </p:sp>
      <p:sp>
        <p:nvSpPr>
          <p:cNvPr id="2" name="文本框 1">
            <a:extLst>
              <a:ext uri="{FF2B5EF4-FFF2-40B4-BE49-F238E27FC236}">
                <a16:creationId xmlns:a16="http://schemas.microsoft.com/office/drawing/2014/main" id="{182C66B4-28E0-45EE-94C9-33D9DA92A63A}"/>
              </a:ext>
            </a:extLst>
          </p:cNvPr>
          <p:cNvSpPr txBox="1"/>
          <p:nvPr/>
        </p:nvSpPr>
        <p:spPr>
          <a:xfrm>
            <a:off x="755576" y="836712"/>
            <a:ext cx="3384376" cy="523220"/>
          </a:xfrm>
          <a:prstGeom prst="rect">
            <a:avLst/>
          </a:prstGeom>
          <a:noFill/>
        </p:spPr>
        <p:txBody>
          <a:bodyPr wrap="square" rtlCol="0">
            <a:spAutoFit/>
          </a:bodyPr>
          <a:lstStyle/>
          <a:p>
            <a:r>
              <a:rPr lang="en-US" altLang="zh-CN" sz="2800" dirty="0"/>
              <a:t>Clear sign</a:t>
            </a:r>
            <a:endParaRPr lang="zh-CN" altLang="en-US" sz="2800" dirty="0"/>
          </a:p>
        </p:txBody>
      </p:sp>
      <p:pic>
        <p:nvPicPr>
          <p:cNvPr id="3" name="图片 2">
            <a:extLst>
              <a:ext uri="{FF2B5EF4-FFF2-40B4-BE49-F238E27FC236}">
                <a16:creationId xmlns:a16="http://schemas.microsoft.com/office/drawing/2014/main" id="{ABEEB777-988B-4458-8C09-2EC6BB2CB0E5}"/>
              </a:ext>
            </a:extLst>
          </p:cNvPr>
          <p:cNvPicPr>
            <a:picLocks noChangeAspect="1"/>
          </p:cNvPicPr>
          <p:nvPr/>
        </p:nvPicPr>
        <p:blipFill rotWithShape="1">
          <a:blip r:embed="rId2"/>
          <a:srcRect l="50400" t="5999" r="5500" b="51001"/>
          <a:stretch/>
        </p:blipFill>
        <p:spPr>
          <a:xfrm>
            <a:off x="1666218" y="1835242"/>
            <a:ext cx="5811563" cy="3187516"/>
          </a:xfrm>
          <a:prstGeom prst="rect">
            <a:avLst/>
          </a:prstGeom>
        </p:spPr>
      </p:pic>
      <p:pic>
        <p:nvPicPr>
          <p:cNvPr id="4" name="图片 3">
            <a:extLst>
              <a:ext uri="{FF2B5EF4-FFF2-40B4-BE49-F238E27FC236}">
                <a16:creationId xmlns:a16="http://schemas.microsoft.com/office/drawing/2014/main" id="{B02D08B5-9430-4814-A7F7-2B5589A41B44}"/>
              </a:ext>
            </a:extLst>
          </p:cNvPr>
          <p:cNvPicPr>
            <a:picLocks noChangeAspect="1"/>
          </p:cNvPicPr>
          <p:nvPr/>
        </p:nvPicPr>
        <p:blipFill rotWithShape="1">
          <a:blip r:embed="rId3"/>
          <a:srcRect l="50000" t="5201" r="5113" b="40199"/>
          <a:stretch/>
        </p:blipFill>
        <p:spPr>
          <a:xfrm>
            <a:off x="1871699" y="1739444"/>
            <a:ext cx="5400600" cy="3695147"/>
          </a:xfrm>
          <a:prstGeom prst="rect">
            <a:avLst/>
          </a:prstGeom>
        </p:spPr>
      </p:pic>
    </p:spTree>
    <p:extLst>
      <p:ext uri="{BB962C8B-B14F-4D97-AF65-F5344CB8AC3E}">
        <p14:creationId xmlns:p14="http://schemas.microsoft.com/office/powerpoint/2010/main" val="195074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Espace réservé du contenu 3">
            <a:extLst>
              <a:ext uri="{FF2B5EF4-FFF2-40B4-BE49-F238E27FC236}">
                <a16:creationId xmlns:a16="http://schemas.microsoft.com/office/drawing/2014/main" id="{60E8D8B5-68B9-4892-A4C7-80A14E140A9C}"/>
              </a:ext>
            </a:extLst>
          </p:cNvPr>
          <p:cNvSpPr>
            <a:spLocks noGrp="1"/>
          </p:cNvSpPr>
          <p:nvPr>
            <p:ph sz="quarter" idx="4294967295"/>
          </p:nvPr>
        </p:nvSpPr>
        <p:spPr>
          <a:xfrm>
            <a:off x="0" y="0"/>
            <a:ext cx="7894638" cy="457200"/>
          </a:xfrm>
        </p:spPr>
        <p:txBody>
          <a:bodyPr/>
          <a:lstStyle/>
          <a:p>
            <a:pPr marL="0" indent="0">
              <a:buNone/>
            </a:pPr>
            <a:r>
              <a:rPr lang="fr-FR" altLang="en-US" sz="2800" dirty="0"/>
              <a:t>Ueser expierence</a:t>
            </a:r>
          </a:p>
        </p:txBody>
      </p:sp>
      <p:sp>
        <p:nvSpPr>
          <p:cNvPr id="2" name="文本框 1">
            <a:extLst>
              <a:ext uri="{FF2B5EF4-FFF2-40B4-BE49-F238E27FC236}">
                <a16:creationId xmlns:a16="http://schemas.microsoft.com/office/drawing/2014/main" id="{182C66B4-28E0-45EE-94C9-33D9DA92A63A}"/>
              </a:ext>
            </a:extLst>
          </p:cNvPr>
          <p:cNvSpPr txBox="1"/>
          <p:nvPr/>
        </p:nvSpPr>
        <p:spPr>
          <a:xfrm>
            <a:off x="755576" y="836712"/>
            <a:ext cx="7488832" cy="523220"/>
          </a:xfrm>
          <a:prstGeom prst="rect">
            <a:avLst/>
          </a:prstGeom>
          <a:noFill/>
        </p:spPr>
        <p:txBody>
          <a:bodyPr wrap="square" rtlCol="0">
            <a:spAutoFit/>
          </a:bodyPr>
          <a:lstStyle/>
          <a:p>
            <a:r>
              <a:rPr lang="en-US" altLang="zh-CN" sz="2800" dirty="0"/>
              <a:t>The line help player remember finished SOS</a:t>
            </a:r>
            <a:endParaRPr lang="zh-CN" altLang="en-US" sz="2800" dirty="0"/>
          </a:p>
        </p:txBody>
      </p:sp>
      <p:pic>
        <p:nvPicPr>
          <p:cNvPr id="5" name="图片 4">
            <a:extLst>
              <a:ext uri="{FF2B5EF4-FFF2-40B4-BE49-F238E27FC236}">
                <a16:creationId xmlns:a16="http://schemas.microsoft.com/office/drawing/2014/main" id="{AE3543B2-0287-4469-9B4A-BBA72B71301F}"/>
              </a:ext>
            </a:extLst>
          </p:cNvPr>
          <p:cNvPicPr>
            <a:picLocks noChangeAspect="1"/>
          </p:cNvPicPr>
          <p:nvPr/>
        </p:nvPicPr>
        <p:blipFill rotWithShape="1">
          <a:blip r:embed="rId2"/>
          <a:srcRect l="20863" t="17151" r="51575" b="40200"/>
          <a:stretch/>
        </p:blipFill>
        <p:spPr>
          <a:xfrm>
            <a:off x="1835696" y="1628800"/>
            <a:ext cx="4919487" cy="4281844"/>
          </a:xfrm>
          <a:prstGeom prst="rect">
            <a:avLst/>
          </a:prstGeom>
        </p:spPr>
      </p:pic>
    </p:spTree>
    <p:extLst>
      <p:ext uri="{BB962C8B-B14F-4D97-AF65-F5344CB8AC3E}">
        <p14:creationId xmlns:p14="http://schemas.microsoft.com/office/powerpoint/2010/main" val="371237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Espace réservé du contenu 3">
            <a:extLst>
              <a:ext uri="{FF2B5EF4-FFF2-40B4-BE49-F238E27FC236}">
                <a16:creationId xmlns:a16="http://schemas.microsoft.com/office/drawing/2014/main" id="{60E8D8B5-68B9-4892-A4C7-80A14E140A9C}"/>
              </a:ext>
            </a:extLst>
          </p:cNvPr>
          <p:cNvSpPr>
            <a:spLocks noGrp="1"/>
          </p:cNvSpPr>
          <p:nvPr>
            <p:ph sz="quarter" idx="4294967295"/>
          </p:nvPr>
        </p:nvSpPr>
        <p:spPr>
          <a:xfrm>
            <a:off x="0" y="0"/>
            <a:ext cx="7894638" cy="457200"/>
          </a:xfrm>
        </p:spPr>
        <p:txBody>
          <a:bodyPr/>
          <a:lstStyle/>
          <a:p>
            <a:pPr marL="0" indent="0">
              <a:buNone/>
            </a:pPr>
            <a:r>
              <a:rPr lang="fr-FR" altLang="en-US" sz="2800" dirty="0"/>
              <a:t>Ueser expierence</a:t>
            </a:r>
          </a:p>
        </p:txBody>
      </p:sp>
      <p:sp>
        <p:nvSpPr>
          <p:cNvPr id="2" name="文本框 1">
            <a:extLst>
              <a:ext uri="{FF2B5EF4-FFF2-40B4-BE49-F238E27FC236}">
                <a16:creationId xmlns:a16="http://schemas.microsoft.com/office/drawing/2014/main" id="{182C66B4-28E0-45EE-94C9-33D9DA92A63A}"/>
              </a:ext>
            </a:extLst>
          </p:cNvPr>
          <p:cNvSpPr txBox="1"/>
          <p:nvPr/>
        </p:nvSpPr>
        <p:spPr>
          <a:xfrm>
            <a:off x="755576" y="836712"/>
            <a:ext cx="4536504" cy="523220"/>
          </a:xfrm>
          <a:prstGeom prst="rect">
            <a:avLst/>
          </a:prstGeom>
          <a:noFill/>
        </p:spPr>
        <p:txBody>
          <a:bodyPr wrap="square" rtlCol="0">
            <a:spAutoFit/>
          </a:bodyPr>
          <a:lstStyle/>
          <a:p>
            <a:r>
              <a:rPr lang="en-US" altLang="zh-CN" sz="2800" dirty="0"/>
              <a:t>Word which remind player</a:t>
            </a:r>
            <a:endParaRPr lang="zh-CN" altLang="en-US" sz="2800" dirty="0"/>
          </a:p>
        </p:txBody>
      </p:sp>
      <p:pic>
        <p:nvPicPr>
          <p:cNvPr id="5" name="图片 4">
            <a:extLst>
              <a:ext uri="{FF2B5EF4-FFF2-40B4-BE49-F238E27FC236}">
                <a16:creationId xmlns:a16="http://schemas.microsoft.com/office/drawing/2014/main" id="{8BDF9A72-8358-4DA0-841F-9BC64035FEAC}"/>
              </a:ext>
            </a:extLst>
          </p:cNvPr>
          <p:cNvPicPr>
            <a:picLocks noChangeAspect="1"/>
          </p:cNvPicPr>
          <p:nvPr/>
        </p:nvPicPr>
        <p:blipFill rotWithShape="1">
          <a:blip r:embed="rId2"/>
          <a:srcRect l="20075" t="15001" r="22438" b="16400"/>
          <a:stretch/>
        </p:blipFill>
        <p:spPr>
          <a:xfrm>
            <a:off x="1943708" y="1739444"/>
            <a:ext cx="5256584" cy="3528392"/>
          </a:xfrm>
          <a:prstGeom prst="rect">
            <a:avLst/>
          </a:prstGeom>
        </p:spPr>
      </p:pic>
      <p:pic>
        <p:nvPicPr>
          <p:cNvPr id="6" name="图片 5">
            <a:extLst>
              <a:ext uri="{FF2B5EF4-FFF2-40B4-BE49-F238E27FC236}">
                <a16:creationId xmlns:a16="http://schemas.microsoft.com/office/drawing/2014/main" id="{45ACDABD-0F2E-49B4-93A6-7F9A3E8D49DA}"/>
              </a:ext>
            </a:extLst>
          </p:cNvPr>
          <p:cNvPicPr>
            <a:picLocks noChangeAspect="1"/>
          </p:cNvPicPr>
          <p:nvPr/>
        </p:nvPicPr>
        <p:blipFill rotWithShape="1">
          <a:blip r:embed="rId3"/>
          <a:srcRect l="48425" t="24801" r="6688" b="27600"/>
          <a:stretch/>
        </p:blipFill>
        <p:spPr>
          <a:xfrm>
            <a:off x="1619672" y="1904985"/>
            <a:ext cx="5652628" cy="3371743"/>
          </a:xfrm>
          <a:prstGeom prst="rect">
            <a:avLst/>
          </a:prstGeom>
        </p:spPr>
      </p:pic>
      <p:pic>
        <p:nvPicPr>
          <p:cNvPr id="7" name="图片 6">
            <a:extLst>
              <a:ext uri="{FF2B5EF4-FFF2-40B4-BE49-F238E27FC236}">
                <a16:creationId xmlns:a16="http://schemas.microsoft.com/office/drawing/2014/main" id="{1D264FEB-973C-4D99-AE8B-082716EB767D}"/>
              </a:ext>
            </a:extLst>
          </p:cNvPr>
          <p:cNvPicPr>
            <a:picLocks noChangeAspect="1"/>
          </p:cNvPicPr>
          <p:nvPr/>
        </p:nvPicPr>
        <p:blipFill rotWithShape="1">
          <a:blip r:embed="rId4"/>
          <a:srcRect l="51575" t="9773" r="5113" b="34447"/>
          <a:stretch/>
        </p:blipFill>
        <p:spPr>
          <a:xfrm>
            <a:off x="1511660" y="1590164"/>
            <a:ext cx="5688632" cy="4121015"/>
          </a:xfrm>
          <a:prstGeom prst="rect">
            <a:avLst/>
          </a:prstGeom>
        </p:spPr>
      </p:pic>
      <p:pic>
        <p:nvPicPr>
          <p:cNvPr id="8" name="图片 7">
            <a:extLst>
              <a:ext uri="{FF2B5EF4-FFF2-40B4-BE49-F238E27FC236}">
                <a16:creationId xmlns:a16="http://schemas.microsoft.com/office/drawing/2014/main" id="{C6DC6B67-A07F-46ED-B1F5-9DBF37431195}"/>
              </a:ext>
            </a:extLst>
          </p:cNvPr>
          <p:cNvPicPr>
            <a:picLocks noChangeAspect="1"/>
          </p:cNvPicPr>
          <p:nvPr/>
        </p:nvPicPr>
        <p:blipFill rotWithShape="1">
          <a:blip r:embed="rId5"/>
          <a:srcRect l="49212" t="11923" r="6689" b="34447"/>
          <a:stretch/>
        </p:blipFill>
        <p:spPr>
          <a:xfrm>
            <a:off x="1115616" y="1581272"/>
            <a:ext cx="6264696" cy="4285463"/>
          </a:xfrm>
          <a:prstGeom prst="rect">
            <a:avLst/>
          </a:prstGeom>
        </p:spPr>
      </p:pic>
    </p:spTree>
    <p:extLst>
      <p:ext uri="{BB962C8B-B14F-4D97-AF65-F5344CB8AC3E}">
        <p14:creationId xmlns:p14="http://schemas.microsoft.com/office/powerpoint/2010/main" val="386318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B7049-9B64-479D-9322-4D64E081ADDC}"/>
              </a:ext>
            </a:extLst>
          </p:cNvPr>
          <p:cNvSpPr>
            <a:spLocks noGrp="1"/>
          </p:cNvSpPr>
          <p:nvPr>
            <p:ph type="title"/>
          </p:nvPr>
        </p:nvSpPr>
        <p:spPr>
          <a:xfrm>
            <a:off x="722313" y="4406900"/>
            <a:ext cx="7772400" cy="1362075"/>
          </a:xfrm>
        </p:spPr>
        <p:txBody>
          <a:bodyPr/>
          <a:lstStyle/>
          <a:p>
            <a:pPr>
              <a:defRPr/>
            </a:pPr>
            <a:r>
              <a:rPr lang="fr-FR" dirty="0">
                <a:ea typeface="ＭＳ Ｐゴシック" charset="0"/>
                <a:cs typeface="ＭＳ Ｐゴシック" charset="0"/>
              </a:rPr>
              <a:t>3. Design idea.</a:t>
            </a:r>
          </a:p>
        </p:txBody>
      </p:sp>
      <p:sp>
        <p:nvSpPr>
          <p:cNvPr id="3" name="Espace réservé du texte 2">
            <a:extLst>
              <a:ext uri="{FF2B5EF4-FFF2-40B4-BE49-F238E27FC236}">
                <a16:creationId xmlns:a16="http://schemas.microsoft.com/office/drawing/2014/main" id="{0E257553-670D-4F7B-AF28-CBB720437F76}"/>
              </a:ext>
            </a:extLst>
          </p:cNvPr>
          <p:cNvSpPr>
            <a:spLocks noGrp="1"/>
          </p:cNvSpPr>
          <p:nvPr>
            <p:ph type="body" idx="1"/>
          </p:nvPr>
        </p:nvSpPr>
        <p:spPr/>
        <p:txBody>
          <a:bodyPr/>
          <a:lstStyle/>
          <a:p>
            <a:pPr>
              <a:buFont typeface="Arial" charset="0"/>
              <a:buNone/>
              <a:defRPr/>
            </a:pPr>
            <a:r>
              <a:rPr lang="fr-FR" dirty="0">
                <a:ea typeface="ＭＳ Ｐゴシック" charset="0"/>
                <a:cs typeface="ＭＳ Ｐゴシック" charset="0"/>
              </a:rPr>
              <a:t>SOS Game.</a:t>
            </a:r>
          </a:p>
        </p:txBody>
      </p:sp>
      <p:pic>
        <p:nvPicPr>
          <p:cNvPr id="21508" name="Image 3" descr="Image 14.png">
            <a:extLst>
              <a:ext uri="{FF2B5EF4-FFF2-40B4-BE49-F238E27FC236}">
                <a16:creationId xmlns:a16="http://schemas.microsoft.com/office/drawing/2014/main" id="{6A96E04F-A4E8-4934-BE9A-03BEAF603A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5395913"/>
            <a:ext cx="252571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90FA2586BB8D1A47AC8A6E376E8FC634" ma:contentTypeVersion="7" ma:contentTypeDescription="Crée un document." ma:contentTypeScope="" ma:versionID="376d7c4d043c858386acdb16f1a81091">
  <xsd:schema xmlns:xsd="http://www.w3.org/2001/XMLSchema" xmlns:xs="http://www.w3.org/2001/XMLSchema" xmlns:p="http://schemas.microsoft.com/office/2006/metadata/properties" xmlns:ns2="cac1e2cd-caea-4862-842c-e8cbcf68099c" xmlns:ns3="893d9646-51c4-4ba1-b11a-6278eb2b74e4" targetNamespace="http://schemas.microsoft.com/office/2006/metadata/properties" ma:root="true" ma:fieldsID="34a1f7cf53239c7afb6bf16a69aa1a09" ns2:_="" ns3:_="">
    <xsd:import namespace="cac1e2cd-caea-4862-842c-e8cbcf68099c"/>
    <xsd:import namespace="893d9646-51c4-4ba1-b11a-6278eb2b74e4"/>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element name="LastSharedByUser" ma:index="11" nillable="true" ma:displayName="Dernier partage par heure par utilisateur" ma:description="" ma:internalName="LastSharedByUser" ma:readOnly="true">
      <xsd:simpleType>
        <xsd:restriction base="dms:Note">
          <xsd:maxLength value="255"/>
        </xsd:restriction>
      </xsd:simpleType>
    </xsd:element>
    <xsd:element name="LastSharedByTime" ma:index="12" nillable="true" ma:displayName="Dernier partage par heur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93d9646-51c4-4ba1-b11a-6278eb2b74e4"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F0F8E4-A3D7-4AFC-BE8A-26920EF199F5}">
  <ds:schemaRefs>
    <ds:schemaRef ds:uri="http://schemas.microsoft.com/sharepoint/v3/contenttype/forms"/>
  </ds:schemaRefs>
</ds:datastoreItem>
</file>

<file path=customXml/itemProps2.xml><?xml version="1.0" encoding="utf-8"?>
<ds:datastoreItem xmlns:ds="http://schemas.openxmlformats.org/officeDocument/2006/customXml" ds:itemID="{179E3A5C-75B5-470B-A1E4-1D4D795C4801}">
  <ds:schemaRefs>
    <ds:schemaRef ds:uri="http://purl.org/dc/elements/1.1/"/>
    <ds:schemaRef ds:uri="http://schemas.microsoft.com/office/2006/documentManagement/types"/>
    <ds:schemaRef ds:uri="http://purl.org/dc/terms/"/>
    <ds:schemaRef ds:uri="http://schemas.microsoft.com/office/2006/metadata/properties"/>
    <ds:schemaRef ds:uri="893d9646-51c4-4ba1-b11a-6278eb2b74e4"/>
    <ds:schemaRef ds:uri="http://www.w3.org/XML/1998/namespace"/>
    <ds:schemaRef ds:uri="http://purl.org/dc/dcmitype/"/>
    <ds:schemaRef ds:uri="http://schemas.microsoft.com/office/infopath/2007/PartnerControls"/>
    <ds:schemaRef ds:uri="http://schemas.openxmlformats.org/package/2006/metadata/core-properties"/>
    <ds:schemaRef ds:uri="cac1e2cd-caea-4862-842c-e8cbcf68099c"/>
  </ds:schemaRefs>
</ds:datastoreItem>
</file>

<file path=customXml/itemProps3.xml><?xml version="1.0" encoding="utf-8"?>
<ds:datastoreItem xmlns:ds="http://schemas.openxmlformats.org/officeDocument/2006/customXml" ds:itemID="{5FA3F400-C032-4024-AD26-60518BDB22A1}">
  <ds:schemaRefs>
    <ds:schemaRef ds:uri="http://schemas.microsoft.com/office/2006/metadata/longProperties"/>
  </ds:schemaRefs>
</ds:datastoreItem>
</file>

<file path=customXml/itemProps4.xml><?xml version="1.0" encoding="utf-8"?>
<ds:datastoreItem xmlns:ds="http://schemas.openxmlformats.org/officeDocument/2006/customXml" ds:itemID="{4708B242-82D9-4A4A-BF68-08D76E16A5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c1e2cd-caea-4862-842c-e8cbcf68099c"/>
    <ds:schemaRef ds:uri="893d9646-51c4-4ba1-b11a-6278eb2b74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SUPINFOTheme.thmx</Template>
  <TotalTime>0</TotalTime>
  <Words>207</Words>
  <Application>Microsoft Office PowerPoint</Application>
  <PresentationFormat>全屏显示(4:3)</PresentationFormat>
  <Paragraphs>96</Paragraphs>
  <Slides>22</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Myriad Pro</vt:lpstr>
      <vt:lpstr>Arial</vt:lpstr>
      <vt:lpstr>Calibri</vt:lpstr>
      <vt:lpstr>Verdana</vt:lpstr>
      <vt:lpstr>SUPINFOTheme</vt:lpstr>
      <vt:lpstr>PowerPoint 演示文稿</vt:lpstr>
      <vt:lpstr>Preview</vt:lpstr>
      <vt:lpstr>1. Introduction of game.</vt:lpstr>
      <vt:lpstr>Use and rule</vt:lpstr>
      <vt:lpstr>2. Ueser experience.</vt:lpstr>
      <vt:lpstr>PowerPoint 演示文稿</vt:lpstr>
      <vt:lpstr>PowerPoint 演示文稿</vt:lpstr>
      <vt:lpstr>PowerPoint 演示文稿</vt:lpstr>
      <vt:lpstr>3. Design idea.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SUPINFO E-Learning Template</cp:keywords>
  <dc:description/>
  <cp:lastModifiedBy/>
  <cp:revision>276</cp:revision>
  <dcterms:created xsi:type="dcterms:W3CDTF">2010-02-28T17:00:24Z</dcterms:created>
  <dcterms:modified xsi:type="dcterms:W3CDTF">2019-06-22T08:37:07Z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haredWithUsers">
    <vt:lpwstr/>
  </property>
  <property fmtid="{D5CDD505-2E9C-101B-9397-08002B2CF9AE}" pid="3" name="SharingHintHash">
    <vt:lpwstr>218621816</vt:lpwstr>
  </property>
</Properties>
</file>